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31" r:id="rId6"/>
    <p:sldId id="533" r:id="rId7"/>
    <p:sldId id="534" r:id="rId8"/>
    <p:sldId id="547" r:id="rId9"/>
    <p:sldId id="548" r:id="rId10"/>
    <p:sldId id="550" r:id="rId11"/>
    <p:sldId id="551" r:id="rId12"/>
    <p:sldId id="552" r:id="rId13"/>
    <p:sldId id="555" r:id="rId14"/>
    <p:sldId id="554" r:id="rId15"/>
    <p:sldId id="553" r:id="rId16"/>
    <p:sldId id="556" r:id="rId17"/>
    <p:sldId id="5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6327CD-61F0-4A76-95D2-6FFCC9DEC639}">
          <p14:sldIdLst>
            <p14:sldId id="530"/>
            <p14:sldId id="531"/>
            <p14:sldId id="533"/>
            <p14:sldId id="534"/>
            <p14:sldId id="547"/>
            <p14:sldId id="548"/>
            <p14:sldId id="550"/>
            <p14:sldId id="551"/>
            <p14:sldId id="552"/>
            <p14:sldId id="555"/>
            <p14:sldId id="554"/>
            <p14:sldId id="553"/>
            <p14:sldId id="556"/>
            <p14:sldId id="5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422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6272-BCBD-D78F-4064-28A14388F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EF64F-359D-7BBB-C0E8-937353A046A1}"/>
              </a:ext>
            </a:extLst>
          </p:cNvPr>
          <p:cNvSpPr txBox="1"/>
          <p:nvPr/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cap="all" spc="6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Random Forest for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F2439-A04A-42FB-DCF6-D927A1EC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96" y="2048256"/>
            <a:ext cx="9875520" cy="3977640"/>
          </a:xfrm>
          <a:prstGeom prst="rect">
            <a:avLst/>
          </a:prstGeom>
          <a:noFill/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7A43138-45BF-109C-4362-CBD1589726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293D1-130C-2A9D-9AC2-FC279D4B0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5104C-6159-720F-0EFB-86003412FFC1}"/>
              </a:ext>
            </a:extLst>
          </p:cNvPr>
          <p:cNvSpPr txBox="1"/>
          <p:nvPr/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importance in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310FD-ED05-96C4-475F-E463231D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2327754"/>
            <a:ext cx="9592552" cy="39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4CCBD-1329-CD3C-8748-E78D81B99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646F7-336C-3A18-6A8F-977AD3C4B8DD}"/>
              </a:ext>
            </a:extLst>
          </p:cNvPr>
          <p:cNvSpPr txBox="1"/>
          <p:nvPr/>
        </p:nvSpPr>
        <p:spPr>
          <a:xfrm>
            <a:off x="2789466" y="779068"/>
            <a:ext cx="729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+mj-lt"/>
              </a:rPr>
              <a:t>Example of hyperparameter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D20DD-79BD-7DEA-BEBB-4A181832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5" y="1779407"/>
            <a:ext cx="10304742" cy="42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6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7DF2-6FD2-6338-999A-28B050339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81C0-B8FC-43CF-2685-AC0A613A8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167" y="2359152"/>
            <a:ext cx="10079665" cy="1069848"/>
          </a:xfrm>
        </p:spPr>
        <p:txBody>
          <a:bodyPr/>
          <a:lstStyle/>
          <a:p>
            <a:r>
              <a:rPr lang="en-US" sz="3600" spc="0" dirty="0" err="1"/>
              <a:t>conclution</a:t>
            </a:r>
            <a:endParaRPr lang="en-US" sz="3600" spc="0" dirty="0"/>
          </a:p>
        </p:txBody>
      </p:sp>
    </p:spTree>
    <p:extLst>
      <p:ext uri="{BB962C8B-B14F-4D97-AF65-F5344CB8AC3E}">
        <p14:creationId xmlns:p14="http://schemas.microsoft.com/office/powerpoint/2010/main" val="35028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23B6C-E860-327B-F966-D57F65668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96D915-6290-750E-4085-8F957498BB21}"/>
              </a:ext>
            </a:extLst>
          </p:cNvPr>
          <p:cNvSpPr txBox="1"/>
          <p:nvPr/>
        </p:nvSpPr>
        <p:spPr>
          <a:xfrm>
            <a:off x="921488" y="1077433"/>
            <a:ext cx="7832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-Random Forest is a flexible, easy-to-use algorithm that delivers high performance without extensive hyperparameter tuning.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9AABB-1483-1C3E-6E2C-1FCA7A8371F0}"/>
              </a:ext>
            </a:extLst>
          </p:cNvPr>
          <p:cNvSpPr txBox="1"/>
          <p:nvPr/>
        </p:nvSpPr>
        <p:spPr>
          <a:xfrm>
            <a:off x="921488" y="2488165"/>
            <a:ext cx="5989675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-It is particularly useful when: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You have noisy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Overfitting is a concern.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Feature importance is required.</a:t>
            </a:r>
          </a:p>
        </p:txBody>
      </p:sp>
    </p:spTree>
    <p:extLst>
      <p:ext uri="{BB962C8B-B14F-4D97-AF65-F5344CB8AC3E}">
        <p14:creationId xmlns:p14="http://schemas.microsoft.com/office/powerpoint/2010/main" val="36229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Random Forest Works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 of Random Forest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 Forest in Python (Code Examples)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conclution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Random Forest is a powerful machine learning algorithm used for both *classification* and *regression* tasks. It operates by constructing multiple decision trees during training and outputting either the mode of classifications (for classification) or the mean prediction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9152"/>
            <a:ext cx="9144000" cy="1069848"/>
          </a:xfrm>
        </p:spPr>
        <p:txBody>
          <a:bodyPr/>
          <a:lstStyle/>
          <a:p>
            <a:r>
              <a:rPr lang="en-US" sz="3600" spc="0" dirty="0"/>
              <a:t>How Random Forest Works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D763-55C1-7205-4F6C-9C616AA2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AE8E63-E03F-38CD-3BB8-1EE949C704C0}"/>
              </a:ext>
            </a:extLst>
          </p:cNvPr>
          <p:cNvSpPr txBox="1"/>
          <p:nvPr/>
        </p:nvSpPr>
        <p:spPr>
          <a:xfrm>
            <a:off x="701748" y="850604"/>
            <a:ext cx="9548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Bootstrap Aggregation (Bagging):   Random Forest creates multiple subsets of the original data (with replacement).   - Each subset is used to train a decision tree.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Feature Randomness: When splitting nodes, Random Forest randomly selects a subset of features. This reduces overfitting and increases the model's diversity.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3.    Voting/Averaging: In classification, predictions are made using majority voting.   - In regression, predictions are averaged across trees.</a:t>
            </a:r>
          </a:p>
        </p:txBody>
      </p:sp>
    </p:spTree>
    <p:extLst>
      <p:ext uri="{BB962C8B-B14F-4D97-AF65-F5344CB8AC3E}">
        <p14:creationId xmlns:p14="http://schemas.microsoft.com/office/powerpoint/2010/main" val="385822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9C14-4421-9CDC-60FC-8300A2C26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8F6C-56F0-E863-848E-88136D24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9152"/>
            <a:ext cx="9144000" cy="1069848"/>
          </a:xfrm>
        </p:spPr>
        <p:txBody>
          <a:bodyPr/>
          <a:lstStyle/>
          <a:p>
            <a:r>
              <a:rPr lang="en-US" sz="3600" spc="0" dirty="0"/>
              <a:t>Advantages of Random Forest</a:t>
            </a:r>
          </a:p>
        </p:txBody>
      </p:sp>
    </p:spTree>
    <p:extLst>
      <p:ext uri="{BB962C8B-B14F-4D97-AF65-F5344CB8AC3E}">
        <p14:creationId xmlns:p14="http://schemas.microsoft.com/office/powerpoint/2010/main" val="89800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6C1DF-DED7-3A54-FFAC-74D897E32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E3D-92FE-7DF9-AF96-0E14720A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276" y="1248830"/>
            <a:ext cx="8791566" cy="3282696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Reduces overfitting by combining multiple trees.</a:t>
            </a:r>
          </a:p>
          <a:p>
            <a:pPr marL="342900" indent="-342900" algn="l">
              <a:lnSpc>
                <a:spcPct val="2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Handles both categorical and numerical data.</a:t>
            </a:r>
          </a:p>
          <a:p>
            <a:pPr marL="342900" indent="-342900" algn="l">
              <a:lnSpc>
                <a:spcPct val="2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 well with missing and unscaled data.</a:t>
            </a:r>
          </a:p>
          <a:p>
            <a:pPr marL="342900" indent="-342900" algn="l">
              <a:lnSpc>
                <a:spcPct val="2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handle large datasets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13542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6EE12-5E7C-9CF6-A21A-61F1279C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814D-D0F7-61AE-1717-F6A271050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167" y="2359152"/>
            <a:ext cx="10079665" cy="1069848"/>
          </a:xfrm>
        </p:spPr>
        <p:txBody>
          <a:bodyPr/>
          <a:lstStyle/>
          <a:p>
            <a:r>
              <a:rPr lang="en-US" sz="3600" spc="0" dirty="0"/>
              <a:t>Random Forest in Python (Code Examples)</a:t>
            </a:r>
          </a:p>
        </p:txBody>
      </p:sp>
    </p:spTree>
    <p:extLst>
      <p:ext uri="{BB962C8B-B14F-4D97-AF65-F5344CB8AC3E}">
        <p14:creationId xmlns:p14="http://schemas.microsoft.com/office/powerpoint/2010/main" val="29799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9A88-33DC-0313-5D3A-3B817D738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1012C4-A3CC-68B2-D49F-63582C10427C}"/>
              </a:ext>
            </a:extLst>
          </p:cNvPr>
          <p:cNvSpPr txBox="1"/>
          <p:nvPr/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Random Forest for Classification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98C7FB-F2FB-B9EA-B654-1C02E188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74" y="2063495"/>
            <a:ext cx="9455151" cy="42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5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54</TotalTime>
  <Words>259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Office Theme</vt:lpstr>
      <vt:lpstr>Random Forest</vt:lpstr>
      <vt:lpstr>CONTENTS</vt:lpstr>
      <vt:lpstr>definition</vt:lpstr>
      <vt:lpstr>How Random Forest Works</vt:lpstr>
      <vt:lpstr>PowerPoint Presentation</vt:lpstr>
      <vt:lpstr>Advantages of Random Forest</vt:lpstr>
      <vt:lpstr>PowerPoint Presentation</vt:lpstr>
      <vt:lpstr>Random Forest in Python (Code Examples)</vt:lpstr>
      <vt:lpstr>PowerPoint Presentation</vt:lpstr>
      <vt:lpstr>PowerPoint Presentation</vt:lpstr>
      <vt:lpstr>PowerPoint Presentation</vt:lpstr>
      <vt:lpstr>PowerPoint Presentation</vt:lpstr>
      <vt:lpstr>conclution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marwan hesham</dc:creator>
  <cp:lastModifiedBy>marwan hesham</cp:lastModifiedBy>
  <cp:revision>1</cp:revision>
  <dcterms:created xsi:type="dcterms:W3CDTF">2024-12-06T21:23:57Z</dcterms:created>
  <dcterms:modified xsi:type="dcterms:W3CDTF">2024-12-06T22:18:05Z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