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webm" ContentType="audio/webm"/>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tags/tag3.xml" ContentType="application/vnd.openxmlformats-officedocument.presentationml.tags+xml"/>
  <Override PartName="/ppt/notesSlides/notesSlide4.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notesSlides/notesSlide5.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0"/>
  </p:notesMasterIdLst>
  <p:handoutMasterIdLst>
    <p:handoutMasterId r:id="rId21"/>
  </p:handoutMasterIdLst>
  <p:sldIdLst>
    <p:sldId id="571" r:id="rId5"/>
    <p:sldId id="303" r:id="rId6"/>
    <p:sldId id="611" r:id="rId7"/>
    <p:sldId id="612" r:id="rId8"/>
    <p:sldId id="619" r:id="rId9"/>
    <p:sldId id="622" r:id="rId10"/>
    <p:sldId id="623" r:id="rId11"/>
    <p:sldId id="621" r:id="rId12"/>
    <p:sldId id="620" r:id="rId13"/>
    <p:sldId id="613" r:id="rId14"/>
    <p:sldId id="615" r:id="rId15"/>
    <p:sldId id="616" r:id="rId16"/>
    <p:sldId id="617" r:id="rId17"/>
    <p:sldId id="609" r:id="rId18"/>
    <p:sldId id="572"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9D18E"/>
    <a:srgbClr val="D1D1CF"/>
    <a:srgbClr val="1E1E1E"/>
    <a:srgbClr val="00C3A6"/>
    <a:srgbClr val="FDE0D3"/>
    <a:srgbClr val="438018"/>
    <a:srgbClr val="FFF5D5"/>
    <a:srgbClr val="F7F7F7"/>
    <a:srgbClr val="FF858E"/>
    <a:srgbClr val="FF979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8497" autoAdjust="0"/>
  </p:normalViewPr>
  <p:slideViewPr>
    <p:cSldViewPr snapToGrid="0">
      <p:cViewPr varScale="1">
        <p:scale>
          <a:sx n="73" d="100"/>
          <a:sy n="73" d="100"/>
        </p:scale>
        <p:origin x="1070" y="58"/>
      </p:cViewPr>
      <p:guideLst/>
    </p:cSldViewPr>
  </p:slideViewPr>
  <p:notesTextViewPr>
    <p:cViewPr>
      <p:scale>
        <a:sx n="1" d="1"/>
        <a:sy n="1" d="1"/>
      </p:scale>
      <p:origin x="0" y="0"/>
    </p:cViewPr>
  </p:notesTextViewPr>
  <p:notesViewPr>
    <p:cSldViewPr snapToGrid="0">
      <p:cViewPr varScale="1">
        <p:scale>
          <a:sx n="62" d="100"/>
          <a:sy n="62" d="100"/>
        </p:scale>
        <p:origin x="3226" y="7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A88845A-382A-6FE8-3100-98D7DA87B59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8A4F75A6-FB45-6584-3F91-DEA9234754E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A3A337F-7ED4-42AE-B920-7FB96DE012BF}" type="datetimeFigureOut">
              <a:rPr lang="en-US" smtClean="0"/>
              <a:t>4/11/2025</a:t>
            </a:fld>
            <a:endParaRPr lang="en-US"/>
          </a:p>
        </p:txBody>
      </p:sp>
      <p:sp>
        <p:nvSpPr>
          <p:cNvPr id="4" name="Footer Placeholder 3">
            <a:extLst>
              <a:ext uri="{FF2B5EF4-FFF2-40B4-BE49-F238E27FC236}">
                <a16:creationId xmlns:a16="http://schemas.microsoft.com/office/drawing/2014/main" id="{E94929F4-C305-A4D2-10EA-9DE88C1A4C5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9E3DD71B-5A7D-0B65-A979-0645781E6A9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D648E21-638F-4911-BC4C-7F2E060A13D6}" type="slidenum">
              <a:rPr lang="en-US" smtClean="0"/>
              <a:t>‹#›</a:t>
            </a:fld>
            <a:endParaRPr lang="en-US"/>
          </a:p>
        </p:txBody>
      </p:sp>
    </p:spTree>
    <p:extLst>
      <p:ext uri="{BB962C8B-B14F-4D97-AF65-F5344CB8AC3E}">
        <p14:creationId xmlns:p14="http://schemas.microsoft.com/office/powerpoint/2010/main" val="188208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FB84FDA-89E9-4666-B923-CAECE7EE4607}" type="datetimeFigureOut">
              <a:rPr lang="en-US" smtClean="0"/>
              <a:t>4/11/2025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92A11F-9F2A-4DB4-829F-C793331211E9}" type="slidenum">
              <a:rPr lang="en-US" smtClean="0"/>
              <a:t>‹#›</a:t>
            </a:fld>
            <a:endParaRPr lang="en-US"/>
          </a:p>
        </p:txBody>
      </p:sp>
    </p:spTree>
    <p:extLst>
      <p:ext uri="{BB962C8B-B14F-4D97-AF65-F5344CB8AC3E}">
        <p14:creationId xmlns:p14="http://schemas.microsoft.com/office/powerpoint/2010/main" val="15370187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792A11F-9F2A-4DB4-829F-C793331211E9}" type="slidenum">
              <a:rPr lang="en-US" smtClean="0"/>
              <a:t>1</a:t>
            </a:fld>
            <a:endParaRPr lang="en-US"/>
          </a:p>
        </p:txBody>
      </p:sp>
    </p:spTree>
    <p:extLst>
      <p:ext uri="{BB962C8B-B14F-4D97-AF65-F5344CB8AC3E}">
        <p14:creationId xmlns:p14="http://schemas.microsoft.com/office/powerpoint/2010/main" val="21468379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2A11F-9F2A-4DB4-829F-C793331211E9}" type="slidenum">
              <a:rPr lang="en-US" smtClean="0"/>
              <a:t>2</a:t>
            </a:fld>
            <a:endParaRPr lang="en-US"/>
          </a:p>
        </p:txBody>
      </p:sp>
    </p:spTree>
    <p:extLst>
      <p:ext uri="{BB962C8B-B14F-4D97-AF65-F5344CB8AC3E}">
        <p14:creationId xmlns:p14="http://schemas.microsoft.com/office/powerpoint/2010/main" val="5454857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i="1" kern="100" dirty="0">
                <a:solidFill>
                  <a:srgbClr val="4472C4"/>
                </a:solidFill>
                <a:effectLst/>
                <a:latin typeface="Calibri" panose="020F0502020204030204" pitchFamily="34" charset="0"/>
                <a:ea typeface="Calibri" panose="020F0502020204030204" pitchFamily="34" charset="0"/>
                <a:cs typeface="Arial" panose="020B0604020202020204" pitchFamily="34" charset="0"/>
              </a:rPr>
              <a:t>Hello and welcome to this video , where we will learn about beam search decoding , last video we have learned about greedy search decoding which is a simple and efficient algorithm. It is also easy to implement and understand. However, Greedy Search Decoding can sometimes </a:t>
            </a:r>
            <a:r>
              <a:rPr lang="en-US" sz="1800" i="1" kern="100" dirty="0">
                <a:solidFill>
                  <a:srgbClr val="4472C4"/>
                </a:solidFill>
                <a:effectLst/>
                <a:highlight>
                  <a:srgbClr val="FFFF00"/>
                </a:highlight>
                <a:latin typeface="Calibri" panose="020F0502020204030204" pitchFamily="34" charset="0"/>
                <a:ea typeface="Calibri" panose="020F0502020204030204" pitchFamily="34" charset="0"/>
                <a:cs typeface="Arial" panose="020B0604020202020204" pitchFamily="34" charset="0"/>
              </a:rPr>
              <a:t>produce suboptimal results</a:t>
            </a:r>
            <a:r>
              <a:rPr lang="en-US" sz="1800" i="1" kern="100" dirty="0">
                <a:solidFill>
                  <a:srgbClr val="4472C4"/>
                </a:solidFill>
                <a:effectLst/>
                <a:latin typeface="Calibri" panose="020F0502020204030204" pitchFamily="34" charset="0"/>
                <a:ea typeface="Calibri" panose="020F0502020204030204" pitchFamily="34" charset="0"/>
                <a:cs typeface="Arial" panose="020B0604020202020204" pitchFamily="34" charset="0"/>
              </a:rPr>
              <a:t>. This is because the decoder only considers the probability of the next token, and it does not consider the probability of the entire output sequence. </a:t>
            </a:r>
            <a:endParaRPr lang="en-US" sz="1800" kern="100" dirty="0">
              <a:effectLst/>
              <a:latin typeface="Calibri" panose="020F0502020204030204" pitchFamily="34" charset="0"/>
              <a:ea typeface="Calibri" panose="020F0502020204030204" pitchFamily="34" charset="0"/>
              <a:cs typeface="Arial" panose="020B0604020202020204" pitchFamily="34" charset="0"/>
            </a:endParaRPr>
          </a:p>
          <a:p>
            <a:r>
              <a:rPr lang="en-US" sz="1200" i="1" dirty="0">
                <a:solidFill>
                  <a:srgbClr val="4472C4"/>
                </a:solidFill>
                <a:effectLst/>
                <a:latin typeface="Calibri" panose="020F0502020204030204" pitchFamily="34" charset="0"/>
                <a:ea typeface="Calibri" panose="020F0502020204030204" pitchFamily="34" charset="0"/>
                <a:cs typeface="Arial" panose="020B0604020202020204" pitchFamily="34" charset="0"/>
              </a:rPr>
              <a:t>To address the limitations of Greedy Search Decoding use can use Beam Search Decoding is a more complex algorithm. </a:t>
            </a:r>
            <a:endParaRPr lang="en-US" dirty="0"/>
          </a:p>
        </p:txBody>
      </p:sp>
      <p:sp>
        <p:nvSpPr>
          <p:cNvPr id="4" name="Slide Number Placeholder 3"/>
          <p:cNvSpPr>
            <a:spLocks noGrp="1"/>
          </p:cNvSpPr>
          <p:nvPr>
            <p:ph type="sldNum" sz="quarter" idx="5"/>
          </p:nvPr>
        </p:nvSpPr>
        <p:spPr/>
        <p:txBody>
          <a:bodyPr/>
          <a:lstStyle/>
          <a:p>
            <a:fld id="{0792A11F-9F2A-4DB4-829F-C793331211E9}" type="slidenum">
              <a:rPr lang="en-US" smtClean="0"/>
              <a:t>3</a:t>
            </a:fld>
            <a:endParaRPr lang="en-US"/>
          </a:p>
        </p:txBody>
      </p:sp>
    </p:spTree>
    <p:extLst>
      <p:ext uri="{BB962C8B-B14F-4D97-AF65-F5344CB8AC3E}">
        <p14:creationId xmlns:p14="http://schemas.microsoft.com/office/powerpoint/2010/main" val="12917049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en-US" sz="1800" i="1" dirty="0">
                <a:solidFill>
                  <a:srgbClr val="4472C4"/>
                </a:solidFill>
                <a:effectLst/>
                <a:latin typeface="Calibri" panose="020F0502020204030204" pitchFamily="34" charset="0"/>
                <a:ea typeface="Calibri" panose="020F0502020204030204" pitchFamily="34" charset="0"/>
                <a:cs typeface="Arial" panose="020B0604020202020204" pitchFamily="34" charset="0"/>
              </a:rPr>
            </a:br>
            <a:r>
              <a:rPr lang="en-US" sz="1800" i="1" dirty="0">
                <a:solidFill>
                  <a:srgbClr val="4472C4"/>
                </a:solidFill>
                <a:effectLst/>
                <a:latin typeface="Calibri" panose="020F0502020204030204" pitchFamily="34" charset="0"/>
                <a:ea typeface="Calibri" panose="020F0502020204030204" pitchFamily="34" charset="0"/>
                <a:cs typeface="Arial" panose="020B0604020202020204" pitchFamily="34" charset="0"/>
              </a:rPr>
              <a:t>Beam Search Decoding considers the probability of the entire output sequence, and it keeps track of multiple possible output sequences. This allows Beam Search Decoding to produce more accurate results than Greedy Search Decoding</a:t>
            </a:r>
            <a:endParaRPr lang="en-US" dirty="0"/>
          </a:p>
        </p:txBody>
      </p:sp>
      <p:sp>
        <p:nvSpPr>
          <p:cNvPr id="4" name="Slide Number Placeholder 3"/>
          <p:cNvSpPr>
            <a:spLocks noGrp="1"/>
          </p:cNvSpPr>
          <p:nvPr>
            <p:ph type="sldNum" sz="quarter" idx="5"/>
          </p:nvPr>
        </p:nvSpPr>
        <p:spPr/>
        <p:txBody>
          <a:bodyPr/>
          <a:lstStyle/>
          <a:p>
            <a:fld id="{0792A11F-9F2A-4DB4-829F-C793331211E9}" type="slidenum">
              <a:rPr lang="en-US" smtClean="0"/>
              <a:t>4</a:t>
            </a:fld>
            <a:endParaRPr lang="en-US"/>
          </a:p>
        </p:txBody>
      </p:sp>
    </p:spTree>
    <p:extLst>
      <p:ext uri="{BB962C8B-B14F-4D97-AF65-F5344CB8AC3E}">
        <p14:creationId xmlns:p14="http://schemas.microsoft.com/office/powerpoint/2010/main" val="16480068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2A11F-9F2A-4DB4-829F-C793331211E9}" type="slidenum">
              <a:rPr lang="en-US" smtClean="0"/>
              <a:t>6</a:t>
            </a:fld>
            <a:endParaRPr lang="en-US"/>
          </a:p>
        </p:txBody>
      </p:sp>
    </p:spTree>
    <p:extLst>
      <p:ext uri="{BB962C8B-B14F-4D97-AF65-F5344CB8AC3E}">
        <p14:creationId xmlns:p14="http://schemas.microsoft.com/office/powerpoint/2010/main" val="40053764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792A11F-9F2A-4DB4-829F-C793331211E9}" type="slidenum">
              <a:rPr lang="en-US" smtClean="0"/>
              <a:t>15</a:t>
            </a:fld>
            <a:endParaRPr lang="en-US"/>
          </a:p>
        </p:txBody>
      </p:sp>
    </p:spTree>
    <p:extLst>
      <p:ext uri="{BB962C8B-B14F-4D97-AF65-F5344CB8AC3E}">
        <p14:creationId xmlns:p14="http://schemas.microsoft.com/office/powerpoint/2010/main" val="11273005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66802F-45D4-4017-B94E-83132B484E66}"/>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009448D-0CFA-57DE-FD73-C438B2FCBC1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D9F1199-2246-73A0-E6C1-17314CD817E6}"/>
              </a:ext>
            </a:extLst>
          </p:cNvPr>
          <p:cNvSpPr>
            <a:spLocks noGrp="1"/>
          </p:cNvSpPr>
          <p:nvPr>
            <p:ph type="dt" sz="half" idx="10"/>
          </p:nvPr>
        </p:nvSpPr>
        <p:spPr>
          <a:xfrm>
            <a:off x="838200" y="6356350"/>
            <a:ext cx="2743200" cy="365125"/>
          </a:xfrm>
          <a:prstGeom prst="rect">
            <a:avLst/>
          </a:prstGeom>
        </p:spPr>
        <p:txBody>
          <a:bodyPr/>
          <a:lstStyle/>
          <a:p>
            <a:fld id="{1B2DB57E-93DF-4C4E-98FE-96B8DE2C473C}" type="datetimeFigureOut">
              <a:rPr lang="en-US" smtClean="0"/>
              <a:t>4/11/2025</a:t>
            </a:fld>
            <a:endParaRPr lang="en-US"/>
          </a:p>
        </p:txBody>
      </p:sp>
      <p:sp>
        <p:nvSpPr>
          <p:cNvPr id="5" name="Footer Placeholder 4">
            <a:extLst>
              <a:ext uri="{FF2B5EF4-FFF2-40B4-BE49-F238E27FC236}">
                <a16:creationId xmlns:a16="http://schemas.microsoft.com/office/drawing/2014/main" id="{A6463E04-15BA-036A-695B-4836B7794429}"/>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E9186F45-BB39-9AA0-374B-C29B32158AF0}"/>
              </a:ext>
            </a:extLst>
          </p:cNvPr>
          <p:cNvSpPr>
            <a:spLocks noGrp="1"/>
          </p:cNvSpPr>
          <p:nvPr>
            <p:ph type="sldNum" sz="quarter" idx="12"/>
          </p:nvPr>
        </p:nvSpPr>
        <p:spPr>
          <a:xfrm>
            <a:off x="8610600" y="6356350"/>
            <a:ext cx="2743200" cy="365125"/>
          </a:xfrm>
          <a:prstGeom prst="rect">
            <a:avLst/>
          </a:prstGeom>
        </p:spPr>
        <p:txBody>
          <a:bodyPr/>
          <a:lstStyle/>
          <a:p>
            <a:fld id="{6CFCB25A-F382-4125-A8FA-4025CF12BCD6}" type="slidenum">
              <a:rPr lang="en-US" smtClean="0"/>
              <a:t>‹#›</a:t>
            </a:fld>
            <a:endParaRPr lang="en-US"/>
          </a:p>
        </p:txBody>
      </p:sp>
    </p:spTree>
    <p:extLst>
      <p:ext uri="{BB962C8B-B14F-4D97-AF65-F5344CB8AC3E}">
        <p14:creationId xmlns:p14="http://schemas.microsoft.com/office/powerpoint/2010/main" val="28949943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48F1F3-70CA-0F3D-D27B-27FD994C4987}"/>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BD59758-4422-E8EC-F820-F58C705B0DF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C374453-05A2-B40A-CDE6-01AC04510D7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B2646DC-17B5-9D81-DF93-E8279C2F9F26}"/>
              </a:ext>
            </a:extLst>
          </p:cNvPr>
          <p:cNvSpPr>
            <a:spLocks noGrp="1"/>
          </p:cNvSpPr>
          <p:nvPr>
            <p:ph type="dt" sz="half" idx="10"/>
          </p:nvPr>
        </p:nvSpPr>
        <p:spPr>
          <a:xfrm>
            <a:off x="838200" y="6356350"/>
            <a:ext cx="2743200" cy="365125"/>
          </a:xfrm>
          <a:prstGeom prst="rect">
            <a:avLst/>
          </a:prstGeom>
        </p:spPr>
        <p:txBody>
          <a:bodyPr/>
          <a:lstStyle/>
          <a:p>
            <a:fld id="{1B2DB57E-93DF-4C4E-98FE-96B8DE2C473C}" type="datetimeFigureOut">
              <a:rPr lang="en-US" smtClean="0"/>
              <a:t>4/11/2025</a:t>
            </a:fld>
            <a:endParaRPr lang="en-US"/>
          </a:p>
        </p:txBody>
      </p:sp>
      <p:sp>
        <p:nvSpPr>
          <p:cNvPr id="6" name="Footer Placeholder 5">
            <a:extLst>
              <a:ext uri="{FF2B5EF4-FFF2-40B4-BE49-F238E27FC236}">
                <a16:creationId xmlns:a16="http://schemas.microsoft.com/office/drawing/2014/main" id="{A59FEC3B-F275-B387-E747-58BA9189CD1B}"/>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DEEF2920-2DD2-9DDD-642C-863817B50D81}"/>
              </a:ext>
            </a:extLst>
          </p:cNvPr>
          <p:cNvSpPr>
            <a:spLocks noGrp="1"/>
          </p:cNvSpPr>
          <p:nvPr>
            <p:ph type="sldNum" sz="quarter" idx="12"/>
          </p:nvPr>
        </p:nvSpPr>
        <p:spPr>
          <a:xfrm>
            <a:off x="8610600" y="6356350"/>
            <a:ext cx="2743200" cy="365125"/>
          </a:xfrm>
          <a:prstGeom prst="rect">
            <a:avLst/>
          </a:prstGeom>
        </p:spPr>
        <p:txBody>
          <a:bodyPr/>
          <a:lstStyle/>
          <a:p>
            <a:fld id="{6CFCB25A-F382-4125-A8FA-4025CF12BCD6}" type="slidenum">
              <a:rPr lang="en-US" smtClean="0"/>
              <a:t>‹#›</a:t>
            </a:fld>
            <a:endParaRPr lang="en-US"/>
          </a:p>
        </p:txBody>
      </p:sp>
    </p:spTree>
    <p:extLst>
      <p:ext uri="{BB962C8B-B14F-4D97-AF65-F5344CB8AC3E}">
        <p14:creationId xmlns:p14="http://schemas.microsoft.com/office/powerpoint/2010/main" val="11950401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CA7EFE-7FA2-970B-AFD6-27FE6E33B4A3}"/>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4C07835-9494-7482-46E0-4F4A8593094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FE22664-5ADE-1AA9-BA77-D34926E9F83B}"/>
              </a:ext>
            </a:extLst>
          </p:cNvPr>
          <p:cNvSpPr>
            <a:spLocks noGrp="1"/>
          </p:cNvSpPr>
          <p:nvPr>
            <p:ph type="dt" sz="half" idx="10"/>
          </p:nvPr>
        </p:nvSpPr>
        <p:spPr>
          <a:xfrm>
            <a:off x="838200" y="6356350"/>
            <a:ext cx="2743200" cy="365125"/>
          </a:xfrm>
          <a:prstGeom prst="rect">
            <a:avLst/>
          </a:prstGeom>
        </p:spPr>
        <p:txBody>
          <a:bodyPr/>
          <a:lstStyle/>
          <a:p>
            <a:fld id="{1B2DB57E-93DF-4C4E-98FE-96B8DE2C473C}" type="datetimeFigureOut">
              <a:rPr lang="en-US" smtClean="0"/>
              <a:t>4/11/2025</a:t>
            </a:fld>
            <a:endParaRPr lang="en-US"/>
          </a:p>
        </p:txBody>
      </p:sp>
      <p:sp>
        <p:nvSpPr>
          <p:cNvPr id="5" name="Footer Placeholder 4">
            <a:extLst>
              <a:ext uri="{FF2B5EF4-FFF2-40B4-BE49-F238E27FC236}">
                <a16:creationId xmlns:a16="http://schemas.microsoft.com/office/drawing/2014/main" id="{6818970C-F6CE-4C24-E349-8751853CE9D0}"/>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8D1ED78-4269-9B86-24DB-A5FB7D1D5B2D}"/>
              </a:ext>
            </a:extLst>
          </p:cNvPr>
          <p:cNvSpPr>
            <a:spLocks noGrp="1"/>
          </p:cNvSpPr>
          <p:nvPr>
            <p:ph type="sldNum" sz="quarter" idx="12"/>
          </p:nvPr>
        </p:nvSpPr>
        <p:spPr>
          <a:xfrm>
            <a:off x="8610600" y="6356350"/>
            <a:ext cx="2743200" cy="365125"/>
          </a:xfrm>
          <a:prstGeom prst="rect">
            <a:avLst/>
          </a:prstGeom>
        </p:spPr>
        <p:txBody>
          <a:bodyPr/>
          <a:lstStyle/>
          <a:p>
            <a:fld id="{6CFCB25A-F382-4125-A8FA-4025CF12BCD6}" type="slidenum">
              <a:rPr lang="en-US" smtClean="0"/>
              <a:t>‹#›</a:t>
            </a:fld>
            <a:endParaRPr lang="en-US"/>
          </a:p>
        </p:txBody>
      </p:sp>
    </p:spTree>
    <p:extLst>
      <p:ext uri="{BB962C8B-B14F-4D97-AF65-F5344CB8AC3E}">
        <p14:creationId xmlns:p14="http://schemas.microsoft.com/office/powerpoint/2010/main" val="910286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48B45D9-9469-F7E0-8C1B-E8403AA663CE}"/>
              </a:ext>
            </a:extLst>
          </p:cNvPr>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B3E671A-0596-61CC-7C6B-06C9332E544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AFDF64-209A-0B41-0DC6-0110E6867AA7}"/>
              </a:ext>
            </a:extLst>
          </p:cNvPr>
          <p:cNvSpPr>
            <a:spLocks noGrp="1"/>
          </p:cNvSpPr>
          <p:nvPr>
            <p:ph type="dt" sz="half" idx="10"/>
          </p:nvPr>
        </p:nvSpPr>
        <p:spPr>
          <a:xfrm>
            <a:off x="838200" y="6356350"/>
            <a:ext cx="2743200" cy="365125"/>
          </a:xfrm>
          <a:prstGeom prst="rect">
            <a:avLst/>
          </a:prstGeom>
        </p:spPr>
        <p:txBody>
          <a:bodyPr/>
          <a:lstStyle/>
          <a:p>
            <a:fld id="{1B2DB57E-93DF-4C4E-98FE-96B8DE2C473C}" type="datetimeFigureOut">
              <a:rPr lang="en-US" smtClean="0"/>
              <a:t>4/11/2025</a:t>
            </a:fld>
            <a:endParaRPr lang="en-US"/>
          </a:p>
        </p:txBody>
      </p:sp>
      <p:sp>
        <p:nvSpPr>
          <p:cNvPr id="5" name="Footer Placeholder 4">
            <a:extLst>
              <a:ext uri="{FF2B5EF4-FFF2-40B4-BE49-F238E27FC236}">
                <a16:creationId xmlns:a16="http://schemas.microsoft.com/office/drawing/2014/main" id="{8B7F9396-A40C-78D6-248F-FA1B7DC506E3}"/>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0CE6DDB0-2717-6E7D-8C4F-9EB521BDFCCD}"/>
              </a:ext>
            </a:extLst>
          </p:cNvPr>
          <p:cNvSpPr>
            <a:spLocks noGrp="1"/>
          </p:cNvSpPr>
          <p:nvPr>
            <p:ph type="sldNum" sz="quarter" idx="12"/>
          </p:nvPr>
        </p:nvSpPr>
        <p:spPr>
          <a:xfrm>
            <a:off x="8610600" y="6356350"/>
            <a:ext cx="2743200" cy="365125"/>
          </a:xfrm>
          <a:prstGeom prst="rect">
            <a:avLst/>
          </a:prstGeom>
        </p:spPr>
        <p:txBody>
          <a:bodyPr/>
          <a:lstStyle/>
          <a:p>
            <a:fld id="{6CFCB25A-F382-4125-A8FA-4025CF12BCD6}" type="slidenum">
              <a:rPr lang="en-US" smtClean="0"/>
              <a:t>‹#›</a:t>
            </a:fld>
            <a:endParaRPr lang="en-US"/>
          </a:p>
        </p:txBody>
      </p:sp>
    </p:spTree>
    <p:extLst>
      <p:ext uri="{BB962C8B-B14F-4D97-AF65-F5344CB8AC3E}">
        <p14:creationId xmlns:p14="http://schemas.microsoft.com/office/powerpoint/2010/main" val="32460138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1D640-3C2A-01B0-A43E-C6216FEE6A90}"/>
              </a:ext>
            </a:extLst>
          </p:cNvPr>
          <p:cNvSpPr>
            <a:spLocks noGrp="1"/>
          </p:cNvSpPr>
          <p:nvPr>
            <p:ph type="title"/>
          </p:nvPr>
        </p:nvSpPr>
        <p:spPr>
          <a:xfrm>
            <a:off x="624421" y="-140340"/>
            <a:ext cx="10515600" cy="1325563"/>
          </a:xfrm>
          <a:prstGeom prst="rect">
            <a:avLst/>
          </a:prstGeom>
        </p:spPr>
        <p:txBody>
          <a:bodyPr>
            <a:normAutofit/>
          </a:bodyPr>
          <a:lstStyle>
            <a:lvl1pPr>
              <a:defRPr sz="2400">
                <a:solidFill>
                  <a:srgbClr val="F05654"/>
                </a:solidFill>
                <a:effectLst>
                  <a:outerShdw blurRad="38100" dist="38100" dir="2700000" algn="tl">
                    <a:srgbClr val="000000">
                      <a:alpha val="43137"/>
                    </a:srgbClr>
                  </a:outerShdw>
                </a:effectLst>
                <a:latin typeface="Daytona" panose="020B0604030500040204" pitchFamily="34" charset="0"/>
              </a:defRPr>
            </a:lvl1pPr>
          </a:lstStyle>
          <a:p>
            <a:r>
              <a:rPr lang="en-US" dirty="0"/>
              <a:t>Click to edit Master title style</a:t>
            </a:r>
          </a:p>
        </p:txBody>
      </p:sp>
      <p:cxnSp>
        <p:nvCxnSpPr>
          <p:cNvPr id="16" name="Straight Connector 15">
            <a:extLst>
              <a:ext uri="{FF2B5EF4-FFF2-40B4-BE49-F238E27FC236}">
                <a16:creationId xmlns:a16="http://schemas.microsoft.com/office/drawing/2014/main" id="{E3792086-FC03-206E-7601-27A403E8DC95}"/>
              </a:ext>
            </a:extLst>
          </p:cNvPr>
          <p:cNvCxnSpPr>
            <a:cxnSpLocks/>
          </p:cNvCxnSpPr>
          <p:nvPr userDrawn="1"/>
        </p:nvCxnSpPr>
        <p:spPr>
          <a:xfrm>
            <a:off x="733697" y="933269"/>
            <a:ext cx="4321629" cy="0"/>
          </a:xfrm>
          <a:prstGeom prst="line">
            <a:avLst/>
          </a:prstGeom>
          <a:ln w="28575">
            <a:solidFill>
              <a:srgbClr val="43D0CA"/>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0" name="Content Placeholder 19">
            <a:extLst>
              <a:ext uri="{FF2B5EF4-FFF2-40B4-BE49-F238E27FC236}">
                <a16:creationId xmlns:a16="http://schemas.microsoft.com/office/drawing/2014/main" id="{2B25432A-39C4-648E-240A-3AE503A6E7EC}"/>
              </a:ext>
            </a:extLst>
          </p:cNvPr>
          <p:cNvSpPr>
            <a:spLocks noGrp="1"/>
          </p:cNvSpPr>
          <p:nvPr>
            <p:ph sz="quarter" idx="10"/>
          </p:nvPr>
        </p:nvSpPr>
        <p:spPr>
          <a:xfrm>
            <a:off x="623888" y="1332411"/>
            <a:ext cx="10231346" cy="5355727"/>
          </a:xfrm>
        </p:spPr>
        <p:txBody>
          <a:bodyPr>
            <a:normAutofit/>
          </a:bodyPr>
          <a:lstStyle>
            <a:lvl1pPr>
              <a:defRPr sz="1800">
                <a:solidFill>
                  <a:srgbClr val="002060"/>
                </a:solidFill>
                <a:latin typeface="Daytona" panose="020B0604030500040204" pitchFamily="34" charset="0"/>
              </a:defRPr>
            </a:lvl1pPr>
            <a:lvl2pPr>
              <a:defRPr sz="1600">
                <a:solidFill>
                  <a:srgbClr val="002060"/>
                </a:solidFill>
                <a:latin typeface="Daytona" panose="020B0604030500040204" pitchFamily="34" charset="0"/>
              </a:defRPr>
            </a:lvl2pPr>
            <a:lvl3pPr>
              <a:defRPr>
                <a:solidFill>
                  <a:srgbClr val="002060"/>
                </a:solidFill>
                <a:latin typeface="Daytona" panose="020B0604030500040204" pitchFamily="34" charset="0"/>
              </a:defRPr>
            </a:lvl3pPr>
            <a:lvl4pPr>
              <a:defRPr>
                <a:solidFill>
                  <a:srgbClr val="002060"/>
                </a:solidFill>
                <a:latin typeface="Daytona" panose="020B0604030500040204" pitchFamily="34" charset="0"/>
              </a:defRPr>
            </a:lvl4pPr>
            <a:lvl5pPr>
              <a:defRPr>
                <a:solidFill>
                  <a:srgbClr val="002060"/>
                </a:solidFill>
                <a:latin typeface="Daytona" panose="020B0604030500040204" pitchFamily="34" charset="0"/>
              </a:defRPr>
            </a:lvl5pPr>
          </a:lstStyle>
          <a:p>
            <a:pPr lvl="0"/>
            <a:r>
              <a:rPr lang="en-US" dirty="0"/>
              <a:t>Click to edit Master text styles</a:t>
            </a:r>
          </a:p>
          <a:p>
            <a:pPr lvl="1"/>
            <a:endParaRPr lang="en-US" dirty="0"/>
          </a:p>
        </p:txBody>
      </p:sp>
      <p:sp>
        <p:nvSpPr>
          <p:cNvPr id="3" name="Freeform 15">
            <a:extLst>
              <a:ext uri="{FF2B5EF4-FFF2-40B4-BE49-F238E27FC236}">
                <a16:creationId xmlns:a16="http://schemas.microsoft.com/office/drawing/2014/main" id="{D5C03CC7-4742-45E4-F736-CEFE33AE6088}"/>
              </a:ext>
            </a:extLst>
          </p:cNvPr>
          <p:cNvSpPr/>
          <p:nvPr userDrawn="1"/>
        </p:nvSpPr>
        <p:spPr>
          <a:xfrm>
            <a:off x="10285741" y="6178895"/>
            <a:ext cx="1906259" cy="679105"/>
          </a:xfrm>
          <a:custGeom>
            <a:avLst/>
            <a:gdLst/>
            <a:ahLst/>
            <a:cxnLst/>
            <a:rect l="l" t="t" r="r" b="b"/>
            <a:pathLst>
              <a:path w="2859389" h="1018657">
                <a:moveTo>
                  <a:pt x="0" y="0"/>
                </a:moveTo>
                <a:lnTo>
                  <a:pt x="2859389" y="0"/>
                </a:lnTo>
                <a:lnTo>
                  <a:pt x="2859389" y="1018658"/>
                </a:lnTo>
                <a:lnTo>
                  <a:pt x="0" y="1018658"/>
                </a:lnTo>
                <a:lnTo>
                  <a:pt x="0" y="0"/>
                </a:lnTo>
                <a:close/>
              </a:path>
            </a:pathLst>
          </a:custGeom>
          <a:blipFill>
            <a:blip r:embed="rId2"/>
            <a:stretch>
              <a:fillRect/>
            </a:stretch>
          </a:blipFill>
        </p:spPr>
        <p:txBody>
          <a:bodyPr/>
          <a:lstStyle/>
          <a:p>
            <a:endParaRPr lang="en-US" sz="1200"/>
          </a:p>
        </p:txBody>
      </p:sp>
    </p:spTree>
    <p:extLst>
      <p:ext uri="{BB962C8B-B14F-4D97-AF65-F5344CB8AC3E}">
        <p14:creationId xmlns:p14="http://schemas.microsoft.com/office/powerpoint/2010/main" val="20510161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A620C-6996-0B8B-273B-BEE0DFD2A8EA}"/>
              </a:ext>
            </a:extLst>
          </p:cNvPr>
          <p:cNvSpPr>
            <a:spLocks noGrp="1"/>
          </p:cNvSpPr>
          <p:nvPr>
            <p:ph type="title"/>
          </p:nvPr>
        </p:nvSpPr>
        <p:spPr>
          <a:xfrm>
            <a:off x="1115758" y="2533559"/>
            <a:ext cx="10515600" cy="1325563"/>
          </a:xfrm>
        </p:spPr>
        <p:txBody>
          <a:bodyPr>
            <a:normAutofit/>
          </a:bodyPr>
          <a:lstStyle>
            <a:lvl1pPr algn="ctr" defTabSz="914400" rtl="0" eaLnBrk="1" latinLnBrk="0" hangingPunct="1">
              <a:lnSpc>
                <a:spcPct val="90000"/>
              </a:lnSpc>
              <a:spcBef>
                <a:spcPct val="0"/>
              </a:spcBef>
              <a:buNone/>
              <a:defRPr lang="en-US" sz="3600" kern="1200" dirty="0">
                <a:solidFill>
                  <a:schemeClr val="tx1">
                    <a:lumMod val="75000"/>
                    <a:lumOff val="25000"/>
                  </a:schemeClr>
                </a:solidFill>
                <a:effectLst>
                  <a:outerShdw blurRad="38100" dist="38100" dir="2700000" algn="tl">
                    <a:srgbClr val="000000">
                      <a:alpha val="43137"/>
                    </a:srgbClr>
                  </a:outerShdw>
                </a:effectLst>
                <a:latin typeface="Daytona" panose="020B0604030500040204" pitchFamily="34" charset="0"/>
                <a:ea typeface="+mj-ea"/>
                <a:cs typeface="+mj-cs"/>
              </a:defRPr>
            </a:lvl1pPr>
          </a:lstStyle>
          <a:p>
            <a:r>
              <a:rPr lang="en-US" dirty="0"/>
              <a:t>Click to edit Master title style</a:t>
            </a:r>
          </a:p>
        </p:txBody>
      </p:sp>
      <p:sp>
        <p:nvSpPr>
          <p:cNvPr id="3" name="Freeform 15">
            <a:extLst>
              <a:ext uri="{FF2B5EF4-FFF2-40B4-BE49-F238E27FC236}">
                <a16:creationId xmlns:a16="http://schemas.microsoft.com/office/drawing/2014/main" id="{E09C4CED-CD69-E9BB-EB1D-C5357BB117A8}"/>
              </a:ext>
            </a:extLst>
          </p:cNvPr>
          <p:cNvSpPr/>
          <p:nvPr userDrawn="1"/>
        </p:nvSpPr>
        <p:spPr>
          <a:xfrm>
            <a:off x="10285741" y="6178895"/>
            <a:ext cx="1906259" cy="679105"/>
          </a:xfrm>
          <a:custGeom>
            <a:avLst/>
            <a:gdLst/>
            <a:ahLst/>
            <a:cxnLst/>
            <a:rect l="l" t="t" r="r" b="b"/>
            <a:pathLst>
              <a:path w="2859389" h="1018657">
                <a:moveTo>
                  <a:pt x="0" y="0"/>
                </a:moveTo>
                <a:lnTo>
                  <a:pt x="2859389" y="0"/>
                </a:lnTo>
                <a:lnTo>
                  <a:pt x="2859389" y="1018658"/>
                </a:lnTo>
                <a:lnTo>
                  <a:pt x="0" y="1018658"/>
                </a:lnTo>
                <a:lnTo>
                  <a:pt x="0" y="0"/>
                </a:lnTo>
                <a:close/>
              </a:path>
            </a:pathLst>
          </a:custGeom>
          <a:blipFill>
            <a:blip r:embed="rId2"/>
            <a:stretch>
              <a:fillRect/>
            </a:stretch>
          </a:blipFill>
        </p:spPr>
        <p:txBody>
          <a:bodyPr/>
          <a:lstStyle/>
          <a:p>
            <a:endParaRPr lang="en-US" sz="1200"/>
          </a:p>
        </p:txBody>
      </p:sp>
    </p:spTree>
    <p:extLst>
      <p:ext uri="{BB962C8B-B14F-4D97-AF65-F5344CB8AC3E}">
        <p14:creationId xmlns:p14="http://schemas.microsoft.com/office/powerpoint/2010/main" val="33347265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2" name="Freeform 15">
            <a:extLst>
              <a:ext uri="{FF2B5EF4-FFF2-40B4-BE49-F238E27FC236}">
                <a16:creationId xmlns:a16="http://schemas.microsoft.com/office/drawing/2014/main" id="{06F1CCA3-9D64-844A-E8CE-80077464333A}"/>
              </a:ext>
            </a:extLst>
          </p:cNvPr>
          <p:cNvSpPr/>
          <p:nvPr userDrawn="1"/>
        </p:nvSpPr>
        <p:spPr>
          <a:xfrm>
            <a:off x="10285741" y="6178895"/>
            <a:ext cx="1906259" cy="679105"/>
          </a:xfrm>
          <a:custGeom>
            <a:avLst/>
            <a:gdLst/>
            <a:ahLst/>
            <a:cxnLst/>
            <a:rect l="l" t="t" r="r" b="b"/>
            <a:pathLst>
              <a:path w="2859389" h="1018657">
                <a:moveTo>
                  <a:pt x="0" y="0"/>
                </a:moveTo>
                <a:lnTo>
                  <a:pt x="2859389" y="0"/>
                </a:lnTo>
                <a:lnTo>
                  <a:pt x="2859389" y="1018658"/>
                </a:lnTo>
                <a:lnTo>
                  <a:pt x="0" y="1018658"/>
                </a:lnTo>
                <a:lnTo>
                  <a:pt x="0" y="0"/>
                </a:lnTo>
                <a:close/>
              </a:path>
            </a:pathLst>
          </a:custGeom>
          <a:blipFill>
            <a:blip r:embed="rId2"/>
            <a:stretch>
              <a:fillRect/>
            </a:stretch>
          </a:blipFill>
        </p:spPr>
        <p:txBody>
          <a:bodyPr/>
          <a:lstStyle/>
          <a:p>
            <a:endParaRPr lang="en-US" sz="1200"/>
          </a:p>
        </p:txBody>
      </p:sp>
    </p:spTree>
    <p:extLst>
      <p:ext uri="{BB962C8B-B14F-4D97-AF65-F5344CB8AC3E}">
        <p14:creationId xmlns:p14="http://schemas.microsoft.com/office/powerpoint/2010/main" val="9580845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E8E78-1B3B-283C-3F78-569E34D276F0}"/>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Date Placeholder 2">
            <a:extLst>
              <a:ext uri="{FF2B5EF4-FFF2-40B4-BE49-F238E27FC236}">
                <a16:creationId xmlns:a16="http://schemas.microsoft.com/office/drawing/2014/main" id="{7CD38AF6-EAD7-D3B8-9ED6-D189039091A0}"/>
              </a:ext>
            </a:extLst>
          </p:cNvPr>
          <p:cNvSpPr>
            <a:spLocks noGrp="1"/>
          </p:cNvSpPr>
          <p:nvPr>
            <p:ph type="dt" sz="half" idx="10"/>
          </p:nvPr>
        </p:nvSpPr>
        <p:spPr>
          <a:xfrm>
            <a:off x="838200" y="6356350"/>
            <a:ext cx="2743200" cy="365125"/>
          </a:xfrm>
          <a:prstGeom prst="rect">
            <a:avLst/>
          </a:prstGeom>
        </p:spPr>
        <p:txBody>
          <a:bodyPr/>
          <a:lstStyle/>
          <a:p>
            <a:fld id="{1B2DB57E-93DF-4C4E-98FE-96B8DE2C473C}" type="datetimeFigureOut">
              <a:rPr lang="en-US" smtClean="0"/>
              <a:t>4/11/2025</a:t>
            </a:fld>
            <a:endParaRPr lang="en-US"/>
          </a:p>
        </p:txBody>
      </p:sp>
      <p:sp>
        <p:nvSpPr>
          <p:cNvPr id="4" name="Footer Placeholder 3">
            <a:extLst>
              <a:ext uri="{FF2B5EF4-FFF2-40B4-BE49-F238E27FC236}">
                <a16:creationId xmlns:a16="http://schemas.microsoft.com/office/drawing/2014/main" id="{A9EF754A-DFED-ADEF-479D-E25A3679D647}"/>
              </a:ext>
            </a:extLst>
          </p:cNvPr>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5" name="Slide Number Placeholder 4">
            <a:extLst>
              <a:ext uri="{FF2B5EF4-FFF2-40B4-BE49-F238E27FC236}">
                <a16:creationId xmlns:a16="http://schemas.microsoft.com/office/drawing/2014/main" id="{AD695C09-208C-1564-B3C2-CC2BC735FE9F}"/>
              </a:ext>
            </a:extLst>
          </p:cNvPr>
          <p:cNvSpPr>
            <a:spLocks noGrp="1"/>
          </p:cNvSpPr>
          <p:nvPr>
            <p:ph type="sldNum" sz="quarter" idx="12"/>
          </p:nvPr>
        </p:nvSpPr>
        <p:spPr>
          <a:xfrm>
            <a:off x="8610600" y="6356350"/>
            <a:ext cx="2743200" cy="365125"/>
          </a:xfrm>
          <a:prstGeom prst="rect">
            <a:avLst/>
          </a:prstGeom>
        </p:spPr>
        <p:txBody>
          <a:bodyPr/>
          <a:lstStyle/>
          <a:p>
            <a:fld id="{6CFCB25A-F382-4125-A8FA-4025CF12BCD6}" type="slidenum">
              <a:rPr lang="en-US" smtClean="0"/>
              <a:t>‹#›</a:t>
            </a:fld>
            <a:endParaRPr lang="en-US"/>
          </a:p>
        </p:txBody>
      </p:sp>
    </p:spTree>
    <p:extLst>
      <p:ext uri="{BB962C8B-B14F-4D97-AF65-F5344CB8AC3E}">
        <p14:creationId xmlns:p14="http://schemas.microsoft.com/office/powerpoint/2010/main" val="19100122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C621C5-BB9C-EF1F-FE43-654EE1E70F9C}"/>
              </a:ext>
            </a:extLst>
          </p:cNvPr>
          <p:cNvSpPr>
            <a:spLocks noGrp="1"/>
          </p:cNvSpPr>
          <p:nvPr>
            <p:ph type="title"/>
          </p:nvPr>
        </p:nvSpPr>
        <p:spPr>
          <a:xfrm>
            <a:off x="838200" y="365125"/>
            <a:ext cx="10515600" cy="1325563"/>
          </a:xfrm>
          <a:prstGeom prst="rect">
            <a:avLst/>
          </a:prstGeo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DFB1BAA8-756C-1AED-FC95-E235066F0D3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E73207-8238-C656-970E-984C64748F2B}"/>
              </a:ext>
            </a:extLst>
          </p:cNvPr>
          <p:cNvSpPr>
            <a:spLocks noGrp="1"/>
          </p:cNvSpPr>
          <p:nvPr>
            <p:ph type="dt" sz="half" idx="10"/>
          </p:nvPr>
        </p:nvSpPr>
        <p:spPr>
          <a:xfrm>
            <a:off x="838200" y="6356350"/>
            <a:ext cx="2743200" cy="365125"/>
          </a:xfrm>
          <a:prstGeom prst="rect">
            <a:avLst/>
          </a:prstGeom>
        </p:spPr>
        <p:txBody>
          <a:bodyPr/>
          <a:lstStyle/>
          <a:p>
            <a:fld id="{1B2DB57E-93DF-4C4E-98FE-96B8DE2C473C}" type="datetimeFigureOut">
              <a:rPr lang="en-US" smtClean="0"/>
              <a:t>4/11/2025</a:t>
            </a:fld>
            <a:endParaRPr lang="en-US"/>
          </a:p>
        </p:txBody>
      </p:sp>
      <p:sp>
        <p:nvSpPr>
          <p:cNvPr id="5" name="Footer Placeholder 4">
            <a:extLst>
              <a:ext uri="{FF2B5EF4-FFF2-40B4-BE49-F238E27FC236}">
                <a16:creationId xmlns:a16="http://schemas.microsoft.com/office/drawing/2014/main" id="{866DF780-8FE4-04DE-6E05-6C46764352FC}"/>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FAC200B9-B03B-D829-8A1B-65B256497415}"/>
              </a:ext>
            </a:extLst>
          </p:cNvPr>
          <p:cNvSpPr>
            <a:spLocks noGrp="1"/>
          </p:cNvSpPr>
          <p:nvPr>
            <p:ph type="sldNum" sz="quarter" idx="12"/>
          </p:nvPr>
        </p:nvSpPr>
        <p:spPr>
          <a:xfrm>
            <a:off x="8610600" y="6356350"/>
            <a:ext cx="2743200" cy="365125"/>
          </a:xfrm>
          <a:prstGeom prst="rect">
            <a:avLst/>
          </a:prstGeom>
        </p:spPr>
        <p:txBody>
          <a:bodyPr/>
          <a:lstStyle/>
          <a:p>
            <a:fld id="{6CFCB25A-F382-4125-A8FA-4025CF12BCD6}" type="slidenum">
              <a:rPr lang="en-US" smtClean="0"/>
              <a:t>‹#›</a:t>
            </a:fld>
            <a:endParaRPr lang="en-US"/>
          </a:p>
        </p:txBody>
      </p:sp>
    </p:spTree>
    <p:extLst>
      <p:ext uri="{BB962C8B-B14F-4D97-AF65-F5344CB8AC3E}">
        <p14:creationId xmlns:p14="http://schemas.microsoft.com/office/powerpoint/2010/main" val="8064626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7C47DE-D3C5-CBE9-911C-C1EDD313FACF}"/>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1400626-8654-A7DC-969F-80D0C588644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CC055A1-0DE3-DA42-518E-09833780CFFD}"/>
              </a:ext>
            </a:extLst>
          </p:cNvPr>
          <p:cNvSpPr>
            <a:spLocks noGrp="1"/>
          </p:cNvSpPr>
          <p:nvPr>
            <p:ph type="dt" sz="half" idx="10"/>
          </p:nvPr>
        </p:nvSpPr>
        <p:spPr>
          <a:xfrm>
            <a:off x="838200" y="6356350"/>
            <a:ext cx="2743200" cy="365125"/>
          </a:xfrm>
          <a:prstGeom prst="rect">
            <a:avLst/>
          </a:prstGeom>
        </p:spPr>
        <p:txBody>
          <a:bodyPr/>
          <a:lstStyle/>
          <a:p>
            <a:fld id="{1B2DB57E-93DF-4C4E-98FE-96B8DE2C473C}" type="datetimeFigureOut">
              <a:rPr lang="en-US" smtClean="0"/>
              <a:t>4/11/2025</a:t>
            </a:fld>
            <a:endParaRPr lang="en-US"/>
          </a:p>
        </p:txBody>
      </p:sp>
      <p:sp>
        <p:nvSpPr>
          <p:cNvPr id="5" name="Footer Placeholder 4">
            <a:extLst>
              <a:ext uri="{FF2B5EF4-FFF2-40B4-BE49-F238E27FC236}">
                <a16:creationId xmlns:a16="http://schemas.microsoft.com/office/drawing/2014/main" id="{5F3E8BE7-B3FC-42F3-1286-7E09FDCD87AA}"/>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F06F47A4-6D82-50B0-41CA-E8325C4C4CD9}"/>
              </a:ext>
            </a:extLst>
          </p:cNvPr>
          <p:cNvSpPr>
            <a:spLocks noGrp="1"/>
          </p:cNvSpPr>
          <p:nvPr>
            <p:ph type="sldNum" sz="quarter" idx="12"/>
          </p:nvPr>
        </p:nvSpPr>
        <p:spPr>
          <a:xfrm>
            <a:off x="8610600" y="6356350"/>
            <a:ext cx="2743200" cy="365125"/>
          </a:xfrm>
          <a:prstGeom prst="rect">
            <a:avLst/>
          </a:prstGeom>
        </p:spPr>
        <p:txBody>
          <a:bodyPr/>
          <a:lstStyle/>
          <a:p>
            <a:fld id="{6CFCB25A-F382-4125-A8FA-4025CF12BCD6}" type="slidenum">
              <a:rPr lang="en-US" smtClean="0"/>
              <a:t>‹#›</a:t>
            </a:fld>
            <a:endParaRPr lang="en-US"/>
          </a:p>
        </p:txBody>
      </p:sp>
    </p:spTree>
    <p:extLst>
      <p:ext uri="{BB962C8B-B14F-4D97-AF65-F5344CB8AC3E}">
        <p14:creationId xmlns:p14="http://schemas.microsoft.com/office/powerpoint/2010/main" val="35075449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1874B0-0C15-8E64-D9F1-E03E73772E15}"/>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CDCE916E-59DB-B72D-D483-A94A6C52B58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10BA6B5-441B-9004-F02F-FFB717B3C0B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892CDF8-5E93-4B69-2A4F-7C072271872D}"/>
              </a:ext>
            </a:extLst>
          </p:cNvPr>
          <p:cNvSpPr>
            <a:spLocks noGrp="1"/>
          </p:cNvSpPr>
          <p:nvPr>
            <p:ph type="dt" sz="half" idx="10"/>
          </p:nvPr>
        </p:nvSpPr>
        <p:spPr>
          <a:xfrm>
            <a:off x="838200" y="6356350"/>
            <a:ext cx="2743200" cy="365125"/>
          </a:xfrm>
          <a:prstGeom prst="rect">
            <a:avLst/>
          </a:prstGeom>
        </p:spPr>
        <p:txBody>
          <a:bodyPr/>
          <a:lstStyle/>
          <a:p>
            <a:fld id="{1B2DB57E-93DF-4C4E-98FE-96B8DE2C473C}" type="datetimeFigureOut">
              <a:rPr lang="en-US" smtClean="0"/>
              <a:t>4/11/2025</a:t>
            </a:fld>
            <a:endParaRPr lang="en-US"/>
          </a:p>
        </p:txBody>
      </p:sp>
      <p:sp>
        <p:nvSpPr>
          <p:cNvPr id="6" name="Footer Placeholder 5">
            <a:extLst>
              <a:ext uri="{FF2B5EF4-FFF2-40B4-BE49-F238E27FC236}">
                <a16:creationId xmlns:a16="http://schemas.microsoft.com/office/drawing/2014/main" id="{23896E55-6593-48F9-D52B-AEBB0BEF1008}"/>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C553C3EB-1C87-6A35-403C-8292F1DD2D75}"/>
              </a:ext>
            </a:extLst>
          </p:cNvPr>
          <p:cNvSpPr>
            <a:spLocks noGrp="1"/>
          </p:cNvSpPr>
          <p:nvPr>
            <p:ph type="sldNum" sz="quarter" idx="12"/>
          </p:nvPr>
        </p:nvSpPr>
        <p:spPr>
          <a:xfrm>
            <a:off x="8610600" y="6356350"/>
            <a:ext cx="2743200" cy="365125"/>
          </a:xfrm>
          <a:prstGeom prst="rect">
            <a:avLst/>
          </a:prstGeom>
        </p:spPr>
        <p:txBody>
          <a:bodyPr/>
          <a:lstStyle/>
          <a:p>
            <a:fld id="{6CFCB25A-F382-4125-A8FA-4025CF12BCD6}" type="slidenum">
              <a:rPr lang="en-US" smtClean="0"/>
              <a:t>‹#›</a:t>
            </a:fld>
            <a:endParaRPr lang="en-US"/>
          </a:p>
        </p:txBody>
      </p:sp>
    </p:spTree>
    <p:extLst>
      <p:ext uri="{BB962C8B-B14F-4D97-AF65-F5344CB8AC3E}">
        <p14:creationId xmlns:p14="http://schemas.microsoft.com/office/powerpoint/2010/main" val="16683666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DC3ED-86E7-049B-E214-103861959B7A}"/>
              </a:ext>
            </a:extLst>
          </p:cNvPr>
          <p:cNvSpPr>
            <a:spLocks noGrp="1"/>
          </p:cNvSpPr>
          <p:nvPr>
            <p:ph type="title"/>
          </p:nvPr>
        </p:nvSpPr>
        <p:spPr>
          <a:xfrm>
            <a:off x="839788" y="365125"/>
            <a:ext cx="10515600" cy="1325563"/>
          </a:xfrm>
          <a:prstGeom prst="rect">
            <a:avLst/>
          </a:prstGeom>
        </p:spPr>
        <p:txBody>
          <a:bodyPr/>
          <a:lstStyle/>
          <a:p>
            <a:r>
              <a:rPr lang="en-US"/>
              <a:t>Click to edit Master title style</a:t>
            </a:r>
          </a:p>
        </p:txBody>
      </p:sp>
      <p:sp>
        <p:nvSpPr>
          <p:cNvPr id="3" name="Text Placeholder 2">
            <a:extLst>
              <a:ext uri="{FF2B5EF4-FFF2-40B4-BE49-F238E27FC236}">
                <a16:creationId xmlns:a16="http://schemas.microsoft.com/office/drawing/2014/main" id="{47142B1B-7131-A0FA-2CDE-26F8901FAD9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5C4D2B5-B3EA-500A-172E-838BC5C2D6A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BB8BDA6-9E4D-9E26-CBAB-3AC003CF9E8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49EF8C3-7CB2-28BC-0090-F83C4FBE3FB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EE643C8-2291-915E-D691-D14122DB6F8F}"/>
              </a:ext>
            </a:extLst>
          </p:cNvPr>
          <p:cNvSpPr>
            <a:spLocks noGrp="1"/>
          </p:cNvSpPr>
          <p:nvPr>
            <p:ph type="dt" sz="half" idx="10"/>
          </p:nvPr>
        </p:nvSpPr>
        <p:spPr>
          <a:xfrm>
            <a:off x="838200" y="6356350"/>
            <a:ext cx="2743200" cy="365125"/>
          </a:xfrm>
          <a:prstGeom prst="rect">
            <a:avLst/>
          </a:prstGeom>
        </p:spPr>
        <p:txBody>
          <a:bodyPr/>
          <a:lstStyle/>
          <a:p>
            <a:fld id="{1B2DB57E-93DF-4C4E-98FE-96B8DE2C473C}" type="datetimeFigureOut">
              <a:rPr lang="en-US" smtClean="0"/>
              <a:t>4/11/2025</a:t>
            </a:fld>
            <a:endParaRPr lang="en-US"/>
          </a:p>
        </p:txBody>
      </p:sp>
      <p:sp>
        <p:nvSpPr>
          <p:cNvPr id="8" name="Footer Placeholder 7">
            <a:extLst>
              <a:ext uri="{FF2B5EF4-FFF2-40B4-BE49-F238E27FC236}">
                <a16:creationId xmlns:a16="http://schemas.microsoft.com/office/drawing/2014/main" id="{9D26A30F-18C5-AB23-091E-20D5163BCE18}"/>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7D060E98-45CF-E79A-624C-3F810B03E158}"/>
              </a:ext>
            </a:extLst>
          </p:cNvPr>
          <p:cNvSpPr>
            <a:spLocks noGrp="1"/>
          </p:cNvSpPr>
          <p:nvPr>
            <p:ph type="sldNum" sz="quarter" idx="12"/>
          </p:nvPr>
        </p:nvSpPr>
        <p:spPr>
          <a:xfrm>
            <a:off x="8610600" y="6356350"/>
            <a:ext cx="2743200" cy="365125"/>
          </a:xfrm>
          <a:prstGeom prst="rect">
            <a:avLst/>
          </a:prstGeom>
        </p:spPr>
        <p:txBody>
          <a:bodyPr/>
          <a:lstStyle/>
          <a:p>
            <a:fld id="{6CFCB25A-F382-4125-A8FA-4025CF12BCD6}" type="slidenum">
              <a:rPr lang="en-US" smtClean="0"/>
              <a:t>‹#›</a:t>
            </a:fld>
            <a:endParaRPr lang="en-US"/>
          </a:p>
        </p:txBody>
      </p:sp>
    </p:spTree>
    <p:extLst>
      <p:ext uri="{BB962C8B-B14F-4D97-AF65-F5344CB8AC3E}">
        <p14:creationId xmlns:p14="http://schemas.microsoft.com/office/powerpoint/2010/main" val="249604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7142B1B-7131-A0FA-2CDE-26F8901FAD92}"/>
              </a:ext>
            </a:extLst>
          </p:cNvPr>
          <p:cNvSpPr>
            <a:spLocks noGrp="1"/>
          </p:cNvSpPr>
          <p:nvPr>
            <p:ph type="body" idx="1"/>
          </p:nvPr>
        </p:nvSpPr>
        <p:spPr>
          <a:xfrm>
            <a:off x="839788" y="213879"/>
            <a:ext cx="5157787" cy="422779"/>
          </a:xfrm>
        </p:spPr>
        <p:txBody>
          <a:bodyPr anchor="b">
            <a:noAutofit/>
          </a:bodyPr>
          <a:lstStyle>
            <a:lvl1pPr marL="0" indent="0" algn="l" defTabSz="914400" rtl="0" eaLnBrk="1" latinLnBrk="0" hangingPunct="1">
              <a:lnSpc>
                <a:spcPct val="90000"/>
              </a:lnSpc>
              <a:spcBef>
                <a:spcPct val="0"/>
              </a:spcBef>
              <a:buFontTx/>
              <a:buNone/>
              <a:defRPr lang="en-US" sz="2400" kern="1200" dirty="0">
                <a:solidFill>
                  <a:srgbClr val="F05654"/>
                </a:solidFill>
                <a:effectLst>
                  <a:outerShdw blurRad="38100" dist="38100" dir="2700000" algn="tl">
                    <a:srgbClr val="000000">
                      <a:alpha val="43137"/>
                    </a:srgbClr>
                  </a:outerShdw>
                </a:effectLst>
                <a:latin typeface="Daytona" panose="020B0604030500040204" pitchFamily="34" charset="0"/>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228600" lvl="0" indent="-228600" algn="l" defTabSz="914400" rtl="0" eaLnBrk="1" latinLnBrk="0" hangingPunct="1">
              <a:lnSpc>
                <a:spcPct val="90000"/>
              </a:lnSpc>
              <a:spcBef>
                <a:spcPts val="1000"/>
              </a:spcBef>
              <a:buFont typeface="Arial" panose="020B0604020202020204" pitchFamily="34" charset="0"/>
              <a:buChar char="•"/>
            </a:pPr>
            <a:r>
              <a:rPr lang="en-US" dirty="0"/>
              <a:t>Click to edit Master text styles</a:t>
            </a:r>
          </a:p>
        </p:txBody>
      </p:sp>
      <p:sp>
        <p:nvSpPr>
          <p:cNvPr id="4" name="Content Placeholder 3">
            <a:extLst>
              <a:ext uri="{FF2B5EF4-FFF2-40B4-BE49-F238E27FC236}">
                <a16:creationId xmlns:a16="http://schemas.microsoft.com/office/drawing/2014/main" id="{95C4D2B5-B3EA-500A-172E-838BC5C2D6A7}"/>
              </a:ext>
            </a:extLst>
          </p:cNvPr>
          <p:cNvSpPr>
            <a:spLocks noGrp="1"/>
          </p:cNvSpPr>
          <p:nvPr>
            <p:ph sz="half" idx="2"/>
          </p:nvPr>
        </p:nvSpPr>
        <p:spPr>
          <a:xfrm>
            <a:off x="839788" y="952786"/>
            <a:ext cx="5157787" cy="5725103"/>
          </a:xfrm>
        </p:spPr>
        <p:txBody>
          <a:bodyPr>
            <a:normAutofit/>
          </a:bodyPr>
          <a:lstStyle>
            <a:lvl1pPr marL="228600" indent="-228600">
              <a:defRPr lang="en-US" sz="1600" kern="1200" dirty="0">
                <a:solidFill>
                  <a:srgbClr val="002060"/>
                </a:solidFill>
                <a:latin typeface="Daytona" panose="020B0604030500040204" pitchFamily="34" charset="0"/>
                <a:ea typeface="+mn-ea"/>
                <a:cs typeface="+mn-cs"/>
              </a:defRPr>
            </a:lvl1pPr>
            <a:lvl2pPr marL="228600" indent="-228600">
              <a:defRPr/>
            </a:lvl2pPr>
            <a:lvl3pPr marL="228600" indent="-228600">
              <a:defRPr/>
            </a:lvl3pPr>
            <a:lvl4pPr marL="228600" indent="-228600">
              <a:defRPr/>
            </a:lvl4pPr>
            <a:lvl5pPr marL="228600" indent="-228600">
              <a:defRPr/>
            </a:lvl5pPr>
          </a:lstStyle>
          <a:p>
            <a:pPr marL="228600" lvl="0" indent="-228600" algn="l" defTabSz="914400" rtl="0" eaLnBrk="1" latinLnBrk="0" hangingPunct="1">
              <a:lnSpc>
                <a:spcPct val="90000"/>
              </a:lnSpc>
              <a:spcBef>
                <a:spcPts val="1000"/>
              </a:spcBef>
              <a:buFont typeface="Arial" panose="020B0604020202020204" pitchFamily="34" charset="0"/>
              <a:buChar char="•"/>
            </a:pPr>
            <a:r>
              <a:rPr lang="en-US" dirty="0"/>
              <a:t>Click to edit Master text styles</a:t>
            </a:r>
          </a:p>
          <a:p>
            <a:pPr marL="228600" lvl="0" indent="-228600" algn="l" defTabSz="914400" rtl="0" eaLnBrk="1" latinLnBrk="0" hangingPunct="1">
              <a:lnSpc>
                <a:spcPct val="90000"/>
              </a:lnSpc>
              <a:spcBef>
                <a:spcPts val="1000"/>
              </a:spcBef>
              <a:buFont typeface="Arial" panose="020B0604020202020204" pitchFamily="34" charset="0"/>
              <a:buChar char="•"/>
            </a:pPr>
            <a:r>
              <a:rPr lang="en-US" dirty="0"/>
              <a:t>Second level</a:t>
            </a:r>
          </a:p>
          <a:p>
            <a:pPr marL="228600" lvl="0" indent="-228600" algn="l" defTabSz="914400" rtl="0" eaLnBrk="1" latinLnBrk="0" hangingPunct="1">
              <a:lnSpc>
                <a:spcPct val="90000"/>
              </a:lnSpc>
              <a:spcBef>
                <a:spcPts val="1000"/>
              </a:spcBef>
              <a:buFont typeface="Arial" panose="020B0604020202020204" pitchFamily="34" charset="0"/>
              <a:buChar char="•"/>
            </a:pPr>
            <a:r>
              <a:rPr lang="en-US" dirty="0"/>
              <a:t>Third level</a:t>
            </a:r>
          </a:p>
          <a:p>
            <a:pPr marL="228600" lvl="0" indent="-228600" algn="l" defTabSz="914400" rtl="0" eaLnBrk="1" latinLnBrk="0" hangingPunct="1">
              <a:lnSpc>
                <a:spcPct val="90000"/>
              </a:lnSpc>
              <a:spcBef>
                <a:spcPts val="1000"/>
              </a:spcBef>
              <a:buFont typeface="Arial" panose="020B0604020202020204" pitchFamily="34" charset="0"/>
              <a:buChar char="•"/>
            </a:pPr>
            <a:r>
              <a:rPr lang="en-US" dirty="0"/>
              <a:t>Fourth level</a:t>
            </a:r>
          </a:p>
          <a:p>
            <a:pPr marL="228600" lvl="0" indent="-228600" algn="l" defTabSz="914400" rtl="0" eaLnBrk="1" latinLnBrk="0" hangingPunct="1">
              <a:lnSpc>
                <a:spcPct val="90000"/>
              </a:lnSpc>
              <a:spcBef>
                <a:spcPts val="1000"/>
              </a:spcBef>
              <a:buFont typeface="Arial" panose="020B0604020202020204" pitchFamily="34" charset="0"/>
              <a:buChar char="•"/>
            </a:pPr>
            <a:r>
              <a:rPr lang="en-US" dirty="0"/>
              <a:t>Fifth level</a:t>
            </a:r>
          </a:p>
        </p:txBody>
      </p:sp>
      <p:sp>
        <p:nvSpPr>
          <p:cNvPr id="5" name="Text Placeholder 4">
            <a:extLst>
              <a:ext uri="{FF2B5EF4-FFF2-40B4-BE49-F238E27FC236}">
                <a16:creationId xmlns:a16="http://schemas.microsoft.com/office/drawing/2014/main" id="{6BB8BDA6-9E4D-9E26-CBAB-3AC003CF9E8A}"/>
              </a:ext>
            </a:extLst>
          </p:cNvPr>
          <p:cNvSpPr>
            <a:spLocks noGrp="1"/>
          </p:cNvSpPr>
          <p:nvPr>
            <p:ph type="body" sz="quarter" idx="3"/>
          </p:nvPr>
        </p:nvSpPr>
        <p:spPr>
          <a:xfrm>
            <a:off x="6175376" y="222540"/>
            <a:ext cx="5183188" cy="406255"/>
          </a:xfrm>
        </p:spPr>
        <p:txBody>
          <a:bodyPr anchor="b">
            <a:noAutofit/>
          </a:bodyPr>
          <a:lstStyle>
            <a:lvl1pPr marL="0" indent="0" algn="l" defTabSz="914400" rtl="0" eaLnBrk="1" latinLnBrk="0" hangingPunct="1">
              <a:lnSpc>
                <a:spcPct val="90000"/>
              </a:lnSpc>
              <a:spcBef>
                <a:spcPct val="0"/>
              </a:spcBef>
              <a:buNone/>
              <a:defRPr lang="en-US" sz="2400" kern="1200" dirty="0">
                <a:solidFill>
                  <a:srgbClr val="F05654"/>
                </a:solidFill>
                <a:effectLst>
                  <a:outerShdw blurRad="38100" dist="38100" dir="2700000" algn="tl">
                    <a:srgbClr val="000000">
                      <a:alpha val="43137"/>
                    </a:srgbClr>
                  </a:outerShdw>
                </a:effectLst>
                <a:latin typeface="Daytona" panose="020B0604030500040204" pitchFamily="34" charset="0"/>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228600" lvl="0" indent="-228600" algn="l" defTabSz="914400" rtl="0" eaLnBrk="1" latinLnBrk="0" hangingPunct="1">
              <a:lnSpc>
                <a:spcPct val="90000"/>
              </a:lnSpc>
              <a:spcBef>
                <a:spcPts val="1000"/>
              </a:spcBef>
              <a:buFont typeface="Arial" panose="020B0604020202020204" pitchFamily="34" charset="0"/>
              <a:buChar char="•"/>
            </a:pPr>
            <a:r>
              <a:rPr lang="en-US" dirty="0"/>
              <a:t>Click to edit Master text styles</a:t>
            </a:r>
          </a:p>
        </p:txBody>
      </p:sp>
      <p:sp>
        <p:nvSpPr>
          <p:cNvPr id="6" name="Content Placeholder 5">
            <a:extLst>
              <a:ext uri="{FF2B5EF4-FFF2-40B4-BE49-F238E27FC236}">
                <a16:creationId xmlns:a16="http://schemas.microsoft.com/office/drawing/2014/main" id="{249EF8C3-7CB2-28BC-0090-F83C4FBE3FBF}"/>
              </a:ext>
            </a:extLst>
          </p:cNvPr>
          <p:cNvSpPr>
            <a:spLocks noGrp="1"/>
          </p:cNvSpPr>
          <p:nvPr>
            <p:ph sz="quarter" idx="4"/>
          </p:nvPr>
        </p:nvSpPr>
        <p:spPr>
          <a:xfrm>
            <a:off x="6172200" y="952789"/>
            <a:ext cx="5183188" cy="5725102"/>
          </a:xfrm>
        </p:spPr>
        <p:txBody>
          <a:bodyPr>
            <a:normAutofit/>
          </a:bodyPr>
          <a:lstStyle>
            <a:lvl1pPr marL="228600" indent="-228600">
              <a:defRPr lang="en-US" sz="1600" kern="1200" dirty="0">
                <a:solidFill>
                  <a:srgbClr val="002060"/>
                </a:solidFill>
                <a:latin typeface="Daytona" panose="020B0604030500040204" pitchFamily="34" charset="0"/>
                <a:ea typeface="+mn-ea"/>
                <a:cs typeface="+mn-cs"/>
              </a:defRPr>
            </a:lvl1pPr>
            <a:lvl2pPr marL="228600" indent="-228600">
              <a:defRPr/>
            </a:lvl2pPr>
            <a:lvl3pPr marL="228600" indent="-228600">
              <a:defRPr/>
            </a:lvl3pPr>
            <a:lvl4pPr marL="228600" indent="-228600">
              <a:defRPr/>
            </a:lvl4pPr>
            <a:lvl5pPr marL="228600" indent="-228600">
              <a:defRPr/>
            </a:lvl5pPr>
          </a:lstStyle>
          <a:p>
            <a:pPr marL="228600" lvl="0" indent="-228600" algn="l" defTabSz="914400" rtl="0" eaLnBrk="1" latinLnBrk="0" hangingPunct="1">
              <a:lnSpc>
                <a:spcPct val="90000"/>
              </a:lnSpc>
              <a:spcBef>
                <a:spcPts val="1000"/>
              </a:spcBef>
              <a:buFont typeface="Arial" panose="020B0604020202020204" pitchFamily="34" charset="0"/>
              <a:buChar char="•"/>
            </a:pPr>
            <a:r>
              <a:rPr lang="en-US" dirty="0"/>
              <a:t>Click to edit Master text styles</a:t>
            </a:r>
          </a:p>
          <a:p>
            <a:pPr marL="228600" lvl="0" indent="-228600" algn="l" defTabSz="914400" rtl="0" eaLnBrk="1" latinLnBrk="0" hangingPunct="1">
              <a:lnSpc>
                <a:spcPct val="90000"/>
              </a:lnSpc>
              <a:spcBef>
                <a:spcPts val="1000"/>
              </a:spcBef>
              <a:buFont typeface="Arial" panose="020B0604020202020204" pitchFamily="34" charset="0"/>
              <a:buChar char="•"/>
            </a:pPr>
            <a:r>
              <a:rPr lang="en-US" dirty="0"/>
              <a:t>Second level</a:t>
            </a:r>
          </a:p>
          <a:p>
            <a:pPr marL="228600" lvl="0" indent="-228600" algn="l" defTabSz="914400" rtl="0" eaLnBrk="1" latinLnBrk="0" hangingPunct="1">
              <a:lnSpc>
                <a:spcPct val="90000"/>
              </a:lnSpc>
              <a:spcBef>
                <a:spcPts val="1000"/>
              </a:spcBef>
              <a:buFont typeface="Arial" panose="020B0604020202020204" pitchFamily="34" charset="0"/>
              <a:buChar char="•"/>
            </a:pPr>
            <a:r>
              <a:rPr lang="en-US" dirty="0"/>
              <a:t>Third level</a:t>
            </a:r>
          </a:p>
          <a:p>
            <a:pPr marL="228600" lvl="0" indent="-228600" algn="l" defTabSz="914400" rtl="0" eaLnBrk="1" latinLnBrk="0" hangingPunct="1">
              <a:lnSpc>
                <a:spcPct val="90000"/>
              </a:lnSpc>
              <a:spcBef>
                <a:spcPts val="1000"/>
              </a:spcBef>
              <a:buFont typeface="Arial" panose="020B0604020202020204" pitchFamily="34" charset="0"/>
              <a:buChar char="•"/>
            </a:pPr>
            <a:r>
              <a:rPr lang="en-US" dirty="0"/>
              <a:t>Fourth level</a:t>
            </a:r>
          </a:p>
          <a:p>
            <a:pPr marL="228600" lvl="0" indent="-228600" algn="l" defTabSz="914400" rtl="0" eaLnBrk="1" latinLnBrk="0" hangingPunct="1">
              <a:lnSpc>
                <a:spcPct val="90000"/>
              </a:lnSpc>
              <a:spcBef>
                <a:spcPts val="1000"/>
              </a:spcBef>
              <a:buFont typeface="Arial" panose="020B0604020202020204" pitchFamily="34" charset="0"/>
              <a:buChar char="•"/>
            </a:pPr>
            <a:r>
              <a:rPr lang="en-US" dirty="0"/>
              <a:t>Fifth level</a:t>
            </a:r>
          </a:p>
        </p:txBody>
      </p:sp>
      <p:cxnSp>
        <p:nvCxnSpPr>
          <p:cNvPr id="10" name="Straight Connector 9">
            <a:extLst>
              <a:ext uri="{FF2B5EF4-FFF2-40B4-BE49-F238E27FC236}">
                <a16:creationId xmlns:a16="http://schemas.microsoft.com/office/drawing/2014/main" id="{8A980C7A-9353-DD12-B5EC-1C4DC4B09870}"/>
              </a:ext>
            </a:extLst>
          </p:cNvPr>
          <p:cNvCxnSpPr>
            <a:cxnSpLocks/>
          </p:cNvCxnSpPr>
          <p:nvPr userDrawn="1"/>
        </p:nvCxnSpPr>
        <p:spPr>
          <a:xfrm>
            <a:off x="839788" y="794723"/>
            <a:ext cx="10410103" cy="0"/>
          </a:xfrm>
          <a:prstGeom prst="line">
            <a:avLst/>
          </a:prstGeom>
          <a:ln w="28575">
            <a:solidFill>
              <a:srgbClr val="43D0CA"/>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 name="Freeform 15">
            <a:extLst>
              <a:ext uri="{FF2B5EF4-FFF2-40B4-BE49-F238E27FC236}">
                <a16:creationId xmlns:a16="http://schemas.microsoft.com/office/drawing/2014/main" id="{78237F04-33BF-EA41-1CAE-8DEAB7DF4F02}"/>
              </a:ext>
            </a:extLst>
          </p:cNvPr>
          <p:cNvSpPr/>
          <p:nvPr userDrawn="1"/>
        </p:nvSpPr>
        <p:spPr>
          <a:xfrm>
            <a:off x="10285741" y="6178895"/>
            <a:ext cx="1906259" cy="679105"/>
          </a:xfrm>
          <a:custGeom>
            <a:avLst/>
            <a:gdLst/>
            <a:ahLst/>
            <a:cxnLst/>
            <a:rect l="l" t="t" r="r" b="b"/>
            <a:pathLst>
              <a:path w="2859389" h="1018657">
                <a:moveTo>
                  <a:pt x="0" y="0"/>
                </a:moveTo>
                <a:lnTo>
                  <a:pt x="2859389" y="0"/>
                </a:lnTo>
                <a:lnTo>
                  <a:pt x="2859389" y="1018658"/>
                </a:lnTo>
                <a:lnTo>
                  <a:pt x="0" y="1018658"/>
                </a:lnTo>
                <a:lnTo>
                  <a:pt x="0" y="0"/>
                </a:lnTo>
                <a:close/>
              </a:path>
            </a:pathLst>
          </a:custGeom>
          <a:blipFill>
            <a:blip r:embed="rId2"/>
            <a:stretch>
              <a:fillRect/>
            </a:stretch>
          </a:blipFill>
        </p:spPr>
        <p:txBody>
          <a:bodyPr/>
          <a:lstStyle/>
          <a:p>
            <a:endParaRPr lang="en-US" sz="1200"/>
          </a:p>
        </p:txBody>
      </p:sp>
    </p:spTree>
    <p:extLst>
      <p:ext uri="{BB962C8B-B14F-4D97-AF65-F5344CB8AC3E}">
        <p14:creationId xmlns:p14="http://schemas.microsoft.com/office/powerpoint/2010/main" val="41746454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6B8EF-8ACF-25A5-1FBD-926991C7B51E}"/>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Date Placeholder 2">
            <a:extLst>
              <a:ext uri="{FF2B5EF4-FFF2-40B4-BE49-F238E27FC236}">
                <a16:creationId xmlns:a16="http://schemas.microsoft.com/office/drawing/2014/main" id="{868B1E2A-EE4A-98DF-E11D-B84D37DBFE4F}"/>
              </a:ext>
            </a:extLst>
          </p:cNvPr>
          <p:cNvSpPr>
            <a:spLocks noGrp="1"/>
          </p:cNvSpPr>
          <p:nvPr>
            <p:ph type="dt" sz="half" idx="10"/>
          </p:nvPr>
        </p:nvSpPr>
        <p:spPr>
          <a:xfrm>
            <a:off x="838200" y="6356350"/>
            <a:ext cx="2743200" cy="365125"/>
          </a:xfrm>
          <a:prstGeom prst="rect">
            <a:avLst/>
          </a:prstGeom>
        </p:spPr>
        <p:txBody>
          <a:bodyPr/>
          <a:lstStyle/>
          <a:p>
            <a:fld id="{1B2DB57E-93DF-4C4E-98FE-96B8DE2C473C}" type="datetimeFigureOut">
              <a:rPr lang="en-US" smtClean="0"/>
              <a:t>4/11/2025</a:t>
            </a:fld>
            <a:endParaRPr lang="en-US"/>
          </a:p>
        </p:txBody>
      </p:sp>
      <p:sp>
        <p:nvSpPr>
          <p:cNvPr id="4" name="Footer Placeholder 3">
            <a:extLst>
              <a:ext uri="{FF2B5EF4-FFF2-40B4-BE49-F238E27FC236}">
                <a16:creationId xmlns:a16="http://schemas.microsoft.com/office/drawing/2014/main" id="{F065555B-F892-9726-33E0-B7A1F8893446}"/>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FC8DA9CF-E21D-74F1-63C0-EBAC13FF49B8}"/>
              </a:ext>
            </a:extLst>
          </p:cNvPr>
          <p:cNvSpPr>
            <a:spLocks noGrp="1"/>
          </p:cNvSpPr>
          <p:nvPr>
            <p:ph type="sldNum" sz="quarter" idx="12"/>
          </p:nvPr>
        </p:nvSpPr>
        <p:spPr>
          <a:xfrm>
            <a:off x="8610600" y="6356350"/>
            <a:ext cx="2743200" cy="365125"/>
          </a:xfrm>
          <a:prstGeom prst="rect">
            <a:avLst/>
          </a:prstGeom>
        </p:spPr>
        <p:txBody>
          <a:bodyPr/>
          <a:lstStyle/>
          <a:p>
            <a:fld id="{6CFCB25A-F382-4125-A8FA-4025CF12BCD6}" type="slidenum">
              <a:rPr lang="en-US" smtClean="0"/>
              <a:t>‹#›</a:t>
            </a:fld>
            <a:endParaRPr lang="en-US"/>
          </a:p>
        </p:txBody>
      </p:sp>
    </p:spTree>
    <p:extLst>
      <p:ext uri="{BB962C8B-B14F-4D97-AF65-F5344CB8AC3E}">
        <p14:creationId xmlns:p14="http://schemas.microsoft.com/office/powerpoint/2010/main" val="38179224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67D7EBC-ADA8-C1D7-7D8D-4652DF4C2032}"/>
              </a:ext>
            </a:extLst>
          </p:cNvPr>
          <p:cNvSpPr>
            <a:spLocks noGrp="1"/>
          </p:cNvSpPr>
          <p:nvPr>
            <p:ph type="dt" sz="half" idx="10"/>
          </p:nvPr>
        </p:nvSpPr>
        <p:spPr>
          <a:xfrm>
            <a:off x="838200" y="6356350"/>
            <a:ext cx="2743200" cy="365125"/>
          </a:xfrm>
          <a:prstGeom prst="rect">
            <a:avLst/>
          </a:prstGeom>
        </p:spPr>
        <p:txBody>
          <a:bodyPr/>
          <a:lstStyle/>
          <a:p>
            <a:fld id="{1B2DB57E-93DF-4C4E-98FE-96B8DE2C473C}" type="datetimeFigureOut">
              <a:rPr lang="en-US" smtClean="0"/>
              <a:t>4/11/2025</a:t>
            </a:fld>
            <a:endParaRPr lang="en-US"/>
          </a:p>
        </p:txBody>
      </p:sp>
      <p:sp>
        <p:nvSpPr>
          <p:cNvPr id="3" name="Footer Placeholder 2">
            <a:extLst>
              <a:ext uri="{FF2B5EF4-FFF2-40B4-BE49-F238E27FC236}">
                <a16:creationId xmlns:a16="http://schemas.microsoft.com/office/drawing/2014/main" id="{BEFB2858-B735-E2EA-F2EE-C2C1BE80E1EE}"/>
              </a:ext>
            </a:extLst>
          </p:cNvPr>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4" name="Slide Number Placeholder 3">
            <a:extLst>
              <a:ext uri="{FF2B5EF4-FFF2-40B4-BE49-F238E27FC236}">
                <a16:creationId xmlns:a16="http://schemas.microsoft.com/office/drawing/2014/main" id="{87F31781-76B6-B196-3B78-A144E74FC3E0}"/>
              </a:ext>
            </a:extLst>
          </p:cNvPr>
          <p:cNvSpPr>
            <a:spLocks noGrp="1"/>
          </p:cNvSpPr>
          <p:nvPr>
            <p:ph type="sldNum" sz="quarter" idx="12"/>
          </p:nvPr>
        </p:nvSpPr>
        <p:spPr>
          <a:xfrm>
            <a:off x="8610600" y="6356350"/>
            <a:ext cx="2743200" cy="365125"/>
          </a:xfrm>
          <a:prstGeom prst="rect">
            <a:avLst/>
          </a:prstGeom>
        </p:spPr>
        <p:txBody>
          <a:bodyPr/>
          <a:lstStyle/>
          <a:p>
            <a:fld id="{6CFCB25A-F382-4125-A8FA-4025CF12BCD6}" type="slidenum">
              <a:rPr lang="en-US" smtClean="0"/>
              <a:t>‹#›</a:t>
            </a:fld>
            <a:endParaRPr lang="en-US"/>
          </a:p>
        </p:txBody>
      </p:sp>
    </p:spTree>
    <p:extLst>
      <p:ext uri="{BB962C8B-B14F-4D97-AF65-F5344CB8AC3E}">
        <p14:creationId xmlns:p14="http://schemas.microsoft.com/office/powerpoint/2010/main" val="6614798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603F15-E279-A553-3D14-BB21AD574A33}"/>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6A426DF-3570-CA58-4635-A51FA487D3D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91F2026-EACD-759B-9949-8F45CBBBAB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2407CA9-53C7-9268-9873-A59FF8A4DB9D}"/>
              </a:ext>
            </a:extLst>
          </p:cNvPr>
          <p:cNvSpPr>
            <a:spLocks noGrp="1"/>
          </p:cNvSpPr>
          <p:nvPr>
            <p:ph type="dt" sz="half" idx="10"/>
          </p:nvPr>
        </p:nvSpPr>
        <p:spPr>
          <a:xfrm>
            <a:off x="838200" y="6356350"/>
            <a:ext cx="2743200" cy="365125"/>
          </a:xfrm>
          <a:prstGeom prst="rect">
            <a:avLst/>
          </a:prstGeom>
        </p:spPr>
        <p:txBody>
          <a:bodyPr/>
          <a:lstStyle/>
          <a:p>
            <a:fld id="{1B2DB57E-93DF-4C4E-98FE-96B8DE2C473C}" type="datetimeFigureOut">
              <a:rPr lang="en-US" smtClean="0"/>
              <a:t>4/11/2025</a:t>
            </a:fld>
            <a:endParaRPr lang="en-US"/>
          </a:p>
        </p:txBody>
      </p:sp>
      <p:sp>
        <p:nvSpPr>
          <p:cNvPr id="6" name="Footer Placeholder 5">
            <a:extLst>
              <a:ext uri="{FF2B5EF4-FFF2-40B4-BE49-F238E27FC236}">
                <a16:creationId xmlns:a16="http://schemas.microsoft.com/office/drawing/2014/main" id="{A4419A30-6E31-E32B-0254-F7FB2B8D1027}"/>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FC281BD8-D04D-82A7-8227-F5A993D40983}"/>
              </a:ext>
            </a:extLst>
          </p:cNvPr>
          <p:cNvSpPr>
            <a:spLocks noGrp="1"/>
          </p:cNvSpPr>
          <p:nvPr>
            <p:ph type="sldNum" sz="quarter" idx="12"/>
          </p:nvPr>
        </p:nvSpPr>
        <p:spPr>
          <a:xfrm>
            <a:off x="8610600" y="6356350"/>
            <a:ext cx="2743200" cy="365125"/>
          </a:xfrm>
          <a:prstGeom prst="rect">
            <a:avLst/>
          </a:prstGeom>
        </p:spPr>
        <p:txBody>
          <a:bodyPr/>
          <a:lstStyle/>
          <a:p>
            <a:fld id="{6CFCB25A-F382-4125-A8FA-4025CF12BCD6}" type="slidenum">
              <a:rPr lang="en-US" smtClean="0"/>
              <a:t>‹#›</a:t>
            </a:fld>
            <a:endParaRPr lang="en-US"/>
          </a:p>
        </p:txBody>
      </p:sp>
    </p:spTree>
    <p:extLst>
      <p:ext uri="{BB962C8B-B14F-4D97-AF65-F5344CB8AC3E}">
        <p14:creationId xmlns:p14="http://schemas.microsoft.com/office/powerpoint/2010/main" val="17753219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2E555E5-B090-E1F8-A511-5DCD0EB35BC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FF578A22-AF92-23D6-991D-68D1F449CF5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CA97A6D2-AF2C-F494-6F1C-5381A9AA257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B2DB57E-93DF-4C4E-98FE-96B8DE2C473C}" type="datetimeFigureOut">
              <a:rPr lang="en-US" smtClean="0"/>
              <a:t>4/11/2025</a:t>
            </a:fld>
            <a:endParaRPr lang="en-US"/>
          </a:p>
        </p:txBody>
      </p:sp>
      <p:sp>
        <p:nvSpPr>
          <p:cNvPr id="5" name="Footer Placeholder 4">
            <a:extLst>
              <a:ext uri="{FF2B5EF4-FFF2-40B4-BE49-F238E27FC236}">
                <a16:creationId xmlns:a16="http://schemas.microsoft.com/office/drawing/2014/main" id="{F8274725-373C-FD20-AE41-AAA513611A9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0C53CD4E-873A-A14C-8BC9-0CE2134A3AD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FCB25A-F382-4125-A8FA-4025CF12BCD6}" type="slidenum">
              <a:rPr lang="en-US" smtClean="0"/>
              <a:t>‹#›</a:t>
            </a:fld>
            <a:endParaRPr lang="en-US"/>
          </a:p>
        </p:txBody>
      </p:sp>
    </p:spTree>
    <p:extLst>
      <p:ext uri="{BB962C8B-B14F-4D97-AF65-F5344CB8AC3E}">
        <p14:creationId xmlns:p14="http://schemas.microsoft.com/office/powerpoint/2010/main" val="35827310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64" r:id="rId6"/>
    <p:sldLayoutId id="2147483654" r:id="rId7"/>
    <p:sldLayoutId id="2147483655" r:id="rId8"/>
    <p:sldLayoutId id="2147483656" r:id="rId9"/>
    <p:sldLayoutId id="2147483657" r:id="rId10"/>
    <p:sldLayoutId id="2147483658" r:id="rId11"/>
    <p:sldLayoutId id="2147483659" r:id="rId12"/>
    <p:sldLayoutId id="2147483660" r:id="rId13"/>
    <p:sldLayoutId id="2147483662" r:id="rId14"/>
    <p:sldLayoutId id="2147483663" r:id="rId15"/>
    <p:sldLayoutId id="2147483661"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audio" Target="../media/media1.webm"/><Relationship Id="rId7" Type="http://schemas.openxmlformats.org/officeDocument/2006/relationships/image" Target="../media/image3.png"/><Relationship Id="rId2" Type="http://schemas.microsoft.com/office/2007/relationships/media" Target="../media/media1.webm"/><Relationship Id="rId1" Type="http://schemas.openxmlformats.org/officeDocument/2006/relationships/tags" Target="../tags/tag1.xml"/><Relationship Id="rId6" Type="http://schemas.openxmlformats.org/officeDocument/2006/relationships/image" Target="../media/image2.png"/><Relationship Id="rId5" Type="http://schemas.openxmlformats.org/officeDocument/2006/relationships/notesSlide" Target="../notesSlides/notesSlide1.xml"/><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9.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10.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11.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1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13.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8.xml"/><Relationship Id="rId1" Type="http://schemas.openxmlformats.org/officeDocument/2006/relationships/tags" Target="../tags/tag14.xml"/><Relationship Id="rId4" Type="http://schemas.openxmlformats.org/officeDocument/2006/relationships/image" Target="../media/image7.gi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3.xml"/><Relationship Id="rId1" Type="http://schemas.openxmlformats.org/officeDocument/2006/relationships/tags" Target="../tags/tag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3.xml"/><Relationship Id="rId1" Type="http://schemas.openxmlformats.org/officeDocument/2006/relationships/tags" Target="../tags/tag3.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4.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3.xml"/><Relationship Id="rId1" Type="http://schemas.openxmlformats.org/officeDocument/2006/relationships/tags" Target="../tags/tag5.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6.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13.xml"/><Relationship Id="rId1" Type="http://schemas.openxmlformats.org/officeDocument/2006/relationships/tags" Target="../tags/tag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72A6A0F7-2D9D-EA09-9C32-B0CB75D8E186}"/>
              </a:ext>
            </a:extLst>
          </p:cNvPr>
          <p:cNvSpPr txBox="1"/>
          <p:nvPr/>
        </p:nvSpPr>
        <p:spPr>
          <a:xfrm>
            <a:off x="1473960" y="2210939"/>
            <a:ext cx="184731" cy="369332"/>
          </a:xfrm>
          <a:prstGeom prst="rect">
            <a:avLst/>
          </a:prstGeom>
          <a:noFill/>
        </p:spPr>
        <p:txBody>
          <a:bodyPr wrap="none" rtlCol="0">
            <a:spAutoFit/>
          </a:bodyPr>
          <a:lstStyle/>
          <a:p>
            <a:endParaRPr lang="en-US" dirty="0">
              <a:solidFill>
                <a:srgbClr val="668580"/>
              </a:solidFill>
            </a:endParaRPr>
          </a:p>
        </p:txBody>
      </p:sp>
      <p:pic>
        <p:nvPicPr>
          <p:cNvPr id="2" name="Picture 1">
            <a:extLst>
              <a:ext uri="{FF2B5EF4-FFF2-40B4-BE49-F238E27FC236}">
                <a16:creationId xmlns:a16="http://schemas.microsoft.com/office/drawing/2014/main" id="{A6F7EB2F-430F-2C16-9542-360895D9AA04}"/>
              </a:ext>
            </a:extLst>
          </p:cNvPr>
          <p:cNvPicPr>
            <a:picLocks noChangeAspect="1"/>
          </p:cNvPicPr>
          <p:nvPr/>
        </p:nvPicPr>
        <p:blipFill>
          <a:blip r:embed="rId6"/>
          <a:srcRect r="66810"/>
          <a:stretch/>
        </p:blipFill>
        <p:spPr>
          <a:xfrm>
            <a:off x="2215662" y="2047210"/>
            <a:ext cx="2575728" cy="2763580"/>
          </a:xfrm>
          <a:prstGeom prst="rect">
            <a:avLst/>
          </a:prstGeom>
        </p:spPr>
      </p:pic>
      <p:pic>
        <p:nvPicPr>
          <p:cNvPr id="3" name="Picture 2">
            <a:extLst>
              <a:ext uri="{FF2B5EF4-FFF2-40B4-BE49-F238E27FC236}">
                <a16:creationId xmlns:a16="http://schemas.microsoft.com/office/drawing/2014/main" id="{3202FAA3-F7DD-1347-8D20-51A4AA0589B1}"/>
              </a:ext>
            </a:extLst>
          </p:cNvPr>
          <p:cNvPicPr>
            <a:picLocks noChangeAspect="1"/>
          </p:cNvPicPr>
          <p:nvPr/>
        </p:nvPicPr>
        <p:blipFill>
          <a:blip r:embed="rId6"/>
          <a:srcRect l="33190"/>
          <a:stretch/>
        </p:blipFill>
        <p:spPr>
          <a:xfrm>
            <a:off x="4791391" y="2047210"/>
            <a:ext cx="5184949" cy="2763580"/>
          </a:xfrm>
          <a:prstGeom prst="rect">
            <a:avLst/>
          </a:prstGeom>
        </p:spPr>
      </p:pic>
      <p:pic>
        <p:nvPicPr>
          <p:cNvPr id="4" name="Sound Logo 17 Friendly Logo Opener">
            <a:hlinkClick r:id="" action="ppaction://media"/>
            <a:extLst>
              <a:ext uri="{FF2B5EF4-FFF2-40B4-BE49-F238E27FC236}">
                <a16:creationId xmlns:a16="http://schemas.microsoft.com/office/drawing/2014/main" id="{6D30D881-786C-533C-318B-0C45AEE9CE27}"/>
              </a:ext>
            </a:extLst>
          </p:cNvPr>
          <p:cNvPicPr>
            <a:picLocks noChangeAspect="1"/>
          </p:cNvPicPr>
          <p:nvPr>
            <a:audioFile r:link="rId3"/>
            <p:extLst>
              <p:ext uri="{DAA4B4D4-6D71-4841-9C94-3DE7FCFB9230}">
                <p14:media xmlns:p14="http://schemas.microsoft.com/office/powerpoint/2010/main" r:embed="rId2"/>
              </p:ext>
            </p:extLst>
          </p:nvPr>
        </p:nvPicPr>
        <p:blipFill>
          <a:blip r:embed="rId7"/>
          <a:stretch>
            <a:fillRect/>
          </a:stretch>
        </p:blipFill>
        <p:spPr>
          <a:xfrm>
            <a:off x="98426" y="98426"/>
            <a:ext cx="487363" cy="487363"/>
          </a:xfrm>
          <a:prstGeom prst="rect">
            <a:avLst/>
          </a:prstGeom>
        </p:spPr>
      </p:pic>
      <p:pic>
        <p:nvPicPr>
          <p:cNvPr id="6" name="Picture 5">
            <a:extLst>
              <a:ext uri="{FF2B5EF4-FFF2-40B4-BE49-F238E27FC236}">
                <a16:creationId xmlns:a16="http://schemas.microsoft.com/office/drawing/2014/main" id="{DCA0029F-8892-17EF-76DE-DF7CAA5F6475}"/>
              </a:ext>
            </a:extLst>
          </p:cNvPr>
          <p:cNvPicPr>
            <a:picLocks noChangeAspect="1"/>
          </p:cNvPicPr>
          <p:nvPr/>
        </p:nvPicPr>
        <p:blipFill>
          <a:blip r:embed="rId8"/>
          <a:stretch>
            <a:fillRect/>
          </a:stretch>
        </p:blipFill>
        <p:spPr>
          <a:xfrm>
            <a:off x="0" y="1"/>
            <a:ext cx="1257300" cy="1571625"/>
          </a:xfrm>
          <a:prstGeom prst="rect">
            <a:avLst/>
          </a:prstGeom>
        </p:spPr>
      </p:pic>
    </p:spTree>
    <p:custDataLst>
      <p:tags r:id="rId1"/>
    </p:custDataLst>
    <p:extLst>
      <p:ext uri="{BB962C8B-B14F-4D97-AF65-F5344CB8AC3E}">
        <p14:creationId xmlns:p14="http://schemas.microsoft.com/office/powerpoint/2010/main" val="1634143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6000"/>
                                        <p:tgtEl>
                                          <p:spTgt spid="2"/>
                                        </p:tgtEl>
                                      </p:cBhvr>
                                    </p:animEffect>
                                  </p:childTnLst>
                                </p:cTn>
                              </p:par>
                              <p:par>
                                <p:cTn id="8" presetID="42" presetClass="entr" presetSubtype="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6000"/>
                                        <p:tgtEl>
                                          <p:spTgt spid="3"/>
                                        </p:tgtEl>
                                      </p:cBhvr>
                                    </p:animEffect>
                                    <p:anim calcmode="lin" valueType="num">
                                      <p:cBhvr>
                                        <p:cTn id="11" dur="6000" fill="hold"/>
                                        <p:tgtEl>
                                          <p:spTgt spid="3"/>
                                        </p:tgtEl>
                                        <p:attrNameLst>
                                          <p:attrName>ppt_x</p:attrName>
                                        </p:attrNameLst>
                                      </p:cBhvr>
                                      <p:tavLst>
                                        <p:tav tm="0">
                                          <p:val>
                                            <p:strVal val="#ppt_x"/>
                                          </p:val>
                                        </p:tav>
                                        <p:tav tm="100000">
                                          <p:val>
                                            <p:strVal val="#ppt_x"/>
                                          </p:val>
                                        </p:tav>
                                      </p:tavLst>
                                    </p:anim>
                                    <p:anim calcmode="lin" valueType="num">
                                      <p:cBhvr>
                                        <p:cTn id="12" dur="6000" fill="hold"/>
                                        <p:tgtEl>
                                          <p:spTgt spid="3"/>
                                        </p:tgtEl>
                                        <p:attrNameLst>
                                          <p:attrName>ppt_y</p:attrName>
                                        </p:attrNameLst>
                                      </p:cBhvr>
                                      <p:tavLst>
                                        <p:tav tm="0">
                                          <p:val>
                                            <p:strVal val="#ppt_y+.1"/>
                                          </p:val>
                                        </p:tav>
                                        <p:tav tm="100000">
                                          <p:val>
                                            <p:strVal val="#ppt_y"/>
                                          </p:val>
                                        </p:tav>
                                      </p:tavLst>
                                    </p:anim>
                                  </p:childTnLst>
                                </p:cTn>
                              </p:par>
                              <p:par>
                                <p:cTn id="13" presetID="1" presetClass="mediacall" presetSubtype="0" fill="hold" nodeType="withEffect">
                                  <p:stCondLst>
                                    <p:cond delay="0"/>
                                  </p:stCondLst>
                                  <p:childTnLst>
                                    <p:cmd type="call" cmd="playFrom(0.0)">
                                      <p:cBhvr>
                                        <p:cTn id="14" dur="786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15" fill="hold" display="0">
                  <p:stCondLst>
                    <p:cond delay="indefinite"/>
                  </p:stCondLst>
                  <p:endCondLst>
                    <p:cond evt="onStopAudio" delay="0">
                      <p:tgtEl>
                        <p:sldTgt/>
                      </p:tgtEl>
                    </p:cond>
                  </p:endCondLst>
                </p:cTn>
                <p:tgtEl>
                  <p:spTgt spid="4"/>
                </p:tgtEl>
              </p:cMediaNode>
            </p:audio>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Content Placeholder 2">
            <a:extLst>
              <a:ext uri="{FF2B5EF4-FFF2-40B4-BE49-F238E27FC236}">
                <a16:creationId xmlns:a16="http://schemas.microsoft.com/office/drawing/2014/main" id="{3A5CCA71-18C7-0B99-6679-72E33B33471A}"/>
              </a:ext>
            </a:extLst>
          </p:cNvPr>
          <p:cNvSpPr>
            <a:spLocks noGrp="1"/>
          </p:cNvSpPr>
          <p:nvPr>
            <p:ph sz="quarter" idx="10"/>
          </p:nvPr>
        </p:nvSpPr>
        <p:spPr>
          <a:xfrm>
            <a:off x="623888" y="1332411"/>
            <a:ext cx="10231346" cy="5355727"/>
          </a:xfrm>
        </p:spPr>
        <p:txBody>
          <a:bodyPr>
            <a:normAutofit/>
          </a:bodyPr>
          <a:lstStyle/>
          <a:p>
            <a:r>
              <a:rPr lang="en-US" dirty="0"/>
              <a:t>Calculate and compare the log probabilities of the texts generated by greedy and beam search:</a:t>
            </a:r>
          </a:p>
          <a:p>
            <a:pPr marL="0" indent="0">
              <a:buNone/>
            </a:pPr>
            <a:endParaRPr lang="en-US" dirty="0"/>
          </a:p>
          <a:p>
            <a:pPr marL="0" indent="0">
              <a:buNone/>
            </a:pPr>
            <a:endParaRPr lang="en-US" dirty="0"/>
          </a:p>
          <a:p>
            <a:endParaRPr lang="en-US" dirty="0"/>
          </a:p>
          <a:p>
            <a:endParaRPr lang="en-US" dirty="0"/>
          </a:p>
          <a:p>
            <a:endParaRPr lang="en-US" dirty="0"/>
          </a:p>
          <a:p>
            <a:pPr marL="0" indent="0">
              <a:buNone/>
            </a:pPr>
            <a:endParaRPr lang="en-US" dirty="0"/>
          </a:p>
          <a:p>
            <a:r>
              <a:rPr lang="en-US" dirty="0"/>
              <a:t>Get the total log probability of a sequence :</a:t>
            </a:r>
          </a:p>
        </p:txBody>
      </p:sp>
      <p:sp>
        <p:nvSpPr>
          <p:cNvPr id="2" name="Title 1">
            <a:extLst>
              <a:ext uri="{FF2B5EF4-FFF2-40B4-BE49-F238E27FC236}">
                <a16:creationId xmlns:a16="http://schemas.microsoft.com/office/drawing/2014/main" id="{99662315-E466-4B48-A114-088E9E3856D8}"/>
              </a:ext>
            </a:extLst>
          </p:cNvPr>
          <p:cNvSpPr>
            <a:spLocks noGrp="1"/>
          </p:cNvSpPr>
          <p:nvPr>
            <p:ph type="title"/>
          </p:nvPr>
        </p:nvSpPr>
        <p:spPr/>
        <p:txBody>
          <a:bodyPr>
            <a:normAutofit/>
          </a:bodyPr>
          <a:lstStyle/>
          <a:p>
            <a:r>
              <a:rPr lang="en-US" sz="2400" dirty="0"/>
              <a:t>Comparison between greedy and beam search </a:t>
            </a:r>
          </a:p>
        </p:txBody>
      </p:sp>
      <p:sp>
        <p:nvSpPr>
          <p:cNvPr id="35" name="TextBox 34">
            <a:extLst>
              <a:ext uri="{FF2B5EF4-FFF2-40B4-BE49-F238E27FC236}">
                <a16:creationId xmlns:a16="http://schemas.microsoft.com/office/drawing/2014/main" id="{4535C525-2BDF-95F5-40E3-F5ED16C4E81F}"/>
              </a:ext>
            </a:extLst>
          </p:cNvPr>
          <p:cNvSpPr txBox="1"/>
          <p:nvPr/>
        </p:nvSpPr>
        <p:spPr>
          <a:xfrm>
            <a:off x="914399" y="1831963"/>
            <a:ext cx="9026013" cy="2327240"/>
          </a:xfrm>
          <a:prstGeom prst="rect">
            <a:avLst/>
          </a:prstGeom>
          <a:noFill/>
        </p:spPr>
        <p:txBody>
          <a:bodyPr wrap="square">
            <a:spAutoFit/>
          </a:bodyPr>
          <a:lstStyle/>
          <a:p>
            <a:pPr marL="0" marR="0">
              <a:lnSpc>
                <a:spcPct val="150000"/>
              </a:lnSpc>
              <a:spcBef>
                <a:spcPts val="0"/>
              </a:spcBef>
              <a:spcAft>
                <a:spcPts val="0"/>
              </a:spcAft>
            </a:pPr>
            <a:r>
              <a:rPr lang="en-US" sz="1400" kern="0" dirty="0">
                <a:solidFill>
                  <a:srgbClr val="AF00DB"/>
                </a:solidFill>
                <a:effectLst/>
                <a:latin typeface="Courier New" panose="02070309020205020404" pitchFamily="49" charset="0"/>
                <a:ea typeface="Times New Roman" panose="02020603050405020304" pitchFamily="18" charset="0"/>
                <a:cs typeface="Arial" panose="020B0604020202020204" pitchFamily="34" charset="0"/>
              </a:rPr>
              <a:t>import</a:t>
            </a:r>
            <a:r>
              <a:rPr lang="en-US" sz="1400" kern="0" dirty="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 </a:t>
            </a:r>
            <a:r>
              <a:rPr lang="en-US" sz="1400" kern="0" dirty="0" err="1">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torch.nn.functional</a:t>
            </a:r>
            <a:r>
              <a:rPr lang="en-US" sz="1400" kern="0" dirty="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 </a:t>
            </a:r>
            <a:r>
              <a:rPr lang="en-US" sz="1400" kern="0" dirty="0">
                <a:solidFill>
                  <a:srgbClr val="AF00DB"/>
                </a:solidFill>
                <a:effectLst/>
                <a:latin typeface="Courier New" panose="02070309020205020404" pitchFamily="49" charset="0"/>
                <a:ea typeface="Times New Roman" panose="02020603050405020304" pitchFamily="18" charset="0"/>
                <a:cs typeface="Arial" panose="020B0604020202020204" pitchFamily="34" charset="0"/>
              </a:rPr>
              <a:t>as</a:t>
            </a:r>
            <a:r>
              <a:rPr lang="en-US" sz="1400" kern="0" dirty="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 F</a:t>
            </a:r>
            <a:endParaRPr lang="en-US" sz="1400" kern="1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50000"/>
              </a:lnSpc>
              <a:spcBef>
                <a:spcPts val="0"/>
              </a:spcBef>
              <a:spcAft>
                <a:spcPts val="0"/>
              </a:spcAft>
            </a:pPr>
            <a:r>
              <a:rPr lang="en-US" sz="1400" kern="0" dirty="0">
                <a:solidFill>
                  <a:srgbClr val="0000FF"/>
                </a:solidFill>
                <a:effectLst/>
                <a:latin typeface="Courier New" panose="02070309020205020404" pitchFamily="49" charset="0"/>
                <a:ea typeface="Times New Roman" panose="02020603050405020304" pitchFamily="18" charset="0"/>
                <a:cs typeface="Arial" panose="020B0604020202020204" pitchFamily="34" charset="0"/>
              </a:rPr>
              <a:t>def</a:t>
            </a:r>
            <a:r>
              <a:rPr lang="en-US" sz="1400" kern="0" dirty="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 </a:t>
            </a:r>
            <a:r>
              <a:rPr lang="en-US" sz="1400" kern="0" dirty="0" err="1">
                <a:solidFill>
                  <a:srgbClr val="795E26"/>
                </a:solidFill>
                <a:effectLst/>
                <a:latin typeface="Courier New" panose="02070309020205020404" pitchFamily="49" charset="0"/>
                <a:ea typeface="Times New Roman" panose="02020603050405020304" pitchFamily="18" charset="0"/>
                <a:cs typeface="Arial" panose="020B0604020202020204" pitchFamily="34" charset="0"/>
              </a:rPr>
              <a:t>log_probs_from_logits</a:t>
            </a:r>
            <a:r>
              <a:rPr lang="en-US" sz="1400" kern="0" dirty="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a:t>
            </a:r>
            <a:r>
              <a:rPr lang="en-US" sz="1400" kern="0" dirty="0">
                <a:solidFill>
                  <a:srgbClr val="001080"/>
                </a:solidFill>
                <a:effectLst/>
                <a:latin typeface="Courier New" panose="02070309020205020404" pitchFamily="49" charset="0"/>
                <a:ea typeface="Times New Roman" panose="02020603050405020304" pitchFamily="18" charset="0"/>
                <a:cs typeface="Arial" panose="020B0604020202020204" pitchFamily="34" charset="0"/>
              </a:rPr>
              <a:t>logits</a:t>
            </a:r>
            <a:r>
              <a:rPr lang="en-US" sz="1400" kern="0" dirty="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 </a:t>
            </a:r>
            <a:r>
              <a:rPr lang="en-US" sz="1400" kern="0" dirty="0">
                <a:solidFill>
                  <a:srgbClr val="001080"/>
                </a:solidFill>
                <a:effectLst/>
                <a:latin typeface="Courier New" panose="02070309020205020404" pitchFamily="49" charset="0"/>
                <a:ea typeface="Times New Roman" panose="02020603050405020304" pitchFamily="18" charset="0"/>
                <a:cs typeface="Arial" panose="020B0604020202020204" pitchFamily="34" charset="0"/>
              </a:rPr>
              <a:t>labels</a:t>
            </a:r>
            <a:r>
              <a:rPr lang="en-US" sz="1400" kern="0" dirty="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a:t>
            </a:r>
            <a:endParaRPr lang="en-US" sz="1400" kern="0" dirty="0">
              <a:solidFill>
                <a:srgbClr val="000000"/>
              </a:solidFill>
              <a:latin typeface="Courier New" panose="02070309020205020404" pitchFamily="49" charset="0"/>
              <a:ea typeface="Times New Roman" panose="02020603050405020304" pitchFamily="18" charset="0"/>
              <a:cs typeface="Arial" panose="020B0604020202020204" pitchFamily="34" charset="0"/>
            </a:endParaRPr>
          </a:p>
          <a:p>
            <a:pPr marL="0" marR="0">
              <a:lnSpc>
                <a:spcPct val="150000"/>
              </a:lnSpc>
              <a:spcBef>
                <a:spcPts val="0"/>
              </a:spcBef>
              <a:spcAft>
                <a:spcPts val="0"/>
              </a:spcAft>
            </a:pPr>
            <a:r>
              <a:rPr lang="en-US" sz="1400" i="1" kern="100" dirty="0">
                <a:solidFill>
                  <a:srgbClr val="70AD47"/>
                </a:solidFill>
                <a:latin typeface="Calibri" panose="020F0502020204030204" pitchFamily="34" charset="0"/>
                <a:ea typeface="Calibri" panose="020F0502020204030204" pitchFamily="34" charset="0"/>
                <a:cs typeface="Arial" panose="020B0604020202020204" pitchFamily="34" charset="0"/>
              </a:rPr>
              <a:t>      # normalize the logits to create a probability distribution over the whole vocabulary for each token in the sequence.</a:t>
            </a:r>
            <a:endParaRPr lang="en-US" sz="1400" kern="1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50000"/>
              </a:lnSpc>
              <a:spcBef>
                <a:spcPts val="0"/>
              </a:spcBef>
              <a:spcAft>
                <a:spcPts val="0"/>
              </a:spcAft>
            </a:pPr>
            <a:r>
              <a:rPr lang="en-US" sz="1400" kern="0" dirty="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  </a:t>
            </a:r>
            <a:r>
              <a:rPr lang="en-US" sz="1400" kern="0" dirty="0" err="1">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logp</a:t>
            </a:r>
            <a:r>
              <a:rPr lang="en-US" sz="1400" kern="0" dirty="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 = </a:t>
            </a:r>
            <a:r>
              <a:rPr lang="en-US" sz="1400" kern="0" dirty="0" err="1">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F.log_softmax</a:t>
            </a:r>
            <a:r>
              <a:rPr lang="en-US" sz="1400" kern="0" dirty="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(logits, dim=- </a:t>
            </a:r>
            <a:r>
              <a:rPr lang="en-US" sz="1400" kern="0" dirty="0">
                <a:solidFill>
                  <a:srgbClr val="098156"/>
                </a:solidFill>
                <a:effectLst/>
                <a:latin typeface="Courier New" panose="02070309020205020404" pitchFamily="49" charset="0"/>
                <a:ea typeface="Times New Roman" panose="02020603050405020304" pitchFamily="18" charset="0"/>
                <a:cs typeface="Arial" panose="020B0604020202020204" pitchFamily="34" charset="0"/>
              </a:rPr>
              <a:t>1</a:t>
            </a:r>
            <a:r>
              <a:rPr lang="en-US" sz="1400" kern="0" dirty="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a:t>
            </a:r>
          </a:p>
          <a:p>
            <a:pPr>
              <a:lnSpc>
                <a:spcPct val="150000"/>
              </a:lnSpc>
            </a:pPr>
            <a:r>
              <a:rPr lang="en-US" sz="1400" i="1" dirty="0">
                <a:solidFill>
                  <a:srgbClr val="70AD47"/>
                </a:solidFill>
                <a:latin typeface="Calibri" panose="020F0502020204030204" pitchFamily="34" charset="0"/>
                <a:ea typeface="Calibri" panose="020F0502020204030204" pitchFamily="34" charset="0"/>
                <a:cs typeface="Arial" panose="020B0604020202020204" pitchFamily="34" charset="0"/>
              </a:rPr>
              <a:t>      # select only the token probabilities that were present in the sequence.</a:t>
            </a:r>
            <a:endParaRPr lang="en-US" sz="1400" kern="1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50000"/>
              </a:lnSpc>
              <a:spcBef>
                <a:spcPts val="0"/>
              </a:spcBef>
              <a:spcAft>
                <a:spcPts val="0"/>
              </a:spcAft>
            </a:pPr>
            <a:r>
              <a:rPr lang="en-US" sz="1400" kern="0" dirty="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  </a:t>
            </a:r>
            <a:r>
              <a:rPr lang="en-US" sz="1400" kern="0" dirty="0" err="1">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logp_label</a:t>
            </a:r>
            <a:r>
              <a:rPr lang="en-US" sz="1400" kern="0" dirty="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 = </a:t>
            </a:r>
            <a:r>
              <a:rPr lang="en-US" sz="1400" kern="0" dirty="0" err="1">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torch.gather</a:t>
            </a:r>
            <a:r>
              <a:rPr lang="en-US" sz="1400" kern="0" dirty="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a:t>
            </a:r>
            <a:r>
              <a:rPr lang="en-US" sz="1400" kern="0" dirty="0" err="1">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logp</a:t>
            </a:r>
            <a:r>
              <a:rPr lang="en-US" sz="1400" kern="0" dirty="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 </a:t>
            </a:r>
            <a:r>
              <a:rPr lang="en-US" sz="1400" kern="0" dirty="0">
                <a:solidFill>
                  <a:srgbClr val="098156"/>
                </a:solidFill>
                <a:effectLst/>
                <a:latin typeface="Courier New" panose="02070309020205020404" pitchFamily="49" charset="0"/>
                <a:ea typeface="Times New Roman" panose="02020603050405020304" pitchFamily="18" charset="0"/>
                <a:cs typeface="Arial" panose="020B0604020202020204" pitchFamily="34" charset="0"/>
              </a:rPr>
              <a:t>2</a:t>
            </a:r>
            <a:r>
              <a:rPr lang="en-US" sz="1400" kern="0" dirty="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 </a:t>
            </a:r>
            <a:r>
              <a:rPr lang="en-US" sz="1400" kern="0" dirty="0" err="1">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labels.unsqueeze</a:t>
            </a:r>
            <a:r>
              <a:rPr lang="en-US" sz="1400" kern="0" dirty="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a:t>
            </a:r>
            <a:r>
              <a:rPr lang="en-US" sz="1400" kern="0" dirty="0">
                <a:solidFill>
                  <a:srgbClr val="098156"/>
                </a:solidFill>
                <a:effectLst/>
                <a:latin typeface="Courier New" panose="02070309020205020404" pitchFamily="49" charset="0"/>
                <a:ea typeface="Times New Roman" panose="02020603050405020304" pitchFamily="18" charset="0"/>
                <a:cs typeface="Arial" panose="020B0604020202020204" pitchFamily="34" charset="0"/>
              </a:rPr>
              <a:t>2</a:t>
            </a:r>
            <a:r>
              <a:rPr lang="en-US" sz="1400" kern="0" dirty="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)).squeeze(-</a:t>
            </a:r>
            <a:r>
              <a:rPr lang="en-US" sz="1400" kern="0" dirty="0">
                <a:solidFill>
                  <a:srgbClr val="098156"/>
                </a:solidFill>
                <a:effectLst/>
                <a:latin typeface="Courier New" panose="02070309020205020404" pitchFamily="49" charset="0"/>
                <a:ea typeface="Times New Roman" panose="02020603050405020304" pitchFamily="18" charset="0"/>
                <a:cs typeface="Arial" panose="020B0604020202020204" pitchFamily="34" charset="0"/>
              </a:rPr>
              <a:t>1</a:t>
            </a:r>
            <a:r>
              <a:rPr lang="en-US" sz="1400" kern="0" dirty="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a:t>
            </a:r>
            <a:endParaRPr lang="en-US" sz="1400" kern="100" dirty="0">
              <a:effectLst/>
              <a:latin typeface="Calibri" panose="020F0502020204030204" pitchFamily="34" charset="0"/>
              <a:ea typeface="Calibri" panose="020F0502020204030204" pitchFamily="34" charset="0"/>
              <a:cs typeface="Arial" panose="020B0604020202020204" pitchFamily="34" charset="0"/>
            </a:endParaRPr>
          </a:p>
          <a:p>
            <a:pPr>
              <a:lnSpc>
                <a:spcPct val="150000"/>
              </a:lnSpc>
            </a:pPr>
            <a:r>
              <a:rPr lang="en-US" sz="1400" kern="0" dirty="0">
                <a:solidFill>
                  <a:srgbClr val="000000"/>
                </a:solidFill>
                <a:effectLst/>
                <a:latin typeface="Courier New" panose="02070309020205020404" pitchFamily="49" charset="0"/>
                <a:ea typeface="Times New Roman" panose="02020603050405020304" pitchFamily="18" charset="0"/>
              </a:rPr>
              <a:t>  </a:t>
            </a:r>
            <a:r>
              <a:rPr lang="en-US" sz="1400" kern="0" dirty="0">
                <a:solidFill>
                  <a:srgbClr val="AF00DB"/>
                </a:solidFill>
                <a:effectLst/>
                <a:latin typeface="Courier New" panose="02070309020205020404" pitchFamily="49" charset="0"/>
                <a:ea typeface="Times New Roman" panose="02020603050405020304" pitchFamily="18" charset="0"/>
              </a:rPr>
              <a:t>return</a:t>
            </a:r>
            <a:r>
              <a:rPr lang="en-US" sz="1400" kern="0" dirty="0">
                <a:solidFill>
                  <a:srgbClr val="000000"/>
                </a:solidFill>
                <a:effectLst/>
                <a:latin typeface="Courier New" panose="02070309020205020404" pitchFamily="49" charset="0"/>
                <a:ea typeface="Times New Roman" panose="02020603050405020304" pitchFamily="18" charset="0"/>
              </a:rPr>
              <a:t> </a:t>
            </a:r>
            <a:r>
              <a:rPr lang="en-US" sz="1400" kern="0" dirty="0" err="1">
                <a:solidFill>
                  <a:srgbClr val="000000"/>
                </a:solidFill>
                <a:effectLst/>
                <a:latin typeface="Courier New" panose="02070309020205020404" pitchFamily="49" charset="0"/>
                <a:ea typeface="Times New Roman" panose="02020603050405020304" pitchFamily="18" charset="0"/>
              </a:rPr>
              <a:t>logp_label</a:t>
            </a:r>
            <a:endParaRPr lang="en-US" sz="1400" dirty="0"/>
          </a:p>
        </p:txBody>
      </p:sp>
      <p:sp>
        <p:nvSpPr>
          <p:cNvPr id="38" name="TextBox 37">
            <a:extLst>
              <a:ext uri="{FF2B5EF4-FFF2-40B4-BE49-F238E27FC236}">
                <a16:creationId xmlns:a16="http://schemas.microsoft.com/office/drawing/2014/main" id="{EA38CB64-090B-CCAD-AF90-3FC49B1554B0}"/>
              </a:ext>
            </a:extLst>
          </p:cNvPr>
          <p:cNvSpPr txBox="1"/>
          <p:nvPr/>
        </p:nvSpPr>
        <p:spPr>
          <a:xfrm>
            <a:off x="914399" y="4700512"/>
            <a:ext cx="9429135" cy="2004395"/>
          </a:xfrm>
          <a:prstGeom prst="rect">
            <a:avLst/>
          </a:prstGeom>
          <a:noFill/>
        </p:spPr>
        <p:txBody>
          <a:bodyPr wrap="square">
            <a:spAutoFit/>
          </a:bodyPr>
          <a:lstStyle/>
          <a:p>
            <a:pPr marL="0" marR="0">
              <a:lnSpc>
                <a:spcPct val="150000"/>
              </a:lnSpc>
              <a:spcBef>
                <a:spcPts val="0"/>
              </a:spcBef>
              <a:spcAft>
                <a:spcPts val="0"/>
              </a:spcAft>
            </a:pPr>
            <a:r>
              <a:rPr lang="en-US" sz="1400" kern="0" dirty="0">
                <a:solidFill>
                  <a:srgbClr val="0000FF"/>
                </a:solidFill>
                <a:effectLst/>
                <a:latin typeface="Courier New" panose="02070309020205020404" pitchFamily="49" charset="0"/>
                <a:ea typeface="Times New Roman" panose="02020603050405020304" pitchFamily="18" charset="0"/>
                <a:cs typeface="Arial" panose="020B0604020202020204" pitchFamily="34" charset="0"/>
              </a:rPr>
              <a:t>def</a:t>
            </a:r>
            <a:r>
              <a:rPr lang="en-US" sz="1400" kern="0" dirty="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 </a:t>
            </a:r>
            <a:r>
              <a:rPr lang="en-US" sz="1400" kern="0" dirty="0" err="1">
                <a:solidFill>
                  <a:srgbClr val="795E26"/>
                </a:solidFill>
                <a:effectLst/>
                <a:latin typeface="Courier New" panose="02070309020205020404" pitchFamily="49" charset="0"/>
                <a:ea typeface="Times New Roman" panose="02020603050405020304" pitchFamily="18" charset="0"/>
                <a:cs typeface="Arial" panose="020B0604020202020204" pitchFamily="34" charset="0"/>
              </a:rPr>
              <a:t>sequence_logprob</a:t>
            </a:r>
            <a:r>
              <a:rPr lang="en-US" sz="1400" kern="0" dirty="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a:t>
            </a:r>
            <a:r>
              <a:rPr lang="en-US" sz="1400" kern="0" dirty="0">
                <a:solidFill>
                  <a:srgbClr val="001080"/>
                </a:solidFill>
                <a:effectLst/>
                <a:latin typeface="Courier New" panose="02070309020205020404" pitchFamily="49" charset="0"/>
                <a:ea typeface="Times New Roman" panose="02020603050405020304" pitchFamily="18" charset="0"/>
                <a:cs typeface="Arial" panose="020B0604020202020204" pitchFamily="34" charset="0"/>
              </a:rPr>
              <a:t>model</a:t>
            </a:r>
            <a:r>
              <a:rPr lang="en-US" sz="1400" kern="0" dirty="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 </a:t>
            </a:r>
            <a:r>
              <a:rPr lang="en-US" sz="1400" kern="0" dirty="0">
                <a:solidFill>
                  <a:srgbClr val="001080"/>
                </a:solidFill>
                <a:effectLst/>
                <a:latin typeface="Courier New" panose="02070309020205020404" pitchFamily="49" charset="0"/>
                <a:ea typeface="Times New Roman" panose="02020603050405020304" pitchFamily="18" charset="0"/>
                <a:cs typeface="Arial" panose="020B0604020202020204" pitchFamily="34" charset="0"/>
              </a:rPr>
              <a:t>labels</a:t>
            </a:r>
            <a:r>
              <a:rPr lang="en-US" sz="1400" kern="0" dirty="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 </a:t>
            </a:r>
            <a:r>
              <a:rPr lang="en-US" sz="1400" kern="0" dirty="0" err="1">
                <a:solidFill>
                  <a:srgbClr val="001080"/>
                </a:solidFill>
                <a:effectLst/>
                <a:latin typeface="Courier New" panose="02070309020205020404" pitchFamily="49" charset="0"/>
                <a:ea typeface="Times New Roman" panose="02020603050405020304" pitchFamily="18" charset="0"/>
                <a:cs typeface="Arial" panose="020B0604020202020204" pitchFamily="34" charset="0"/>
              </a:rPr>
              <a:t>input_len</a:t>
            </a:r>
            <a:r>
              <a:rPr lang="en-US" sz="1400" kern="0" dirty="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a:t>
            </a:r>
            <a:r>
              <a:rPr lang="en-US" sz="1400" kern="0" dirty="0">
                <a:solidFill>
                  <a:srgbClr val="098156"/>
                </a:solidFill>
                <a:effectLst/>
                <a:latin typeface="Courier New" panose="02070309020205020404" pitchFamily="49" charset="0"/>
                <a:ea typeface="Times New Roman" panose="02020603050405020304" pitchFamily="18" charset="0"/>
                <a:cs typeface="Arial" panose="020B0604020202020204" pitchFamily="34" charset="0"/>
              </a:rPr>
              <a:t>0</a:t>
            </a:r>
            <a:r>
              <a:rPr lang="en-US" sz="1400" kern="0" dirty="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a:t>
            </a:r>
            <a:endParaRPr lang="en-US" sz="1400" kern="1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50000"/>
              </a:lnSpc>
              <a:spcBef>
                <a:spcPts val="0"/>
              </a:spcBef>
              <a:spcAft>
                <a:spcPts val="0"/>
              </a:spcAft>
            </a:pPr>
            <a:r>
              <a:rPr lang="en-US" sz="1400" kern="0" dirty="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  </a:t>
            </a:r>
            <a:r>
              <a:rPr lang="en-US" sz="1400" kern="0" dirty="0">
                <a:solidFill>
                  <a:srgbClr val="AF00DB"/>
                </a:solidFill>
                <a:effectLst/>
                <a:latin typeface="Courier New" panose="02070309020205020404" pitchFamily="49" charset="0"/>
                <a:ea typeface="Times New Roman" panose="02020603050405020304" pitchFamily="18" charset="0"/>
                <a:cs typeface="Arial" panose="020B0604020202020204" pitchFamily="34" charset="0"/>
              </a:rPr>
              <a:t>with</a:t>
            </a:r>
            <a:r>
              <a:rPr lang="en-US" sz="1400" kern="0" dirty="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 torch. </a:t>
            </a:r>
            <a:r>
              <a:rPr lang="en-US" sz="1400" kern="0" dirty="0" err="1">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no_grad</a:t>
            </a:r>
            <a:r>
              <a:rPr lang="en-US" sz="1400" kern="0" dirty="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a:t>
            </a:r>
            <a:endParaRPr lang="en-US" sz="1400" kern="1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50000"/>
              </a:lnSpc>
              <a:spcBef>
                <a:spcPts val="0"/>
              </a:spcBef>
              <a:spcAft>
                <a:spcPts val="0"/>
              </a:spcAft>
            </a:pPr>
            <a:r>
              <a:rPr lang="en-US" sz="1400" kern="0" dirty="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    output = model(labels)</a:t>
            </a:r>
            <a:endParaRPr lang="en-US" sz="1400" kern="1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50000"/>
              </a:lnSpc>
              <a:spcBef>
                <a:spcPts val="0"/>
              </a:spcBef>
              <a:spcAft>
                <a:spcPts val="0"/>
              </a:spcAft>
            </a:pPr>
            <a:r>
              <a:rPr lang="en-US" sz="1400" kern="0" dirty="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    </a:t>
            </a:r>
            <a:r>
              <a:rPr lang="en-US" sz="1400" kern="0" dirty="0" err="1">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log_probs</a:t>
            </a:r>
            <a:r>
              <a:rPr lang="en-US" sz="1400" kern="0" dirty="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 = </a:t>
            </a:r>
            <a:r>
              <a:rPr lang="en-US" sz="1400" kern="0" dirty="0" err="1">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log_probs_from_logits</a:t>
            </a:r>
            <a:r>
              <a:rPr lang="en-US" sz="1400" kern="0" dirty="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a:t>
            </a:r>
            <a:r>
              <a:rPr lang="en-US" sz="1400" kern="0" dirty="0" err="1">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output.logits</a:t>
            </a:r>
            <a:r>
              <a:rPr lang="en-US" sz="1400" kern="0" dirty="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 : - </a:t>
            </a:r>
            <a:r>
              <a:rPr lang="en-US" sz="1400" kern="0" dirty="0">
                <a:solidFill>
                  <a:srgbClr val="098156"/>
                </a:solidFill>
                <a:effectLst/>
                <a:latin typeface="Courier New" panose="02070309020205020404" pitchFamily="49" charset="0"/>
                <a:ea typeface="Times New Roman" panose="02020603050405020304" pitchFamily="18" charset="0"/>
                <a:cs typeface="Arial" panose="020B0604020202020204" pitchFamily="34" charset="0"/>
              </a:rPr>
              <a:t>1</a:t>
            </a:r>
            <a:r>
              <a:rPr lang="en-US" sz="1400" kern="0" dirty="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 :], labels[:, </a:t>
            </a:r>
            <a:r>
              <a:rPr lang="en-US" sz="1400" kern="0" dirty="0">
                <a:solidFill>
                  <a:srgbClr val="098156"/>
                </a:solidFill>
                <a:effectLst/>
                <a:latin typeface="Courier New" panose="02070309020205020404" pitchFamily="49" charset="0"/>
                <a:ea typeface="Times New Roman" panose="02020603050405020304" pitchFamily="18" charset="0"/>
                <a:cs typeface="Arial" panose="020B0604020202020204" pitchFamily="34" charset="0"/>
              </a:rPr>
              <a:t>1</a:t>
            </a:r>
            <a:r>
              <a:rPr lang="en-US" sz="1400" kern="0" dirty="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a:t>
            </a:r>
            <a:endParaRPr lang="en-US" sz="1400" kern="1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50000"/>
              </a:lnSpc>
              <a:spcBef>
                <a:spcPts val="0"/>
              </a:spcBef>
              <a:spcAft>
                <a:spcPts val="0"/>
              </a:spcAft>
            </a:pPr>
            <a:r>
              <a:rPr lang="en-US" sz="1400" kern="0" dirty="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    </a:t>
            </a:r>
            <a:r>
              <a:rPr lang="en-US" sz="1400" kern="0" dirty="0" err="1">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seq_log_prob</a:t>
            </a:r>
            <a:r>
              <a:rPr lang="en-US" sz="1400" kern="0" dirty="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 = </a:t>
            </a:r>
            <a:r>
              <a:rPr lang="en-US" sz="1400" kern="0" dirty="0" err="1">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torch.</a:t>
            </a:r>
            <a:r>
              <a:rPr lang="en-US" sz="1400" kern="0" dirty="0" err="1">
                <a:solidFill>
                  <a:srgbClr val="795E26"/>
                </a:solidFill>
                <a:effectLst/>
                <a:latin typeface="Courier New" panose="02070309020205020404" pitchFamily="49" charset="0"/>
                <a:ea typeface="Times New Roman" panose="02020603050405020304" pitchFamily="18" charset="0"/>
                <a:cs typeface="Arial" panose="020B0604020202020204" pitchFamily="34" charset="0"/>
              </a:rPr>
              <a:t>sum</a:t>
            </a:r>
            <a:r>
              <a:rPr lang="en-US" sz="1400" kern="0" dirty="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a:t>
            </a:r>
            <a:r>
              <a:rPr lang="en-US" sz="1400" kern="0" dirty="0" err="1">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log_probs</a:t>
            </a:r>
            <a:r>
              <a:rPr lang="en-US" sz="1400" kern="0" dirty="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 </a:t>
            </a:r>
            <a:r>
              <a:rPr lang="en-US" sz="1400" kern="0" dirty="0" err="1">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input_len</a:t>
            </a:r>
            <a:r>
              <a:rPr lang="en-US" sz="1400" kern="0" dirty="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a:t>
            </a:r>
            <a:endParaRPr lang="en-US" sz="1400" kern="1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50000"/>
              </a:lnSpc>
              <a:spcBef>
                <a:spcPts val="0"/>
              </a:spcBef>
              <a:spcAft>
                <a:spcPts val="0"/>
              </a:spcAft>
            </a:pPr>
            <a:r>
              <a:rPr lang="en-US" sz="1400" kern="0" dirty="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  </a:t>
            </a:r>
            <a:r>
              <a:rPr lang="en-US" sz="1400" kern="0" dirty="0">
                <a:solidFill>
                  <a:srgbClr val="AF00DB"/>
                </a:solidFill>
                <a:effectLst/>
                <a:latin typeface="Courier New" panose="02070309020205020404" pitchFamily="49" charset="0"/>
                <a:ea typeface="Times New Roman" panose="02020603050405020304" pitchFamily="18" charset="0"/>
                <a:cs typeface="Arial" panose="020B0604020202020204" pitchFamily="34" charset="0"/>
              </a:rPr>
              <a:t>return</a:t>
            </a:r>
            <a:r>
              <a:rPr lang="en-US" sz="1400" kern="0" dirty="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 </a:t>
            </a:r>
            <a:r>
              <a:rPr lang="en-US" sz="1400" kern="0" dirty="0" err="1">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seq_log_prob.cpu</a:t>
            </a:r>
            <a:r>
              <a:rPr lang="en-US" sz="1400" kern="0" dirty="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a:t>
            </a:r>
            <a:r>
              <a:rPr lang="en-US" sz="1400" kern="0" dirty="0" err="1">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numpy</a:t>
            </a:r>
            <a:r>
              <a:rPr lang="en-US" sz="1400" kern="0" dirty="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a:t>
            </a:r>
            <a:endParaRPr lang="en-US" sz="1400" kern="1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39" name="Rectangle 38">
            <a:extLst>
              <a:ext uri="{FF2B5EF4-FFF2-40B4-BE49-F238E27FC236}">
                <a16:creationId xmlns:a16="http://schemas.microsoft.com/office/drawing/2014/main" id="{3FAFB106-AA40-D08D-21D7-19CE7DA9FA74}"/>
              </a:ext>
            </a:extLst>
          </p:cNvPr>
          <p:cNvSpPr/>
          <p:nvPr/>
        </p:nvSpPr>
        <p:spPr>
          <a:xfrm>
            <a:off x="5427405" y="6126058"/>
            <a:ext cx="1071716" cy="226142"/>
          </a:xfrm>
          <a:prstGeom prst="rect">
            <a:avLst/>
          </a:prstGeom>
          <a:solidFill>
            <a:srgbClr val="FFC000">
              <a:alpha val="25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6B9B5F98-4BC3-7900-263E-71124DCD4FF0}"/>
              </a:ext>
            </a:extLst>
          </p:cNvPr>
          <p:cNvSpPr/>
          <p:nvPr/>
        </p:nvSpPr>
        <p:spPr>
          <a:xfrm>
            <a:off x="2637182" y="5790121"/>
            <a:ext cx="6917635" cy="226142"/>
          </a:xfrm>
          <a:prstGeom prst="rect">
            <a:avLst/>
          </a:prstGeom>
          <a:solidFill>
            <a:srgbClr val="92D050">
              <a:alpha val="25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3510468173"/>
      </p:ext>
    </p:extLst>
  </p:cSld>
  <p:clrMapOvr>
    <a:masterClrMapping/>
  </p:clrMapOvr>
  <mc:AlternateContent xmlns:mc="http://schemas.openxmlformats.org/markup-compatibility/2006" xmlns:p14="http://schemas.microsoft.com/office/powerpoint/2010/main">
    <mc:Choice Requires="p14">
      <p:transition spd="slow" p14:dur="2000" advTm="63025"/>
    </mc:Choice>
    <mc:Fallback xmlns="">
      <p:transition spd="slow" advTm="6302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6">
                                            <p:txEl>
                                              <p:pRg st="0" end="0"/>
                                            </p:txEl>
                                          </p:spTgt>
                                        </p:tgtEl>
                                        <p:attrNameLst>
                                          <p:attrName>style.visibility</p:attrName>
                                        </p:attrNameLst>
                                      </p:cBhvr>
                                      <p:to>
                                        <p:strVal val="visible"/>
                                      </p:to>
                                    </p:set>
                                    <p:animEffect transition="in" filter="fade">
                                      <p:cBhvr>
                                        <p:cTn id="7" dur="1000"/>
                                        <p:tgtEl>
                                          <p:spTgt spid="36">
                                            <p:txEl>
                                              <p:pRg st="0" end="0"/>
                                            </p:txEl>
                                          </p:spTgt>
                                        </p:tgtEl>
                                      </p:cBhvr>
                                    </p:animEffect>
                                    <p:anim calcmode="lin" valueType="num">
                                      <p:cBhvr>
                                        <p:cTn id="8" dur="1000" fill="hold"/>
                                        <p:tgtEl>
                                          <p:spTgt spid="3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5">
                                            <p:txEl>
                                              <p:pRg st="0" end="0"/>
                                            </p:txEl>
                                          </p:spTgt>
                                        </p:tgtEl>
                                        <p:attrNameLst>
                                          <p:attrName>style.visibility</p:attrName>
                                        </p:attrNameLst>
                                      </p:cBhvr>
                                      <p:to>
                                        <p:strVal val="visible"/>
                                      </p:to>
                                    </p:set>
                                    <p:animEffect transition="in" filter="fade">
                                      <p:cBhvr>
                                        <p:cTn id="14" dur="1000"/>
                                        <p:tgtEl>
                                          <p:spTgt spid="35">
                                            <p:txEl>
                                              <p:pRg st="0" end="0"/>
                                            </p:txEl>
                                          </p:spTgt>
                                        </p:tgtEl>
                                      </p:cBhvr>
                                    </p:animEffect>
                                    <p:anim calcmode="lin" valueType="num">
                                      <p:cBhvr>
                                        <p:cTn id="15" dur="1000" fill="hold"/>
                                        <p:tgtEl>
                                          <p:spTgt spid="35">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5">
                                            <p:txEl>
                                              <p:pRg st="0" end="0"/>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35">
                                            <p:txEl>
                                              <p:pRg st="1" end="1"/>
                                            </p:txEl>
                                          </p:spTgt>
                                        </p:tgtEl>
                                        <p:attrNameLst>
                                          <p:attrName>style.visibility</p:attrName>
                                        </p:attrNameLst>
                                      </p:cBhvr>
                                      <p:to>
                                        <p:strVal val="visible"/>
                                      </p:to>
                                    </p:set>
                                    <p:animEffect transition="in" filter="fade">
                                      <p:cBhvr>
                                        <p:cTn id="19" dur="1000"/>
                                        <p:tgtEl>
                                          <p:spTgt spid="35">
                                            <p:txEl>
                                              <p:pRg st="1" end="1"/>
                                            </p:txEl>
                                          </p:spTgt>
                                        </p:tgtEl>
                                      </p:cBhvr>
                                    </p:animEffect>
                                    <p:anim calcmode="lin" valueType="num">
                                      <p:cBhvr>
                                        <p:cTn id="20" dur="1000" fill="hold"/>
                                        <p:tgtEl>
                                          <p:spTgt spid="35">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5">
                                            <p:txEl>
                                              <p:pRg st="1" end="1"/>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35">
                                            <p:txEl>
                                              <p:pRg st="2" end="2"/>
                                            </p:txEl>
                                          </p:spTgt>
                                        </p:tgtEl>
                                        <p:attrNameLst>
                                          <p:attrName>style.visibility</p:attrName>
                                        </p:attrNameLst>
                                      </p:cBhvr>
                                      <p:to>
                                        <p:strVal val="visible"/>
                                      </p:to>
                                    </p:set>
                                    <p:animEffect transition="in" filter="fade">
                                      <p:cBhvr>
                                        <p:cTn id="24" dur="1000"/>
                                        <p:tgtEl>
                                          <p:spTgt spid="35">
                                            <p:txEl>
                                              <p:pRg st="2" end="2"/>
                                            </p:txEl>
                                          </p:spTgt>
                                        </p:tgtEl>
                                      </p:cBhvr>
                                    </p:animEffect>
                                    <p:anim calcmode="lin" valueType="num">
                                      <p:cBhvr>
                                        <p:cTn id="25" dur="1000" fill="hold"/>
                                        <p:tgtEl>
                                          <p:spTgt spid="35">
                                            <p:txEl>
                                              <p:pRg st="2" end="2"/>
                                            </p:txEl>
                                          </p:spTgt>
                                        </p:tgtEl>
                                        <p:attrNameLst>
                                          <p:attrName>ppt_x</p:attrName>
                                        </p:attrNameLst>
                                      </p:cBhvr>
                                      <p:tavLst>
                                        <p:tav tm="0">
                                          <p:val>
                                            <p:strVal val="#ppt_x"/>
                                          </p:val>
                                        </p:tav>
                                        <p:tav tm="100000">
                                          <p:val>
                                            <p:strVal val="#ppt_x"/>
                                          </p:val>
                                        </p:tav>
                                      </p:tavLst>
                                    </p:anim>
                                    <p:anim calcmode="lin" valueType="num">
                                      <p:cBhvr>
                                        <p:cTn id="26" dur="1000" fill="hold"/>
                                        <p:tgtEl>
                                          <p:spTgt spid="35">
                                            <p:txEl>
                                              <p:pRg st="2" end="2"/>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35">
                                            <p:txEl>
                                              <p:pRg st="3" end="3"/>
                                            </p:txEl>
                                          </p:spTgt>
                                        </p:tgtEl>
                                        <p:attrNameLst>
                                          <p:attrName>style.visibility</p:attrName>
                                        </p:attrNameLst>
                                      </p:cBhvr>
                                      <p:to>
                                        <p:strVal val="visible"/>
                                      </p:to>
                                    </p:set>
                                    <p:animEffect transition="in" filter="fade">
                                      <p:cBhvr>
                                        <p:cTn id="29" dur="1000"/>
                                        <p:tgtEl>
                                          <p:spTgt spid="35">
                                            <p:txEl>
                                              <p:pRg st="3" end="3"/>
                                            </p:txEl>
                                          </p:spTgt>
                                        </p:tgtEl>
                                      </p:cBhvr>
                                    </p:animEffect>
                                    <p:anim calcmode="lin" valueType="num">
                                      <p:cBhvr>
                                        <p:cTn id="30" dur="1000" fill="hold"/>
                                        <p:tgtEl>
                                          <p:spTgt spid="35">
                                            <p:txEl>
                                              <p:pRg st="3" end="3"/>
                                            </p:txEl>
                                          </p:spTgt>
                                        </p:tgtEl>
                                        <p:attrNameLst>
                                          <p:attrName>ppt_x</p:attrName>
                                        </p:attrNameLst>
                                      </p:cBhvr>
                                      <p:tavLst>
                                        <p:tav tm="0">
                                          <p:val>
                                            <p:strVal val="#ppt_x"/>
                                          </p:val>
                                        </p:tav>
                                        <p:tav tm="100000">
                                          <p:val>
                                            <p:strVal val="#ppt_x"/>
                                          </p:val>
                                        </p:tav>
                                      </p:tavLst>
                                    </p:anim>
                                    <p:anim calcmode="lin" valueType="num">
                                      <p:cBhvr>
                                        <p:cTn id="31" dur="1000" fill="hold"/>
                                        <p:tgtEl>
                                          <p:spTgt spid="3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nodeType="clickEffect">
                                  <p:stCondLst>
                                    <p:cond delay="0"/>
                                  </p:stCondLst>
                                  <p:childTnLst>
                                    <p:set>
                                      <p:cBhvr>
                                        <p:cTn id="35" dur="1" fill="hold">
                                          <p:stCondLst>
                                            <p:cond delay="0"/>
                                          </p:stCondLst>
                                        </p:cTn>
                                        <p:tgtEl>
                                          <p:spTgt spid="35">
                                            <p:txEl>
                                              <p:pRg st="5" end="5"/>
                                            </p:txEl>
                                          </p:spTgt>
                                        </p:tgtEl>
                                        <p:attrNameLst>
                                          <p:attrName>style.visibility</p:attrName>
                                        </p:attrNameLst>
                                      </p:cBhvr>
                                      <p:to>
                                        <p:strVal val="visible"/>
                                      </p:to>
                                    </p:set>
                                    <p:animEffect transition="in" filter="fade">
                                      <p:cBhvr>
                                        <p:cTn id="36" dur="1000"/>
                                        <p:tgtEl>
                                          <p:spTgt spid="35">
                                            <p:txEl>
                                              <p:pRg st="5" end="5"/>
                                            </p:txEl>
                                          </p:spTgt>
                                        </p:tgtEl>
                                      </p:cBhvr>
                                    </p:animEffect>
                                    <p:anim calcmode="lin" valueType="num">
                                      <p:cBhvr>
                                        <p:cTn id="37" dur="1000" fill="hold"/>
                                        <p:tgtEl>
                                          <p:spTgt spid="35">
                                            <p:txEl>
                                              <p:pRg st="5" end="5"/>
                                            </p:txEl>
                                          </p:spTgt>
                                        </p:tgtEl>
                                        <p:attrNameLst>
                                          <p:attrName>ppt_x</p:attrName>
                                        </p:attrNameLst>
                                      </p:cBhvr>
                                      <p:tavLst>
                                        <p:tav tm="0">
                                          <p:val>
                                            <p:strVal val="#ppt_x"/>
                                          </p:val>
                                        </p:tav>
                                        <p:tav tm="100000">
                                          <p:val>
                                            <p:strVal val="#ppt_x"/>
                                          </p:val>
                                        </p:tav>
                                      </p:tavLst>
                                    </p:anim>
                                    <p:anim calcmode="lin" valueType="num">
                                      <p:cBhvr>
                                        <p:cTn id="38" dur="1000" fill="hold"/>
                                        <p:tgtEl>
                                          <p:spTgt spid="35">
                                            <p:txEl>
                                              <p:pRg st="5" end="5"/>
                                            </p:txEl>
                                          </p:spTgt>
                                        </p:tgtEl>
                                        <p:attrNameLst>
                                          <p:attrName>ppt_y</p:attrName>
                                        </p:attrNameLst>
                                      </p:cBhvr>
                                      <p:tavLst>
                                        <p:tav tm="0">
                                          <p:val>
                                            <p:strVal val="#ppt_y+.1"/>
                                          </p:val>
                                        </p:tav>
                                        <p:tav tm="100000">
                                          <p:val>
                                            <p:strVal val="#ppt_y"/>
                                          </p:val>
                                        </p:tav>
                                      </p:tavLst>
                                    </p:anim>
                                  </p:childTnLst>
                                </p:cTn>
                              </p:par>
                              <p:par>
                                <p:cTn id="39" presetID="42" presetClass="entr" presetSubtype="0" fill="hold" nodeType="withEffect">
                                  <p:stCondLst>
                                    <p:cond delay="0"/>
                                  </p:stCondLst>
                                  <p:childTnLst>
                                    <p:set>
                                      <p:cBhvr>
                                        <p:cTn id="40" dur="1" fill="hold">
                                          <p:stCondLst>
                                            <p:cond delay="0"/>
                                          </p:stCondLst>
                                        </p:cTn>
                                        <p:tgtEl>
                                          <p:spTgt spid="35">
                                            <p:txEl>
                                              <p:pRg st="4" end="4"/>
                                            </p:txEl>
                                          </p:spTgt>
                                        </p:tgtEl>
                                        <p:attrNameLst>
                                          <p:attrName>style.visibility</p:attrName>
                                        </p:attrNameLst>
                                      </p:cBhvr>
                                      <p:to>
                                        <p:strVal val="visible"/>
                                      </p:to>
                                    </p:set>
                                    <p:animEffect transition="in" filter="fade">
                                      <p:cBhvr>
                                        <p:cTn id="41" dur="1000"/>
                                        <p:tgtEl>
                                          <p:spTgt spid="35">
                                            <p:txEl>
                                              <p:pRg st="4" end="4"/>
                                            </p:txEl>
                                          </p:spTgt>
                                        </p:tgtEl>
                                      </p:cBhvr>
                                    </p:animEffect>
                                    <p:anim calcmode="lin" valueType="num">
                                      <p:cBhvr>
                                        <p:cTn id="42" dur="1000" fill="hold"/>
                                        <p:tgtEl>
                                          <p:spTgt spid="35">
                                            <p:txEl>
                                              <p:pRg st="4" end="4"/>
                                            </p:txEl>
                                          </p:spTgt>
                                        </p:tgtEl>
                                        <p:attrNameLst>
                                          <p:attrName>ppt_x</p:attrName>
                                        </p:attrNameLst>
                                      </p:cBhvr>
                                      <p:tavLst>
                                        <p:tav tm="0">
                                          <p:val>
                                            <p:strVal val="#ppt_x"/>
                                          </p:val>
                                        </p:tav>
                                        <p:tav tm="100000">
                                          <p:val>
                                            <p:strVal val="#ppt_x"/>
                                          </p:val>
                                        </p:tav>
                                      </p:tavLst>
                                    </p:anim>
                                    <p:anim calcmode="lin" valueType="num">
                                      <p:cBhvr>
                                        <p:cTn id="43" dur="1000" fill="hold"/>
                                        <p:tgtEl>
                                          <p:spTgt spid="35">
                                            <p:txEl>
                                              <p:pRg st="4" end="4"/>
                                            </p:txEl>
                                          </p:spTgt>
                                        </p:tgtEl>
                                        <p:attrNameLst>
                                          <p:attrName>ppt_y</p:attrName>
                                        </p:attrNameLst>
                                      </p:cBhvr>
                                      <p:tavLst>
                                        <p:tav tm="0">
                                          <p:val>
                                            <p:strVal val="#ppt_y+.1"/>
                                          </p:val>
                                        </p:tav>
                                        <p:tav tm="100000">
                                          <p:val>
                                            <p:strVal val="#ppt_y"/>
                                          </p:val>
                                        </p:tav>
                                      </p:tavLst>
                                    </p:anim>
                                  </p:childTnLst>
                                </p:cTn>
                              </p:par>
                              <p:par>
                                <p:cTn id="44" presetID="42" presetClass="entr" presetSubtype="0" fill="hold" nodeType="withEffect">
                                  <p:stCondLst>
                                    <p:cond delay="0"/>
                                  </p:stCondLst>
                                  <p:childTnLst>
                                    <p:set>
                                      <p:cBhvr>
                                        <p:cTn id="45" dur="1" fill="hold">
                                          <p:stCondLst>
                                            <p:cond delay="0"/>
                                          </p:stCondLst>
                                        </p:cTn>
                                        <p:tgtEl>
                                          <p:spTgt spid="35">
                                            <p:txEl>
                                              <p:pRg st="6" end="6"/>
                                            </p:txEl>
                                          </p:spTgt>
                                        </p:tgtEl>
                                        <p:attrNameLst>
                                          <p:attrName>style.visibility</p:attrName>
                                        </p:attrNameLst>
                                      </p:cBhvr>
                                      <p:to>
                                        <p:strVal val="visible"/>
                                      </p:to>
                                    </p:set>
                                    <p:animEffect transition="in" filter="fade">
                                      <p:cBhvr>
                                        <p:cTn id="46" dur="1000"/>
                                        <p:tgtEl>
                                          <p:spTgt spid="35">
                                            <p:txEl>
                                              <p:pRg st="6" end="6"/>
                                            </p:txEl>
                                          </p:spTgt>
                                        </p:tgtEl>
                                      </p:cBhvr>
                                    </p:animEffect>
                                    <p:anim calcmode="lin" valueType="num">
                                      <p:cBhvr>
                                        <p:cTn id="47" dur="1000" fill="hold"/>
                                        <p:tgtEl>
                                          <p:spTgt spid="35">
                                            <p:txEl>
                                              <p:pRg st="6" end="6"/>
                                            </p:txEl>
                                          </p:spTgt>
                                        </p:tgtEl>
                                        <p:attrNameLst>
                                          <p:attrName>ppt_x</p:attrName>
                                        </p:attrNameLst>
                                      </p:cBhvr>
                                      <p:tavLst>
                                        <p:tav tm="0">
                                          <p:val>
                                            <p:strVal val="#ppt_x"/>
                                          </p:val>
                                        </p:tav>
                                        <p:tav tm="100000">
                                          <p:val>
                                            <p:strVal val="#ppt_x"/>
                                          </p:val>
                                        </p:tav>
                                      </p:tavLst>
                                    </p:anim>
                                    <p:anim calcmode="lin" valueType="num">
                                      <p:cBhvr>
                                        <p:cTn id="48" dur="1000" fill="hold"/>
                                        <p:tgtEl>
                                          <p:spTgt spid="35">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42" presetClass="entr" presetSubtype="0" fill="hold" nodeType="clickEffect">
                                  <p:stCondLst>
                                    <p:cond delay="0"/>
                                  </p:stCondLst>
                                  <p:childTnLst>
                                    <p:set>
                                      <p:cBhvr>
                                        <p:cTn id="52" dur="1" fill="hold">
                                          <p:stCondLst>
                                            <p:cond delay="0"/>
                                          </p:stCondLst>
                                        </p:cTn>
                                        <p:tgtEl>
                                          <p:spTgt spid="36">
                                            <p:txEl>
                                              <p:pRg st="7" end="7"/>
                                            </p:txEl>
                                          </p:spTgt>
                                        </p:tgtEl>
                                        <p:attrNameLst>
                                          <p:attrName>style.visibility</p:attrName>
                                        </p:attrNameLst>
                                      </p:cBhvr>
                                      <p:to>
                                        <p:strVal val="visible"/>
                                      </p:to>
                                    </p:set>
                                    <p:animEffect transition="in" filter="fade">
                                      <p:cBhvr>
                                        <p:cTn id="53" dur="1000"/>
                                        <p:tgtEl>
                                          <p:spTgt spid="36">
                                            <p:txEl>
                                              <p:pRg st="7" end="7"/>
                                            </p:txEl>
                                          </p:spTgt>
                                        </p:tgtEl>
                                      </p:cBhvr>
                                    </p:animEffect>
                                    <p:anim calcmode="lin" valueType="num">
                                      <p:cBhvr>
                                        <p:cTn id="54" dur="1000" fill="hold"/>
                                        <p:tgtEl>
                                          <p:spTgt spid="36">
                                            <p:txEl>
                                              <p:pRg st="7" end="7"/>
                                            </p:txEl>
                                          </p:spTgt>
                                        </p:tgtEl>
                                        <p:attrNameLst>
                                          <p:attrName>ppt_x</p:attrName>
                                        </p:attrNameLst>
                                      </p:cBhvr>
                                      <p:tavLst>
                                        <p:tav tm="0">
                                          <p:val>
                                            <p:strVal val="#ppt_x"/>
                                          </p:val>
                                        </p:tav>
                                        <p:tav tm="100000">
                                          <p:val>
                                            <p:strVal val="#ppt_x"/>
                                          </p:val>
                                        </p:tav>
                                      </p:tavLst>
                                    </p:anim>
                                    <p:anim calcmode="lin" valueType="num">
                                      <p:cBhvr>
                                        <p:cTn id="55" dur="1000" fill="hold"/>
                                        <p:tgtEl>
                                          <p:spTgt spid="36">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42" presetClass="entr" presetSubtype="0" fill="hold" grpId="0" nodeType="clickEffect">
                                  <p:stCondLst>
                                    <p:cond delay="0"/>
                                  </p:stCondLst>
                                  <p:childTnLst>
                                    <p:set>
                                      <p:cBhvr>
                                        <p:cTn id="59" dur="1" fill="hold">
                                          <p:stCondLst>
                                            <p:cond delay="0"/>
                                          </p:stCondLst>
                                        </p:cTn>
                                        <p:tgtEl>
                                          <p:spTgt spid="38"/>
                                        </p:tgtEl>
                                        <p:attrNameLst>
                                          <p:attrName>style.visibility</p:attrName>
                                        </p:attrNameLst>
                                      </p:cBhvr>
                                      <p:to>
                                        <p:strVal val="visible"/>
                                      </p:to>
                                    </p:set>
                                    <p:animEffect transition="in" filter="fade">
                                      <p:cBhvr>
                                        <p:cTn id="60" dur="1000"/>
                                        <p:tgtEl>
                                          <p:spTgt spid="38"/>
                                        </p:tgtEl>
                                      </p:cBhvr>
                                    </p:animEffect>
                                    <p:anim calcmode="lin" valueType="num">
                                      <p:cBhvr>
                                        <p:cTn id="61" dur="1000" fill="hold"/>
                                        <p:tgtEl>
                                          <p:spTgt spid="38"/>
                                        </p:tgtEl>
                                        <p:attrNameLst>
                                          <p:attrName>ppt_x</p:attrName>
                                        </p:attrNameLst>
                                      </p:cBhvr>
                                      <p:tavLst>
                                        <p:tav tm="0">
                                          <p:val>
                                            <p:strVal val="#ppt_x"/>
                                          </p:val>
                                        </p:tav>
                                        <p:tav tm="100000">
                                          <p:val>
                                            <p:strVal val="#ppt_x"/>
                                          </p:val>
                                        </p:tav>
                                      </p:tavLst>
                                    </p:anim>
                                    <p:anim calcmode="lin" valueType="num">
                                      <p:cBhvr>
                                        <p:cTn id="62" dur="1000" fill="hold"/>
                                        <p:tgtEl>
                                          <p:spTgt spid="38"/>
                                        </p:tgtEl>
                                        <p:attrNameLst>
                                          <p:attrName>ppt_y</p:attrName>
                                        </p:attrNameLst>
                                      </p:cBhvr>
                                      <p:tavLst>
                                        <p:tav tm="0">
                                          <p:val>
                                            <p:strVal val="#ppt_y+.1"/>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39"/>
                                        </p:tgtEl>
                                        <p:attrNameLst>
                                          <p:attrName>style.visibility</p:attrName>
                                        </p:attrNameLst>
                                      </p:cBhvr>
                                      <p:to>
                                        <p:strVal val="visible"/>
                                      </p:to>
                                    </p:set>
                                    <p:animEffect transition="in" filter="wipe(left)">
                                      <p:cBhvr>
                                        <p:cTn id="67" dur="500"/>
                                        <p:tgtEl>
                                          <p:spTgt spid="39"/>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40"/>
                                        </p:tgtEl>
                                        <p:attrNameLst>
                                          <p:attrName>style.visibility</p:attrName>
                                        </p:attrNameLst>
                                      </p:cBhvr>
                                      <p:to>
                                        <p:strVal val="visible"/>
                                      </p:to>
                                    </p:set>
                                    <p:animEffect transition="in" filter="wipe(left)">
                                      <p:cBhvr>
                                        <p:cTn id="72"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39" grpId="0" animBg="1"/>
      <p:bldP spid="4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22B24-F07A-6B6D-D747-335A06FEE99F}"/>
              </a:ext>
            </a:extLst>
          </p:cNvPr>
          <p:cNvSpPr>
            <a:spLocks noGrp="1"/>
          </p:cNvSpPr>
          <p:nvPr>
            <p:ph type="title"/>
          </p:nvPr>
        </p:nvSpPr>
        <p:spPr/>
        <p:txBody>
          <a:bodyPr/>
          <a:lstStyle/>
          <a:p>
            <a:r>
              <a:rPr lang="en-US" sz="2800" dirty="0"/>
              <a:t>Comparison between greedy and beam search </a:t>
            </a:r>
            <a:endParaRPr lang="en-US" dirty="0"/>
          </a:p>
        </p:txBody>
      </p:sp>
      <p:sp>
        <p:nvSpPr>
          <p:cNvPr id="3" name="Content Placeholder 2">
            <a:extLst>
              <a:ext uri="{FF2B5EF4-FFF2-40B4-BE49-F238E27FC236}">
                <a16:creationId xmlns:a16="http://schemas.microsoft.com/office/drawing/2014/main" id="{74A1F6B2-17A0-D503-2634-AB01CB7B627B}"/>
              </a:ext>
            </a:extLst>
          </p:cNvPr>
          <p:cNvSpPr>
            <a:spLocks noGrp="1"/>
          </p:cNvSpPr>
          <p:nvPr>
            <p:ph sz="quarter" idx="10"/>
          </p:nvPr>
        </p:nvSpPr>
        <p:spPr/>
        <p:txBody>
          <a:bodyPr/>
          <a:lstStyle/>
          <a:p>
            <a:pPr marL="342900" indent="-342900">
              <a:buFont typeface="+mj-lt"/>
              <a:buAutoNum type="arabicPeriod"/>
            </a:pPr>
            <a:r>
              <a:rPr lang="en-US" dirty="0"/>
              <a:t>Calculate the sequence log probability of the greedy decoder:</a:t>
            </a:r>
          </a:p>
        </p:txBody>
      </p:sp>
      <p:sp>
        <p:nvSpPr>
          <p:cNvPr id="5" name="TextBox 4">
            <a:extLst>
              <a:ext uri="{FF2B5EF4-FFF2-40B4-BE49-F238E27FC236}">
                <a16:creationId xmlns:a16="http://schemas.microsoft.com/office/drawing/2014/main" id="{C0C18279-F16A-6400-AFE4-6F160AB14339}"/>
              </a:ext>
            </a:extLst>
          </p:cNvPr>
          <p:cNvSpPr txBox="1"/>
          <p:nvPr/>
        </p:nvSpPr>
        <p:spPr>
          <a:xfrm>
            <a:off x="1032387" y="1729560"/>
            <a:ext cx="10127226" cy="3600986"/>
          </a:xfrm>
          <a:prstGeom prst="rect">
            <a:avLst/>
          </a:prstGeom>
          <a:noFill/>
        </p:spPr>
        <p:txBody>
          <a:bodyPr wrap="square">
            <a:spAutoFit/>
          </a:bodyPr>
          <a:lstStyle/>
          <a:p>
            <a:pPr marL="0" marR="0">
              <a:spcBef>
                <a:spcPts val="0"/>
              </a:spcBef>
              <a:spcAft>
                <a:spcPts val="0"/>
              </a:spcAft>
            </a:pPr>
            <a:r>
              <a:rPr lang="en-US" sz="1200" kern="0" dirty="0">
                <a:solidFill>
                  <a:srgbClr val="AF00DB"/>
                </a:solidFill>
                <a:effectLst/>
                <a:latin typeface="Courier New" panose="02070309020205020404" pitchFamily="49" charset="0"/>
                <a:ea typeface="Times New Roman" panose="02020603050405020304" pitchFamily="18" charset="0"/>
                <a:cs typeface="Arial" panose="020B0604020202020204" pitchFamily="34" charset="0"/>
              </a:rPr>
              <a:t>import</a:t>
            </a:r>
            <a:r>
              <a:rPr lang="en-US" sz="1200" kern="0" dirty="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 torch</a:t>
            </a:r>
            <a:endParaRPr lang="en-US" sz="1200" kern="100" dirty="0">
              <a:effectLst/>
              <a:latin typeface="Calibri" panose="020F0502020204030204" pitchFamily="34" charset="0"/>
              <a:ea typeface="Calibri" panose="020F0502020204030204" pitchFamily="34" charset="0"/>
              <a:cs typeface="Arial" panose="020B0604020202020204" pitchFamily="34" charset="0"/>
            </a:endParaRPr>
          </a:p>
          <a:p>
            <a:pPr marL="0" marR="0">
              <a:spcBef>
                <a:spcPts val="0"/>
              </a:spcBef>
              <a:spcAft>
                <a:spcPts val="0"/>
              </a:spcAft>
            </a:pPr>
            <a:r>
              <a:rPr lang="en-US" sz="1200" kern="0" dirty="0">
                <a:solidFill>
                  <a:srgbClr val="AF00DB"/>
                </a:solidFill>
                <a:effectLst/>
                <a:latin typeface="Courier New" panose="02070309020205020404" pitchFamily="49" charset="0"/>
                <a:ea typeface="Times New Roman" panose="02020603050405020304" pitchFamily="18" charset="0"/>
                <a:cs typeface="Arial" panose="020B0604020202020204" pitchFamily="34" charset="0"/>
              </a:rPr>
              <a:t>from</a:t>
            </a:r>
            <a:r>
              <a:rPr lang="en-US" sz="1200" kern="0" dirty="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 transformers </a:t>
            </a:r>
            <a:r>
              <a:rPr lang="en-US" sz="1200" kern="0" dirty="0">
                <a:solidFill>
                  <a:srgbClr val="AF00DB"/>
                </a:solidFill>
                <a:effectLst/>
                <a:latin typeface="Courier New" panose="02070309020205020404" pitchFamily="49" charset="0"/>
                <a:ea typeface="Times New Roman" panose="02020603050405020304" pitchFamily="18" charset="0"/>
                <a:cs typeface="Arial" panose="020B0604020202020204" pitchFamily="34" charset="0"/>
              </a:rPr>
              <a:t>import</a:t>
            </a:r>
            <a:r>
              <a:rPr lang="en-US" sz="1200" kern="0" dirty="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 </a:t>
            </a:r>
            <a:r>
              <a:rPr lang="en-US" sz="1200" kern="0" dirty="0" err="1">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AutoTokenizer</a:t>
            </a:r>
            <a:r>
              <a:rPr lang="en-US" sz="1200" kern="0" dirty="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 </a:t>
            </a:r>
            <a:r>
              <a:rPr lang="en-US" sz="1200" kern="0" dirty="0" err="1">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AutoModelForCausalLM</a:t>
            </a:r>
            <a:endParaRPr lang="en-US" sz="1200" kern="100" dirty="0">
              <a:effectLst/>
              <a:latin typeface="Calibri" panose="020F0502020204030204" pitchFamily="34" charset="0"/>
              <a:ea typeface="Calibri" panose="020F0502020204030204" pitchFamily="34" charset="0"/>
              <a:cs typeface="Arial" panose="020B0604020202020204" pitchFamily="34" charset="0"/>
            </a:endParaRPr>
          </a:p>
          <a:p>
            <a:pPr marL="0" marR="0">
              <a:spcBef>
                <a:spcPts val="0"/>
              </a:spcBef>
              <a:spcAft>
                <a:spcPts val="0"/>
              </a:spcAft>
            </a:pPr>
            <a:r>
              <a:rPr lang="en-US" sz="1200" kern="0" dirty="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 </a:t>
            </a:r>
            <a:endParaRPr lang="en-US" sz="1200" kern="100" dirty="0">
              <a:effectLst/>
              <a:latin typeface="Calibri" panose="020F0502020204030204" pitchFamily="34" charset="0"/>
              <a:ea typeface="Calibri" panose="020F0502020204030204" pitchFamily="34" charset="0"/>
              <a:cs typeface="Arial" panose="020B0604020202020204" pitchFamily="34" charset="0"/>
            </a:endParaRPr>
          </a:p>
          <a:p>
            <a:pPr marL="0" marR="0">
              <a:spcBef>
                <a:spcPts val="0"/>
              </a:spcBef>
              <a:spcAft>
                <a:spcPts val="0"/>
              </a:spcAft>
            </a:pPr>
            <a:r>
              <a:rPr lang="en-US" sz="1200" kern="0" dirty="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device = </a:t>
            </a:r>
            <a:r>
              <a:rPr lang="en-US" sz="1200" kern="0" dirty="0">
                <a:solidFill>
                  <a:srgbClr val="A31515"/>
                </a:solidFill>
                <a:effectLst/>
                <a:latin typeface="Courier New" panose="02070309020205020404" pitchFamily="49" charset="0"/>
                <a:ea typeface="Times New Roman" panose="02020603050405020304" pitchFamily="18" charset="0"/>
                <a:cs typeface="Arial" panose="020B0604020202020204" pitchFamily="34" charset="0"/>
              </a:rPr>
              <a:t>"</a:t>
            </a:r>
            <a:r>
              <a:rPr lang="en-US" sz="1200" kern="0" dirty="0" err="1">
                <a:solidFill>
                  <a:srgbClr val="A31515"/>
                </a:solidFill>
                <a:effectLst/>
                <a:latin typeface="Courier New" panose="02070309020205020404" pitchFamily="49" charset="0"/>
                <a:ea typeface="Times New Roman" panose="02020603050405020304" pitchFamily="18" charset="0"/>
                <a:cs typeface="Arial" panose="020B0604020202020204" pitchFamily="34" charset="0"/>
              </a:rPr>
              <a:t>cuda</a:t>
            </a:r>
            <a:r>
              <a:rPr lang="en-US" sz="1200" kern="0" dirty="0">
                <a:solidFill>
                  <a:srgbClr val="A31515"/>
                </a:solidFill>
                <a:effectLst/>
                <a:latin typeface="Courier New" panose="02070309020205020404" pitchFamily="49" charset="0"/>
                <a:ea typeface="Times New Roman" panose="02020603050405020304" pitchFamily="18" charset="0"/>
                <a:cs typeface="Arial" panose="020B0604020202020204" pitchFamily="34" charset="0"/>
              </a:rPr>
              <a:t>"</a:t>
            </a:r>
            <a:r>
              <a:rPr lang="en-US" sz="1200" kern="0" dirty="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 </a:t>
            </a:r>
            <a:r>
              <a:rPr lang="en-US" sz="1200" kern="0" dirty="0">
                <a:solidFill>
                  <a:srgbClr val="AF00DB"/>
                </a:solidFill>
                <a:effectLst/>
                <a:latin typeface="Courier New" panose="02070309020205020404" pitchFamily="49" charset="0"/>
                <a:ea typeface="Times New Roman" panose="02020603050405020304" pitchFamily="18" charset="0"/>
                <a:cs typeface="Arial" panose="020B0604020202020204" pitchFamily="34" charset="0"/>
              </a:rPr>
              <a:t>if</a:t>
            </a:r>
            <a:r>
              <a:rPr lang="en-US" sz="1200" kern="0" dirty="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 torch. </a:t>
            </a:r>
            <a:r>
              <a:rPr lang="en-US" sz="1200" kern="0" dirty="0" err="1">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cuda</a:t>
            </a:r>
            <a:r>
              <a:rPr lang="en-US" sz="1200" kern="0" dirty="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 </a:t>
            </a:r>
            <a:r>
              <a:rPr lang="en-US" sz="1200" kern="0" dirty="0" err="1">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is_available</a:t>
            </a:r>
            <a:r>
              <a:rPr lang="en-US" sz="1200" kern="0" dirty="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 </a:t>
            </a:r>
            <a:r>
              <a:rPr lang="en-US" sz="1200" kern="0" dirty="0">
                <a:solidFill>
                  <a:srgbClr val="AF00DB"/>
                </a:solidFill>
                <a:effectLst/>
                <a:latin typeface="Courier New" panose="02070309020205020404" pitchFamily="49" charset="0"/>
                <a:ea typeface="Times New Roman" panose="02020603050405020304" pitchFamily="18" charset="0"/>
                <a:cs typeface="Arial" panose="020B0604020202020204" pitchFamily="34" charset="0"/>
              </a:rPr>
              <a:t>else</a:t>
            </a:r>
            <a:r>
              <a:rPr lang="en-US" sz="1200" kern="0" dirty="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 </a:t>
            </a:r>
            <a:r>
              <a:rPr lang="en-US" sz="1200" kern="0" dirty="0">
                <a:solidFill>
                  <a:srgbClr val="A31515"/>
                </a:solidFill>
                <a:effectLst/>
                <a:latin typeface="Courier New" panose="02070309020205020404" pitchFamily="49" charset="0"/>
                <a:ea typeface="Times New Roman" panose="02020603050405020304" pitchFamily="18" charset="0"/>
                <a:cs typeface="Arial" panose="020B0604020202020204" pitchFamily="34" charset="0"/>
              </a:rPr>
              <a:t>"</a:t>
            </a:r>
            <a:r>
              <a:rPr lang="en-US" sz="1200" kern="0" dirty="0" err="1">
                <a:solidFill>
                  <a:srgbClr val="A31515"/>
                </a:solidFill>
                <a:effectLst/>
                <a:latin typeface="Courier New" panose="02070309020205020404" pitchFamily="49" charset="0"/>
                <a:ea typeface="Times New Roman" panose="02020603050405020304" pitchFamily="18" charset="0"/>
                <a:cs typeface="Arial" panose="020B0604020202020204" pitchFamily="34" charset="0"/>
              </a:rPr>
              <a:t>cpu</a:t>
            </a:r>
            <a:r>
              <a:rPr lang="en-US" sz="1200" kern="0" dirty="0">
                <a:solidFill>
                  <a:srgbClr val="A31515"/>
                </a:solidFill>
                <a:effectLst/>
                <a:latin typeface="Courier New" panose="02070309020205020404" pitchFamily="49" charset="0"/>
                <a:ea typeface="Times New Roman" panose="02020603050405020304" pitchFamily="18" charset="0"/>
                <a:cs typeface="Arial" panose="020B0604020202020204" pitchFamily="34" charset="0"/>
              </a:rPr>
              <a:t>"</a:t>
            </a:r>
            <a:endParaRPr lang="en-US" sz="1200" kern="100" dirty="0">
              <a:latin typeface="Calibri" panose="020F0502020204030204" pitchFamily="34" charset="0"/>
              <a:ea typeface="Calibri" panose="020F0502020204030204" pitchFamily="34" charset="0"/>
              <a:cs typeface="Arial" panose="020B0604020202020204" pitchFamily="34" charset="0"/>
            </a:endParaRPr>
          </a:p>
          <a:p>
            <a:pPr marL="0" marR="0">
              <a:spcBef>
                <a:spcPts val="0"/>
              </a:spcBef>
              <a:spcAft>
                <a:spcPts val="0"/>
              </a:spcAft>
            </a:pPr>
            <a:r>
              <a:rPr lang="en-US" sz="1200" kern="0" dirty="0" err="1">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model_name</a:t>
            </a:r>
            <a:r>
              <a:rPr lang="en-US" sz="1200" kern="0" dirty="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 = </a:t>
            </a:r>
            <a:r>
              <a:rPr lang="en-US" sz="1200" kern="0" dirty="0">
                <a:solidFill>
                  <a:srgbClr val="A31515"/>
                </a:solidFill>
                <a:effectLst/>
                <a:latin typeface="Courier New" panose="02070309020205020404" pitchFamily="49" charset="0"/>
                <a:ea typeface="Times New Roman" panose="02020603050405020304" pitchFamily="18" charset="0"/>
                <a:cs typeface="Arial" panose="020B0604020202020204" pitchFamily="34" charset="0"/>
              </a:rPr>
              <a:t>"gpt2-xl"</a:t>
            </a:r>
            <a:endParaRPr lang="en-US" sz="1200" kern="100" dirty="0">
              <a:effectLst/>
              <a:latin typeface="Calibri" panose="020F0502020204030204" pitchFamily="34" charset="0"/>
              <a:ea typeface="Calibri" panose="020F0502020204030204" pitchFamily="34" charset="0"/>
              <a:cs typeface="Arial" panose="020B0604020202020204" pitchFamily="34" charset="0"/>
            </a:endParaRPr>
          </a:p>
          <a:p>
            <a:pPr marL="0" marR="0">
              <a:spcBef>
                <a:spcPts val="0"/>
              </a:spcBef>
              <a:spcAft>
                <a:spcPts val="0"/>
              </a:spcAft>
            </a:pPr>
            <a:r>
              <a:rPr lang="en-US" sz="1200" kern="0" dirty="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tokenizer = </a:t>
            </a:r>
            <a:r>
              <a:rPr lang="en-US" sz="1200" kern="0" dirty="0" err="1">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AutoTokenizer</a:t>
            </a:r>
            <a:r>
              <a:rPr lang="en-US" sz="1200" kern="0" dirty="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 </a:t>
            </a:r>
            <a:r>
              <a:rPr lang="en-US" sz="1200" kern="0" dirty="0" err="1">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from_pretrained</a:t>
            </a:r>
            <a:r>
              <a:rPr lang="en-US" sz="1200" kern="0" dirty="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a:t>
            </a:r>
            <a:r>
              <a:rPr lang="en-US" sz="1200" kern="0" dirty="0" err="1">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model_name</a:t>
            </a:r>
            <a:r>
              <a:rPr lang="en-US" sz="1200" kern="0" dirty="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a:t>
            </a:r>
            <a:endParaRPr lang="en-US" sz="1200" kern="100" dirty="0">
              <a:effectLst/>
              <a:latin typeface="Calibri" panose="020F0502020204030204" pitchFamily="34" charset="0"/>
              <a:ea typeface="Calibri" panose="020F0502020204030204" pitchFamily="34" charset="0"/>
              <a:cs typeface="Arial" panose="020B0604020202020204" pitchFamily="34" charset="0"/>
            </a:endParaRPr>
          </a:p>
          <a:p>
            <a:pPr marL="0" marR="0">
              <a:spcBef>
                <a:spcPts val="0"/>
              </a:spcBef>
              <a:spcAft>
                <a:spcPts val="0"/>
              </a:spcAft>
            </a:pPr>
            <a:r>
              <a:rPr lang="en-US" sz="1200" kern="0" dirty="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model = </a:t>
            </a:r>
            <a:r>
              <a:rPr lang="en-US" sz="1200" kern="0" dirty="0" err="1">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AutoModelForCausalLM</a:t>
            </a:r>
            <a:r>
              <a:rPr lang="en-US" sz="1200" kern="0" dirty="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 </a:t>
            </a:r>
            <a:r>
              <a:rPr lang="en-US" sz="1200" kern="0" dirty="0" err="1">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from_pretrained</a:t>
            </a:r>
            <a:r>
              <a:rPr lang="en-US" sz="1200" kern="0" dirty="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a:t>
            </a:r>
            <a:r>
              <a:rPr lang="en-US" sz="1200" kern="0" dirty="0" err="1">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model_name</a:t>
            </a:r>
            <a:r>
              <a:rPr lang="en-US" sz="1200" kern="0" dirty="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).to(device)</a:t>
            </a:r>
            <a:endParaRPr lang="en-US" sz="1200" kern="100" dirty="0">
              <a:effectLst/>
              <a:latin typeface="Calibri" panose="020F0502020204030204" pitchFamily="34" charset="0"/>
              <a:ea typeface="Calibri" panose="020F0502020204030204" pitchFamily="34" charset="0"/>
              <a:cs typeface="Arial" panose="020B0604020202020204" pitchFamily="34" charset="0"/>
            </a:endParaRPr>
          </a:p>
          <a:p>
            <a:pPr marL="0" marR="0">
              <a:spcBef>
                <a:spcPts val="0"/>
              </a:spcBef>
              <a:spcAft>
                <a:spcPts val="0"/>
              </a:spcAft>
            </a:pPr>
            <a:r>
              <a:rPr lang="en-US" sz="1200" kern="0" dirty="0" err="1">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max_length</a:t>
            </a:r>
            <a:r>
              <a:rPr lang="en-US" sz="1200" kern="0" dirty="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 = </a:t>
            </a:r>
            <a:r>
              <a:rPr lang="en-US" sz="1200" kern="0" dirty="0">
                <a:solidFill>
                  <a:srgbClr val="098156"/>
                </a:solidFill>
                <a:effectLst/>
                <a:latin typeface="Courier New" panose="02070309020205020404" pitchFamily="49" charset="0"/>
                <a:ea typeface="Times New Roman" panose="02020603050405020304" pitchFamily="18" charset="0"/>
                <a:cs typeface="Arial" panose="020B0604020202020204" pitchFamily="34" charset="0"/>
              </a:rPr>
              <a:t>128</a:t>
            </a:r>
            <a:endParaRPr lang="en-US" sz="1200" kern="100" dirty="0">
              <a:effectLst/>
              <a:latin typeface="Calibri" panose="020F0502020204030204" pitchFamily="34" charset="0"/>
              <a:ea typeface="Calibri" panose="020F0502020204030204" pitchFamily="34" charset="0"/>
              <a:cs typeface="Arial" panose="020B0604020202020204" pitchFamily="34" charset="0"/>
            </a:endParaRPr>
          </a:p>
          <a:p>
            <a:pPr marL="0" marR="0">
              <a:spcBef>
                <a:spcPts val="0"/>
              </a:spcBef>
              <a:spcAft>
                <a:spcPts val="0"/>
              </a:spcAft>
            </a:pPr>
            <a:r>
              <a:rPr lang="en-US" sz="1200" kern="0" dirty="0" err="1">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input_txt</a:t>
            </a:r>
            <a:r>
              <a:rPr lang="en-US" sz="1200" kern="0" dirty="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 = </a:t>
            </a:r>
            <a:r>
              <a:rPr lang="en-US" sz="1200" kern="0" dirty="0">
                <a:solidFill>
                  <a:srgbClr val="A31515"/>
                </a:solidFill>
                <a:effectLst/>
                <a:latin typeface="Courier New" panose="02070309020205020404" pitchFamily="49" charset="0"/>
                <a:ea typeface="Times New Roman" panose="02020603050405020304" pitchFamily="18" charset="0"/>
                <a:cs typeface="Arial" panose="020B0604020202020204" pitchFamily="34" charset="0"/>
              </a:rPr>
              <a:t>"""In a shocking finding, scientist discovered \</a:t>
            </a:r>
            <a:endParaRPr lang="en-US" sz="1200" kern="100" dirty="0">
              <a:effectLst/>
              <a:latin typeface="Calibri" panose="020F0502020204030204" pitchFamily="34" charset="0"/>
              <a:ea typeface="Calibri" panose="020F0502020204030204" pitchFamily="34" charset="0"/>
              <a:cs typeface="Arial" panose="020B0604020202020204" pitchFamily="34" charset="0"/>
            </a:endParaRPr>
          </a:p>
          <a:p>
            <a:pPr marL="0" marR="0">
              <a:spcBef>
                <a:spcPts val="0"/>
              </a:spcBef>
              <a:spcAft>
                <a:spcPts val="0"/>
              </a:spcAft>
            </a:pPr>
            <a:r>
              <a:rPr lang="en-US" sz="1200" kern="0" dirty="0">
                <a:solidFill>
                  <a:srgbClr val="A31515"/>
                </a:solidFill>
                <a:effectLst/>
                <a:latin typeface="Courier New" panose="02070309020205020404" pitchFamily="49" charset="0"/>
                <a:ea typeface="Times New Roman" panose="02020603050405020304" pitchFamily="18" charset="0"/>
                <a:cs typeface="Arial" panose="020B0604020202020204" pitchFamily="34" charset="0"/>
              </a:rPr>
              <a:t>a herd of unicorns living in a remote, previously unexplored \</a:t>
            </a:r>
            <a:endParaRPr lang="en-US" sz="1200" kern="100" dirty="0">
              <a:effectLst/>
              <a:latin typeface="Calibri" panose="020F0502020204030204" pitchFamily="34" charset="0"/>
              <a:ea typeface="Calibri" panose="020F0502020204030204" pitchFamily="34" charset="0"/>
              <a:cs typeface="Arial" panose="020B0604020202020204" pitchFamily="34" charset="0"/>
            </a:endParaRPr>
          </a:p>
          <a:p>
            <a:pPr marL="0" marR="0">
              <a:spcBef>
                <a:spcPts val="0"/>
              </a:spcBef>
              <a:spcAft>
                <a:spcPts val="0"/>
              </a:spcAft>
            </a:pPr>
            <a:r>
              <a:rPr lang="en-US" sz="1200" kern="0" dirty="0">
                <a:solidFill>
                  <a:srgbClr val="A31515"/>
                </a:solidFill>
                <a:effectLst/>
                <a:latin typeface="Courier New" panose="02070309020205020404" pitchFamily="49" charset="0"/>
                <a:ea typeface="Times New Roman" panose="02020603050405020304" pitchFamily="18" charset="0"/>
                <a:cs typeface="Arial" panose="020B0604020202020204" pitchFamily="34" charset="0"/>
              </a:rPr>
              <a:t>valley, in the Andes Mountains. Even more surprising to the \</a:t>
            </a:r>
            <a:endParaRPr lang="en-US" sz="1200" kern="100" dirty="0">
              <a:effectLst/>
              <a:latin typeface="Calibri" panose="020F0502020204030204" pitchFamily="34" charset="0"/>
              <a:ea typeface="Calibri" panose="020F0502020204030204" pitchFamily="34" charset="0"/>
              <a:cs typeface="Arial" panose="020B0604020202020204" pitchFamily="34" charset="0"/>
            </a:endParaRPr>
          </a:p>
          <a:p>
            <a:pPr marL="0" marR="0">
              <a:spcBef>
                <a:spcPts val="0"/>
              </a:spcBef>
              <a:spcAft>
                <a:spcPts val="0"/>
              </a:spcAft>
            </a:pPr>
            <a:r>
              <a:rPr lang="en-US" sz="1200" kern="0" dirty="0">
                <a:solidFill>
                  <a:srgbClr val="A31515"/>
                </a:solidFill>
                <a:effectLst/>
                <a:latin typeface="Courier New" panose="02070309020205020404" pitchFamily="49" charset="0"/>
                <a:ea typeface="Times New Roman" panose="02020603050405020304" pitchFamily="18" charset="0"/>
                <a:cs typeface="Arial" panose="020B0604020202020204" pitchFamily="34" charset="0"/>
              </a:rPr>
              <a:t>researchers was the fact that the unicorns spoke perfect English. \n\n</a:t>
            </a:r>
            <a:endParaRPr lang="en-US" sz="1200" kern="100" dirty="0">
              <a:effectLst/>
              <a:latin typeface="Calibri" panose="020F0502020204030204" pitchFamily="34" charset="0"/>
              <a:ea typeface="Calibri" panose="020F0502020204030204" pitchFamily="34" charset="0"/>
              <a:cs typeface="Arial" panose="020B0604020202020204" pitchFamily="34" charset="0"/>
            </a:endParaRPr>
          </a:p>
          <a:p>
            <a:pPr marL="0" marR="0">
              <a:spcBef>
                <a:spcPts val="0"/>
              </a:spcBef>
              <a:spcAft>
                <a:spcPts val="0"/>
              </a:spcAft>
            </a:pPr>
            <a:r>
              <a:rPr lang="en-US" sz="1200" kern="0" dirty="0">
                <a:solidFill>
                  <a:srgbClr val="A31515"/>
                </a:solidFill>
                <a:effectLst/>
                <a:latin typeface="Courier New" panose="02070309020205020404" pitchFamily="49" charset="0"/>
                <a:ea typeface="Times New Roman" panose="02020603050405020304" pitchFamily="18" charset="0"/>
                <a:cs typeface="Arial" panose="020B0604020202020204" pitchFamily="34" charset="0"/>
              </a:rPr>
              <a:t>"""</a:t>
            </a:r>
            <a:endParaRPr lang="en-US" sz="1200" kern="100" dirty="0">
              <a:effectLst/>
              <a:latin typeface="Calibri" panose="020F0502020204030204" pitchFamily="34" charset="0"/>
              <a:ea typeface="Calibri" panose="020F0502020204030204" pitchFamily="34" charset="0"/>
              <a:cs typeface="Arial" panose="020B0604020202020204" pitchFamily="34" charset="0"/>
            </a:endParaRPr>
          </a:p>
          <a:p>
            <a:pPr marL="0" marR="0">
              <a:spcBef>
                <a:spcPts val="0"/>
              </a:spcBef>
              <a:spcAft>
                <a:spcPts val="0"/>
              </a:spcAft>
            </a:pPr>
            <a:r>
              <a:rPr lang="en-US" sz="1200" kern="0" dirty="0" err="1">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input_ids</a:t>
            </a:r>
            <a:r>
              <a:rPr lang="en-US" sz="1200" kern="0" dirty="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 = tokenizer(</a:t>
            </a:r>
            <a:r>
              <a:rPr lang="en-US" sz="1200" kern="0" dirty="0" err="1">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input_txt</a:t>
            </a:r>
            <a:r>
              <a:rPr lang="en-US" sz="1200" kern="0" dirty="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 </a:t>
            </a:r>
            <a:r>
              <a:rPr lang="en-US" sz="1200" kern="0" dirty="0" err="1">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return_tensors</a:t>
            </a:r>
            <a:r>
              <a:rPr lang="en-US" sz="1200" kern="0" dirty="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a:t>
            </a:r>
            <a:r>
              <a:rPr lang="en-US" sz="1200" kern="0" dirty="0">
                <a:solidFill>
                  <a:srgbClr val="A31515"/>
                </a:solidFill>
                <a:effectLst/>
                <a:latin typeface="Courier New" panose="02070309020205020404" pitchFamily="49" charset="0"/>
                <a:ea typeface="Times New Roman" panose="02020603050405020304" pitchFamily="18" charset="0"/>
                <a:cs typeface="Arial" panose="020B0604020202020204" pitchFamily="34" charset="0"/>
              </a:rPr>
              <a:t>"pt"</a:t>
            </a:r>
            <a:r>
              <a:rPr lang="en-US" sz="1200" kern="0" dirty="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 )[</a:t>
            </a:r>
            <a:r>
              <a:rPr lang="en-US" sz="1200" kern="0" dirty="0">
                <a:solidFill>
                  <a:srgbClr val="A31515"/>
                </a:solidFill>
                <a:effectLst/>
                <a:latin typeface="Courier New" panose="02070309020205020404" pitchFamily="49" charset="0"/>
                <a:ea typeface="Times New Roman" panose="02020603050405020304" pitchFamily="18" charset="0"/>
                <a:cs typeface="Arial" panose="020B0604020202020204" pitchFamily="34" charset="0"/>
              </a:rPr>
              <a:t>"</a:t>
            </a:r>
            <a:r>
              <a:rPr lang="en-US" sz="1200" kern="0" dirty="0" err="1">
                <a:solidFill>
                  <a:srgbClr val="A31515"/>
                </a:solidFill>
                <a:effectLst/>
                <a:latin typeface="Courier New" panose="02070309020205020404" pitchFamily="49" charset="0"/>
                <a:ea typeface="Times New Roman" panose="02020603050405020304" pitchFamily="18" charset="0"/>
                <a:cs typeface="Arial" panose="020B0604020202020204" pitchFamily="34" charset="0"/>
              </a:rPr>
              <a:t>input_ids</a:t>
            </a:r>
            <a:r>
              <a:rPr lang="en-US" sz="1200" kern="0" dirty="0">
                <a:solidFill>
                  <a:srgbClr val="A31515"/>
                </a:solidFill>
                <a:effectLst/>
                <a:latin typeface="Courier New" panose="02070309020205020404" pitchFamily="49" charset="0"/>
                <a:ea typeface="Times New Roman" panose="02020603050405020304" pitchFamily="18" charset="0"/>
                <a:cs typeface="Arial" panose="020B0604020202020204" pitchFamily="34" charset="0"/>
              </a:rPr>
              <a:t>"</a:t>
            </a:r>
            <a:r>
              <a:rPr lang="en-US" sz="1200" kern="0" dirty="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 ].to(device)</a:t>
            </a:r>
            <a:endParaRPr lang="en-US" sz="1200" kern="100" dirty="0">
              <a:effectLst/>
              <a:latin typeface="Calibri" panose="020F0502020204030204" pitchFamily="34" charset="0"/>
              <a:ea typeface="Calibri" panose="020F0502020204030204" pitchFamily="34" charset="0"/>
              <a:cs typeface="Arial" panose="020B0604020202020204" pitchFamily="34" charset="0"/>
            </a:endParaRPr>
          </a:p>
          <a:p>
            <a:pPr marL="0" marR="0">
              <a:spcBef>
                <a:spcPts val="0"/>
              </a:spcBef>
              <a:spcAft>
                <a:spcPts val="0"/>
              </a:spcAft>
            </a:pPr>
            <a:r>
              <a:rPr lang="en-US" sz="1200" kern="0" dirty="0" err="1">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output_greedy</a:t>
            </a:r>
            <a:r>
              <a:rPr lang="en-US" sz="1200" kern="0" dirty="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 = </a:t>
            </a:r>
            <a:r>
              <a:rPr lang="en-US" sz="1200" kern="0" dirty="0" err="1">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model.generate</a:t>
            </a:r>
            <a:r>
              <a:rPr lang="en-US" sz="1200" kern="0" dirty="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a:t>
            </a:r>
            <a:r>
              <a:rPr lang="en-US" sz="1200" kern="0" dirty="0" err="1">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input_ids</a:t>
            </a:r>
            <a:r>
              <a:rPr lang="en-US" sz="1200" kern="0" dirty="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 </a:t>
            </a:r>
            <a:r>
              <a:rPr lang="en-US" sz="1200" kern="0" dirty="0" err="1">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max_length</a:t>
            </a:r>
            <a:r>
              <a:rPr lang="en-US" sz="1200" kern="0" dirty="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a:t>
            </a:r>
            <a:r>
              <a:rPr lang="en-US" sz="1200" kern="0" dirty="0" err="1">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max_length</a:t>
            </a:r>
            <a:r>
              <a:rPr lang="en-US" sz="1200" kern="0" dirty="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 </a:t>
            </a:r>
            <a:r>
              <a:rPr lang="en-US" sz="1200" kern="0" dirty="0" err="1">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o_sample</a:t>
            </a:r>
            <a:r>
              <a:rPr lang="en-US" sz="1200" kern="0" dirty="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a:t>
            </a:r>
            <a:r>
              <a:rPr lang="en-US" sz="1200" kern="0" dirty="0">
                <a:solidFill>
                  <a:srgbClr val="0000FF"/>
                </a:solidFill>
                <a:effectLst/>
                <a:latin typeface="Courier New" panose="02070309020205020404" pitchFamily="49" charset="0"/>
                <a:ea typeface="Times New Roman" panose="02020603050405020304" pitchFamily="18" charset="0"/>
                <a:cs typeface="Arial" panose="020B0604020202020204" pitchFamily="34" charset="0"/>
              </a:rPr>
              <a:t>False</a:t>
            </a:r>
            <a:r>
              <a:rPr lang="en-US" sz="1200" kern="0" dirty="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a:t>
            </a:r>
            <a:endParaRPr lang="en-US" sz="1200" kern="100" dirty="0">
              <a:effectLst/>
              <a:latin typeface="Calibri" panose="020F0502020204030204" pitchFamily="34" charset="0"/>
              <a:ea typeface="Calibri" panose="020F0502020204030204" pitchFamily="34" charset="0"/>
              <a:cs typeface="Arial" panose="020B0604020202020204" pitchFamily="34" charset="0"/>
            </a:endParaRPr>
          </a:p>
          <a:p>
            <a:pPr marL="0" marR="0">
              <a:spcBef>
                <a:spcPts val="0"/>
              </a:spcBef>
              <a:spcAft>
                <a:spcPts val="0"/>
              </a:spcAft>
            </a:pPr>
            <a:r>
              <a:rPr lang="en-US" sz="1200" kern="0" dirty="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 </a:t>
            </a:r>
            <a:endParaRPr lang="en-US" sz="1200" kern="100" dirty="0">
              <a:effectLst/>
              <a:latin typeface="Calibri" panose="020F0502020204030204" pitchFamily="34" charset="0"/>
              <a:ea typeface="Calibri" panose="020F0502020204030204" pitchFamily="34" charset="0"/>
              <a:cs typeface="Arial" panose="020B0604020202020204" pitchFamily="34" charset="0"/>
            </a:endParaRPr>
          </a:p>
          <a:p>
            <a:pPr marL="0" marR="0">
              <a:spcBef>
                <a:spcPts val="0"/>
              </a:spcBef>
              <a:spcAft>
                <a:spcPts val="0"/>
              </a:spcAft>
            </a:pPr>
            <a:r>
              <a:rPr lang="en-US" sz="1200" kern="0" dirty="0" err="1">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logp</a:t>
            </a:r>
            <a:r>
              <a:rPr lang="en-US" sz="1200" kern="0" dirty="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 = </a:t>
            </a:r>
            <a:r>
              <a:rPr lang="en-US" sz="1200" kern="0" dirty="0" err="1">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sequence_logprob</a:t>
            </a:r>
            <a:r>
              <a:rPr lang="en-US" sz="1200" kern="0" dirty="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(model, </a:t>
            </a:r>
            <a:r>
              <a:rPr lang="en-US" sz="1200" kern="0" dirty="0" err="1">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output_greedy</a:t>
            </a:r>
            <a:r>
              <a:rPr lang="en-US" sz="1200" kern="0" dirty="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 </a:t>
            </a:r>
            <a:r>
              <a:rPr lang="en-US" sz="1200" kern="0" dirty="0" err="1">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input_len</a:t>
            </a:r>
            <a:r>
              <a:rPr lang="en-US" sz="1200" kern="0" dirty="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a:t>
            </a:r>
            <a:r>
              <a:rPr lang="en-US" sz="1200" kern="0" dirty="0" err="1">
                <a:solidFill>
                  <a:srgbClr val="795E26"/>
                </a:solidFill>
                <a:effectLst/>
                <a:latin typeface="Courier New" panose="02070309020205020404" pitchFamily="49" charset="0"/>
                <a:ea typeface="Times New Roman" panose="02020603050405020304" pitchFamily="18" charset="0"/>
                <a:cs typeface="Arial" panose="020B0604020202020204" pitchFamily="34" charset="0"/>
              </a:rPr>
              <a:t>len</a:t>
            </a:r>
            <a:r>
              <a:rPr lang="en-US" sz="1200" kern="0" dirty="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a:t>
            </a:r>
            <a:r>
              <a:rPr lang="en-US" sz="1200" kern="0" dirty="0" err="1">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input_ids</a:t>
            </a:r>
            <a:r>
              <a:rPr lang="en-US" sz="1200" kern="0" dirty="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a:t>
            </a:r>
            <a:r>
              <a:rPr lang="en-US" sz="1200" kern="0" dirty="0">
                <a:solidFill>
                  <a:srgbClr val="098156"/>
                </a:solidFill>
                <a:effectLst/>
                <a:latin typeface="Courier New" panose="02070309020205020404" pitchFamily="49" charset="0"/>
                <a:ea typeface="Times New Roman" panose="02020603050405020304" pitchFamily="18" charset="0"/>
                <a:cs typeface="Arial" panose="020B0604020202020204" pitchFamily="34" charset="0"/>
              </a:rPr>
              <a:t>0</a:t>
            </a:r>
            <a:r>
              <a:rPr lang="en-US" sz="1200" kern="0" dirty="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a:t>
            </a:r>
            <a:endParaRPr lang="en-US" sz="1200" kern="100" dirty="0">
              <a:effectLst/>
              <a:latin typeface="Calibri" panose="020F0502020204030204" pitchFamily="34" charset="0"/>
              <a:ea typeface="Calibri" panose="020F0502020204030204" pitchFamily="34" charset="0"/>
              <a:cs typeface="Arial" panose="020B0604020202020204" pitchFamily="34" charset="0"/>
            </a:endParaRPr>
          </a:p>
          <a:p>
            <a:pPr marL="0" marR="0">
              <a:spcBef>
                <a:spcPts val="0"/>
              </a:spcBef>
              <a:spcAft>
                <a:spcPts val="0"/>
              </a:spcAft>
            </a:pPr>
            <a:r>
              <a:rPr lang="en-US" sz="1200" kern="0" dirty="0">
                <a:solidFill>
                  <a:srgbClr val="795E26"/>
                </a:solidFill>
                <a:effectLst/>
                <a:latin typeface="Courier New" panose="02070309020205020404" pitchFamily="49" charset="0"/>
                <a:ea typeface="Times New Roman" panose="02020603050405020304" pitchFamily="18" charset="0"/>
                <a:cs typeface="Arial" panose="020B0604020202020204" pitchFamily="34" charset="0"/>
              </a:rPr>
              <a:t>print</a:t>
            </a:r>
            <a:r>
              <a:rPr lang="en-US" sz="1200" kern="0" dirty="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a:t>
            </a:r>
            <a:r>
              <a:rPr lang="en-US" sz="1200" kern="0" dirty="0" err="1">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tokenizer.decode</a:t>
            </a:r>
            <a:r>
              <a:rPr lang="en-US" sz="1200" kern="0" dirty="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a:t>
            </a:r>
            <a:r>
              <a:rPr lang="en-US" sz="1200" kern="0" dirty="0" err="1">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output_greedy</a:t>
            </a:r>
            <a:r>
              <a:rPr lang="en-US" sz="1200" kern="0" dirty="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a:t>
            </a:r>
            <a:r>
              <a:rPr lang="en-US" sz="1200" kern="0" dirty="0">
                <a:solidFill>
                  <a:srgbClr val="098156"/>
                </a:solidFill>
                <a:effectLst/>
                <a:latin typeface="Courier New" panose="02070309020205020404" pitchFamily="49" charset="0"/>
                <a:ea typeface="Times New Roman" panose="02020603050405020304" pitchFamily="18" charset="0"/>
                <a:cs typeface="Arial" panose="020B0604020202020204" pitchFamily="34" charset="0"/>
              </a:rPr>
              <a:t>0</a:t>
            </a:r>
            <a:r>
              <a:rPr lang="en-US" sz="1200" kern="0" dirty="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a:t>
            </a:r>
            <a:endParaRPr lang="en-US" sz="1200" kern="100" dirty="0">
              <a:effectLst/>
              <a:latin typeface="Calibri" panose="020F0502020204030204" pitchFamily="34" charset="0"/>
              <a:ea typeface="Calibri" panose="020F0502020204030204" pitchFamily="34" charset="0"/>
              <a:cs typeface="Arial" panose="020B0604020202020204" pitchFamily="34" charset="0"/>
            </a:endParaRPr>
          </a:p>
          <a:p>
            <a:pPr marL="0" marR="0">
              <a:spcBef>
                <a:spcPts val="0"/>
              </a:spcBef>
              <a:spcAft>
                <a:spcPts val="0"/>
              </a:spcAft>
            </a:pPr>
            <a:r>
              <a:rPr lang="en-US" sz="1200" kern="0" dirty="0">
                <a:solidFill>
                  <a:srgbClr val="795E26"/>
                </a:solidFill>
                <a:effectLst/>
                <a:latin typeface="Courier New" panose="02070309020205020404" pitchFamily="49" charset="0"/>
                <a:ea typeface="Times New Roman" panose="02020603050405020304" pitchFamily="18" charset="0"/>
                <a:cs typeface="Arial" panose="020B0604020202020204" pitchFamily="34" charset="0"/>
              </a:rPr>
              <a:t>print</a:t>
            </a:r>
            <a:r>
              <a:rPr lang="en-US" sz="1200" kern="0" dirty="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a:t>
            </a:r>
            <a:r>
              <a:rPr lang="en-US" sz="1200" kern="0" dirty="0">
                <a:solidFill>
                  <a:srgbClr val="0000FF"/>
                </a:solidFill>
                <a:effectLst/>
                <a:latin typeface="Courier New" panose="02070309020205020404" pitchFamily="49" charset="0"/>
                <a:ea typeface="Times New Roman" panose="02020603050405020304" pitchFamily="18" charset="0"/>
                <a:cs typeface="Arial" panose="020B0604020202020204" pitchFamily="34" charset="0"/>
              </a:rPr>
              <a:t>f</a:t>
            </a:r>
            <a:r>
              <a:rPr lang="en-US" sz="1200" kern="0" dirty="0">
                <a:solidFill>
                  <a:srgbClr val="A31515"/>
                </a:solidFill>
                <a:effectLst/>
                <a:latin typeface="Courier New" panose="02070309020205020404" pitchFamily="49" charset="0"/>
                <a:ea typeface="Times New Roman" panose="02020603050405020304" pitchFamily="18" charset="0"/>
                <a:cs typeface="Arial" panose="020B0604020202020204" pitchFamily="34" charset="0"/>
              </a:rPr>
              <a:t>" \</a:t>
            </a:r>
            <a:r>
              <a:rPr lang="en-US" sz="1200" kern="0" dirty="0" err="1">
                <a:solidFill>
                  <a:srgbClr val="A31515"/>
                </a:solidFill>
                <a:effectLst/>
                <a:latin typeface="Courier New" panose="02070309020205020404" pitchFamily="49" charset="0"/>
                <a:ea typeface="Times New Roman" panose="02020603050405020304" pitchFamily="18" charset="0"/>
                <a:cs typeface="Arial" panose="020B0604020202020204" pitchFamily="34" charset="0"/>
              </a:rPr>
              <a:t>nlog</a:t>
            </a:r>
            <a:r>
              <a:rPr lang="en-US" sz="1200" kern="0" dirty="0">
                <a:solidFill>
                  <a:srgbClr val="A31515"/>
                </a:solidFill>
                <a:effectLst/>
                <a:latin typeface="Courier New" panose="02070309020205020404" pitchFamily="49" charset="0"/>
                <a:ea typeface="Times New Roman" panose="02020603050405020304" pitchFamily="18" charset="0"/>
                <a:cs typeface="Arial" panose="020B0604020202020204" pitchFamily="34" charset="0"/>
              </a:rPr>
              <a:t>-prob: </a:t>
            </a:r>
            <a:r>
              <a:rPr lang="en-US" sz="1200" kern="0" dirty="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{logp</a:t>
            </a:r>
            <a:r>
              <a:rPr lang="en-US" sz="1200" kern="0" dirty="0">
                <a:solidFill>
                  <a:srgbClr val="098156"/>
                </a:solidFill>
                <a:effectLst/>
                <a:latin typeface="Courier New" panose="02070309020205020404" pitchFamily="49" charset="0"/>
                <a:ea typeface="Times New Roman" panose="02020603050405020304" pitchFamily="18" charset="0"/>
                <a:cs typeface="Arial" panose="020B0604020202020204" pitchFamily="34" charset="0"/>
              </a:rPr>
              <a:t>:.2f</a:t>
            </a:r>
            <a:r>
              <a:rPr lang="en-US" sz="1200" kern="0" dirty="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a:t>
            </a:r>
            <a:r>
              <a:rPr lang="en-US" sz="1200" kern="0" dirty="0">
                <a:solidFill>
                  <a:srgbClr val="A31515"/>
                </a:solidFill>
                <a:effectLst/>
                <a:latin typeface="Courier New" panose="02070309020205020404" pitchFamily="49" charset="0"/>
                <a:ea typeface="Times New Roman" panose="02020603050405020304" pitchFamily="18" charset="0"/>
                <a:cs typeface="Arial" panose="020B0604020202020204" pitchFamily="34" charset="0"/>
              </a:rPr>
              <a:t>"</a:t>
            </a:r>
            <a:r>
              <a:rPr lang="en-US" sz="1200" kern="0" dirty="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 )</a:t>
            </a:r>
            <a:endParaRPr lang="en-US" sz="1200" kern="1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9" name="TextBox 8">
            <a:extLst>
              <a:ext uri="{FF2B5EF4-FFF2-40B4-BE49-F238E27FC236}">
                <a16:creationId xmlns:a16="http://schemas.microsoft.com/office/drawing/2014/main" id="{9907ACD4-F801-F1F2-702C-F404ABDC5385}"/>
              </a:ext>
            </a:extLst>
          </p:cNvPr>
          <p:cNvSpPr txBox="1"/>
          <p:nvPr/>
        </p:nvSpPr>
        <p:spPr>
          <a:xfrm>
            <a:off x="880198" y="5470540"/>
            <a:ext cx="10127226" cy="1077603"/>
          </a:xfrm>
          <a:prstGeom prst="rect">
            <a:avLst/>
          </a:prstGeom>
          <a:noFill/>
        </p:spPr>
        <p:txBody>
          <a:bodyPr wrap="square">
            <a:spAutoFit/>
          </a:bodyPr>
          <a:lstStyle/>
          <a:p>
            <a:pPr marL="0" marR="0">
              <a:lnSpc>
                <a:spcPct val="107000"/>
              </a:lnSpc>
              <a:spcBef>
                <a:spcPts val="0"/>
              </a:spcBef>
              <a:spcAft>
                <a:spcPts val="0"/>
              </a:spcAft>
            </a:pPr>
            <a:r>
              <a:rPr lang="en-US" sz="1000" kern="0" dirty="0">
                <a:solidFill>
                  <a:srgbClr val="212121"/>
                </a:solidFill>
                <a:effectLst/>
                <a:latin typeface="Courier New" panose="02070309020205020404" pitchFamily="49" charset="0"/>
                <a:ea typeface="Times New Roman" panose="02020603050405020304" pitchFamily="18" charset="0"/>
                <a:cs typeface="Arial" panose="020B0604020202020204" pitchFamily="34" charset="0"/>
              </a:rPr>
              <a:t>The researchers, from the University of California, Davis, and the University of Colorado, Boulder, were conducting a study on the Andean cloud forest, which is home to the rare species of cloud forest trees. </a:t>
            </a:r>
            <a:endParaRPr lang="en-US" sz="1000" kern="1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0"/>
              </a:spcAft>
            </a:pPr>
            <a:r>
              <a:rPr lang="en-US" sz="1000" kern="0" dirty="0">
                <a:solidFill>
                  <a:srgbClr val="212121"/>
                </a:solidFill>
                <a:effectLst/>
                <a:latin typeface="Courier New" panose="02070309020205020404" pitchFamily="49" charset="0"/>
                <a:ea typeface="Times New Roman" panose="02020603050405020304" pitchFamily="18" charset="0"/>
                <a:cs typeface="Arial" panose="020B0604020202020204" pitchFamily="34" charset="0"/>
              </a:rPr>
              <a:t>The researchers were conducting a study on the Andean cloud forest, which is home to the rare species of cloud forest trees. </a:t>
            </a:r>
            <a:endParaRPr lang="en-US" sz="1000" kern="1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0"/>
              </a:spcAft>
            </a:pPr>
            <a:r>
              <a:rPr lang="en-US" sz="1000" kern="0" dirty="0">
                <a:solidFill>
                  <a:srgbClr val="212121"/>
                </a:solidFill>
                <a:effectLst/>
                <a:latin typeface="Courier New" panose="02070309020205020404" pitchFamily="49" charset="0"/>
                <a:ea typeface="Times New Roman" panose="02020603050405020304" pitchFamily="18" charset="0"/>
                <a:cs typeface="Arial" panose="020B0604020202020204" pitchFamily="34" charset="0"/>
              </a:rPr>
              <a:t>The researchers were conducting a study on</a:t>
            </a:r>
            <a:endParaRPr lang="en-US" sz="1000" kern="1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0"/>
              </a:spcAft>
            </a:pPr>
            <a:r>
              <a:rPr lang="en-US" sz="1000" kern="0" dirty="0">
                <a:solidFill>
                  <a:srgbClr val="212121"/>
                </a:solidFill>
                <a:effectLst/>
                <a:latin typeface="Courier New" panose="02070309020205020404" pitchFamily="49" charset="0"/>
                <a:ea typeface="Times New Roman" panose="02020603050405020304" pitchFamily="18" charset="0"/>
                <a:cs typeface="Arial" panose="020B0604020202020204" pitchFamily="34" charset="0"/>
              </a:rPr>
              <a:t> </a:t>
            </a:r>
            <a:endParaRPr lang="en-US" sz="1000" kern="1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1000" kern="0" dirty="0">
                <a:solidFill>
                  <a:srgbClr val="212121"/>
                </a:solidFill>
                <a:effectLst/>
                <a:highlight>
                  <a:srgbClr val="FFFF00"/>
                </a:highlight>
                <a:latin typeface="Courier New" panose="02070309020205020404" pitchFamily="49" charset="0"/>
                <a:ea typeface="Times New Roman" panose="02020603050405020304" pitchFamily="18" charset="0"/>
                <a:cs typeface="Arial" panose="020B0604020202020204" pitchFamily="34" charset="0"/>
              </a:rPr>
              <a:t>log-prob: -68.37</a:t>
            </a:r>
            <a:endParaRPr lang="en-US" sz="1000" kern="100" dirty="0">
              <a:effectLst/>
              <a:highlight>
                <a:srgbClr val="FFFF00"/>
              </a:highlight>
              <a:latin typeface="Calibri" panose="020F0502020204030204" pitchFamily="34" charset="0"/>
              <a:ea typeface="Calibri" panose="020F050202020403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1123993219"/>
      </p:ext>
    </p:extLst>
  </p:cSld>
  <p:clrMapOvr>
    <a:masterClrMapping/>
  </p:clrMapOvr>
  <mc:AlternateContent xmlns:mc="http://schemas.openxmlformats.org/markup-compatibility/2006" xmlns:p14="http://schemas.microsoft.com/office/powerpoint/2010/main">
    <mc:Choice Requires="p14">
      <p:transition spd="slow" p14:dur="2000" advTm="4460"/>
    </mc:Choice>
    <mc:Fallback xmlns="">
      <p:transition spd="slow" advTm="446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par>
                                <p:cTn id="15" presetID="22" presetClass="entr" presetSubtype="1"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up)">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P spid="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B5381-C717-F06D-B5AF-E05E87FA7CC2}"/>
              </a:ext>
            </a:extLst>
          </p:cNvPr>
          <p:cNvSpPr>
            <a:spLocks noGrp="1"/>
          </p:cNvSpPr>
          <p:nvPr>
            <p:ph type="title"/>
          </p:nvPr>
        </p:nvSpPr>
        <p:spPr/>
        <p:txBody>
          <a:bodyPr>
            <a:normAutofit/>
          </a:bodyPr>
          <a:lstStyle/>
          <a:p>
            <a:r>
              <a:rPr lang="en-US" sz="2400" dirty="0"/>
              <a:t>Comparison between greedy and beam search </a:t>
            </a:r>
          </a:p>
        </p:txBody>
      </p:sp>
      <p:sp>
        <p:nvSpPr>
          <p:cNvPr id="3" name="Content Placeholder 2">
            <a:extLst>
              <a:ext uri="{FF2B5EF4-FFF2-40B4-BE49-F238E27FC236}">
                <a16:creationId xmlns:a16="http://schemas.microsoft.com/office/drawing/2014/main" id="{2CC6A539-84D6-9563-0CDD-9CCA176E7115}"/>
              </a:ext>
            </a:extLst>
          </p:cNvPr>
          <p:cNvSpPr>
            <a:spLocks noGrp="1"/>
          </p:cNvSpPr>
          <p:nvPr>
            <p:ph sz="quarter" idx="10"/>
          </p:nvPr>
        </p:nvSpPr>
        <p:spPr>
          <a:xfrm>
            <a:off x="624421" y="1400586"/>
            <a:ext cx="10231346" cy="5355727"/>
          </a:xfrm>
        </p:spPr>
        <p:txBody>
          <a:bodyPr/>
          <a:lstStyle/>
          <a:p>
            <a:pPr marL="0" indent="0">
              <a:buNone/>
            </a:pPr>
            <a:r>
              <a:rPr lang="en-US" dirty="0"/>
              <a:t>2. Calculate the sequence log probability of the beam decoder:</a:t>
            </a:r>
          </a:p>
          <a:p>
            <a:pPr marL="0" indent="0">
              <a:buNone/>
            </a:pPr>
            <a:endParaRPr lang="en-US" dirty="0"/>
          </a:p>
        </p:txBody>
      </p:sp>
      <p:sp>
        <p:nvSpPr>
          <p:cNvPr id="5" name="TextBox 4">
            <a:extLst>
              <a:ext uri="{FF2B5EF4-FFF2-40B4-BE49-F238E27FC236}">
                <a16:creationId xmlns:a16="http://schemas.microsoft.com/office/drawing/2014/main" id="{F0E955C9-421D-7746-C5FD-853490EBC72D}"/>
              </a:ext>
            </a:extLst>
          </p:cNvPr>
          <p:cNvSpPr txBox="1"/>
          <p:nvPr/>
        </p:nvSpPr>
        <p:spPr>
          <a:xfrm>
            <a:off x="1064322" y="1711863"/>
            <a:ext cx="9350477" cy="1717137"/>
          </a:xfrm>
          <a:prstGeom prst="rect">
            <a:avLst/>
          </a:prstGeom>
          <a:noFill/>
        </p:spPr>
        <p:txBody>
          <a:bodyPr wrap="square">
            <a:spAutoFit/>
          </a:bodyPr>
          <a:lstStyle/>
          <a:p>
            <a:pPr marL="0" marR="0">
              <a:lnSpc>
                <a:spcPts val="1425"/>
              </a:lnSpc>
              <a:spcBef>
                <a:spcPts val="0"/>
              </a:spcBef>
              <a:spcAft>
                <a:spcPts val="0"/>
              </a:spcAft>
            </a:pPr>
            <a:r>
              <a:rPr lang="en-US" sz="1400" kern="0" dirty="0" err="1">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output_beam</a:t>
            </a:r>
            <a:r>
              <a:rPr lang="en-US" sz="1400" kern="0" dirty="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 = model. generate(</a:t>
            </a:r>
            <a:r>
              <a:rPr lang="en-US" sz="1400" kern="0" dirty="0" err="1">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input_ids</a:t>
            </a:r>
            <a:r>
              <a:rPr lang="en-US" sz="1400" kern="0" dirty="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 </a:t>
            </a:r>
            <a:endParaRPr lang="en-US" sz="1400" kern="100" dirty="0">
              <a:effectLst/>
              <a:latin typeface="Calibri" panose="020F0502020204030204" pitchFamily="34" charset="0"/>
              <a:ea typeface="Calibri" panose="020F0502020204030204" pitchFamily="34" charset="0"/>
              <a:cs typeface="Arial" panose="020B0604020202020204" pitchFamily="34" charset="0"/>
            </a:endParaRPr>
          </a:p>
          <a:p>
            <a:pPr marL="0" marR="0">
              <a:lnSpc>
                <a:spcPts val="1425"/>
              </a:lnSpc>
              <a:spcBef>
                <a:spcPts val="0"/>
              </a:spcBef>
              <a:spcAft>
                <a:spcPts val="0"/>
              </a:spcAft>
            </a:pPr>
            <a:r>
              <a:rPr lang="en-US" sz="1400" kern="0" dirty="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                              </a:t>
            </a:r>
            <a:r>
              <a:rPr lang="en-US" sz="1400" kern="0" dirty="0" err="1">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max_length</a:t>
            </a:r>
            <a:r>
              <a:rPr lang="en-US" sz="1400" kern="0" dirty="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a:t>
            </a:r>
            <a:r>
              <a:rPr lang="en-US" sz="1400" kern="0" dirty="0" err="1">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max_length</a:t>
            </a:r>
            <a:r>
              <a:rPr lang="en-US" sz="1400" kern="0" dirty="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 </a:t>
            </a:r>
            <a:endParaRPr lang="en-US" sz="1400" kern="100" dirty="0">
              <a:effectLst/>
              <a:latin typeface="Calibri" panose="020F0502020204030204" pitchFamily="34" charset="0"/>
              <a:ea typeface="Calibri" panose="020F0502020204030204" pitchFamily="34" charset="0"/>
              <a:cs typeface="Arial" panose="020B0604020202020204" pitchFamily="34" charset="0"/>
            </a:endParaRPr>
          </a:p>
          <a:p>
            <a:pPr marL="0" marR="0">
              <a:lnSpc>
                <a:spcPts val="1425"/>
              </a:lnSpc>
              <a:spcBef>
                <a:spcPts val="0"/>
              </a:spcBef>
              <a:spcAft>
                <a:spcPts val="0"/>
              </a:spcAft>
            </a:pPr>
            <a:r>
              <a:rPr lang="en-US" sz="1400" kern="0" dirty="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                              </a:t>
            </a:r>
            <a:r>
              <a:rPr lang="en-US" sz="1400" kern="0" dirty="0" err="1">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num_beams</a:t>
            </a:r>
            <a:r>
              <a:rPr lang="en-US" sz="1400" kern="0" dirty="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a:t>
            </a:r>
            <a:r>
              <a:rPr lang="en-US" sz="1400" kern="0" dirty="0">
                <a:solidFill>
                  <a:srgbClr val="098156"/>
                </a:solidFill>
                <a:effectLst/>
                <a:latin typeface="Courier New" panose="02070309020205020404" pitchFamily="49" charset="0"/>
                <a:ea typeface="Times New Roman" panose="02020603050405020304" pitchFamily="18" charset="0"/>
                <a:cs typeface="Arial" panose="020B0604020202020204" pitchFamily="34" charset="0"/>
              </a:rPr>
              <a:t>5</a:t>
            </a:r>
            <a:r>
              <a:rPr lang="en-US" sz="1400" kern="0" dirty="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 </a:t>
            </a:r>
            <a:endParaRPr lang="en-US" sz="1400" kern="100" dirty="0">
              <a:effectLst/>
              <a:latin typeface="Calibri" panose="020F0502020204030204" pitchFamily="34" charset="0"/>
              <a:ea typeface="Calibri" panose="020F0502020204030204" pitchFamily="34" charset="0"/>
              <a:cs typeface="Arial" panose="020B0604020202020204" pitchFamily="34" charset="0"/>
            </a:endParaRPr>
          </a:p>
          <a:p>
            <a:pPr marL="0" marR="0">
              <a:lnSpc>
                <a:spcPts val="1425"/>
              </a:lnSpc>
              <a:spcBef>
                <a:spcPts val="0"/>
              </a:spcBef>
              <a:spcAft>
                <a:spcPts val="0"/>
              </a:spcAft>
            </a:pPr>
            <a:r>
              <a:rPr lang="en-US" sz="1400" kern="0" dirty="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                              </a:t>
            </a:r>
            <a:r>
              <a:rPr lang="en-US" sz="1400" kern="0" dirty="0" err="1">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do_sample</a:t>
            </a:r>
            <a:r>
              <a:rPr lang="en-US" sz="1400" kern="0" dirty="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a:t>
            </a:r>
            <a:r>
              <a:rPr lang="en-US" sz="1400" kern="0" dirty="0">
                <a:solidFill>
                  <a:srgbClr val="0000FF"/>
                </a:solidFill>
                <a:effectLst/>
                <a:latin typeface="Courier New" panose="02070309020205020404" pitchFamily="49" charset="0"/>
                <a:ea typeface="Times New Roman" panose="02020603050405020304" pitchFamily="18" charset="0"/>
                <a:cs typeface="Arial" panose="020B0604020202020204" pitchFamily="34" charset="0"/>
              </a:rPr>
              <a:t>False</a:t>
            </a:r>
            <a:r>
              <a:rPr lang="en-US" sz="1400" kern="0" dirty="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a:t>
            </a:r>
            <a:endParaRPr lang="en-US" sz="1400" kern="100" dirty="0">
              <a:effectLst/>
              <a:latin typeface="Calibri" panose="020F0502020204030204" pitchFamily="34" charset="0"/>
              <a:ea typeface="Calibri" panose="020F0502020204030204" pitchFamily="34" charset="0"/>
              <a:cs typeface="Arial" panose="020B0604020202020204" pitchFamily="34" charset="0"/>
            </a:endParaRPr>
          </a:p>
          <a:p>
            <a:pPr marL="0" marR="0">
              <a:lnSpc>
                <a:spcPts val="1425"/>
              </a:lnSpc>
              <a:spcBef>
                <a:spcPts val="0"/>
              </a:spcBef>
              <a:spcAft>
                <a:spcPts val="0"/>
              </a:spcAft>
            </a:pPr>
            <a:r>
              <a:rPr lang="en-US" sz="1400" kern="0" dirty="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 </a:t>
            </a:r>
            <a:endParaRPr lang="en-US" sz="1400" kern="100" dirty="0">
              <a:effectLst/>
              <a:latin typeface="Calibri" panose="020F0502020204030204" pitchFamily="34" charset="0"/>
              <a:ea typeface="Calibri" panose="020F0502020204030204" pitchFamily="34" charset="0"/>
              <a:cs typeface="Arial" panose="020B0604020202020204" pitchFamily="34" charset="0"/>
            </a:endParaRPr>
          </a:p>
          <a:p>
            <a:pPr marL="0" marR="0">
              <a:lnSpc>
                <a:spcPts val="1425"/>
              </a:lnSpc>
              <a:spcBef>
                <a:spcPts val="0"/>
              </a:spcBef>
              <a:spcAft>
                <a:spcPts val="0"/>
              </a:spcAft>
            </a:pPr>
            <a:r>
              <a:rPr lang="en-US" sz="1400" kern="0" dirty="0" err="1">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logp</a:t>
            </a:r>
            <a:r>
              <a:rPr lang="en-US" sz="1400" kern="0" dirty="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 = </a:t>
            </a:r>
            <a:r>
              <a:rPr lang="en-US" sz="1400" kern="0" dirty="0" err="1">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sequence_logprob</a:t>
            </a:r>
            <a:r>
              <a:rPr lang="en-US" sz="1400" kern="0" dirty="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(model, </a:t>
            </a:r>
            <a:r>
              <a:rPr lang="en-US" sz="1400" kern="0" dirty="0" err="1">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output_beam</a:t>
            </a:r>
            <a:r>
              <a:rPr lang="en-US" sz="1400" kern="0" dirty="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 </a:t>
            </a:r>
            <a:r>
              <a:rPr lang="en-US" sz="1400" kern="0" dirty="0" err="1">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input_len</a:t>
            </a:r>
            <a:r>
              <a:rPr lang="en-US" sz="1400" kern="0" dirty="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a:t>
            </a:r>
            <a:r>
              <a:rPr lang="en-US" sz="1400" kern="0" dirty="0" err="1">
                <a:solidFill>
                  <a:srgbClr val="795E26"/>
                </a:solidFill>
                <a:effectLst/>
                <a:latin typeface="Courier New" panose="02070309020205020404" pitchFamily="49" charset="0"/>
                <a:ea typeface="Times New Roman" panose="02020603050405020304" pitchFamily="18" charset="0"/>
                <a:cs typeface="Arial" panose="020B0604020202020204" pitchFamily="34" charset="0"/>
              </a:rPr>
              <a:t>len</a:t>
            </a:r>
            <a:r>
              <a:rPr lang="en-US" sz="1400" kern="0" dirty="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a:t>
            </a:r>
            <a:r>
              <a:rPr lang="en-US" sz="1400" kern="0" dirty="0" err="1">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input_ids</a:t>
            </a:r>
            <a:r>
              <a:rPr lang="en-US" sz="1400" kern="0" dirty="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a:t>
            </a:r>
            <a:r>
              <a:rPr lang="en-US" sz="1400" kern="0" dirty="0">
                <a:solidFill>
                  <a:srgbClr val="098156"/>
                </a:solidFill>
                <a:effectLst/>
                <a:latin typeface="Courier New" panose="02070309020205020404" pitchFamily="49" charset="0"/>
                <a:ea typeface="Times New Roman" panose="02020603050405020304" pitchFamily="18" charset="0"/>
                <a:cs typeface="Arial" panose="020B0604020202020204" pitchFamily="34" charset="0"/>
              </a:rPr>
              <a:t>0</a:t>
            </a:r>
            <a:r>
              <a:rPr lang="en-US" sz="1400" kern="0" dirty="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a:t>
            </a:r>
            <a:endParaRPr lang="en-US" sz="1400" kern="100" dirty="0">
              <a:effectLst/>
              <a:latin typeface="Calibri" panose="020F0502020204030204" pitchFamily="34" charset="0"/>
              <a:ea typeface="Calibri" panose="020F0502020204030204" pitchFamily="34" charset="0"/>
              <a:cs typeface="Arial" panose="020B0604020202020204" pitchFamily="34" charset="0"/>
            </a:endParaRPr>
          </a:p>
          <a:p>
            <a:pPr marL="0" marR="0">
              <a:lnSpc>
                <a:spcPts val="1425"/>
              </a:lnSpc>
              <a:spcBef>
                <a:spcPts val="0"/>
              </a:spcBef>
              <a:spcAft>
                <a:spcPts val="0"/>
              </a:spcAft>
            </a:pPr>
            <a:r>
              <a:rPr lang="en-US" sz="1400" kern="0" dirty="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 </a:t>
            </a:r>
            <a:endParaRPr lang="en-US" sz="1400" kern="100" dirty="0">
              <a:effectLst/>
              <a:latin typeface="Calibri" panose="020F0502020204030204" pitchFamily="34" charset="0"/>
              <a:ea typeface="Calibri" panose="020F0502020204030204" pitchFamily="34" charset="0"/>
              <a:cs typeface="Arial" panose="020B0604020202020204" pitchFamily="34" charset="0"/>
            </a:endParaRPr>
          </a:p>
          <a:p>
            <a:pPr marL="0" marR="0">
              <a:lnSpc>
                <a:spcPts val="1425"/>
              </a:lnSpc>
              <a:spcBef>
                <a:spcPts val="0"/>
              </a:spcBef>
              <a:spcAft>
                <a:spcPts val="0"/>
              </a:spcAft>
            </a:pPr>
            <a:r>
              <a:rPr lang="en-US" sz="1400" kern="0" dirty="0">
                <a:solidFill>
                  <a:srgbClr val="795E26"/>
                </a:solidFill>
                <a:effectLst/>
                <a:latin typeface="Courier New" panose="02070309020205020404" pitchFamily="49" charset="0"/>
                <a:ea typeface="Times New Roman" panose="02020603050405020304" pitchFamily="18" charset="0"/>
                <a:cs typeface="Arial" panose="020B0604020202020204" pitchFamily="34" charset="0"/>
              </a:rPr>
              <a:t>print</a:t>
            </a:r>
            <a:r>
              <a:rPr lang="en-US" sz="1400" kern="0" dirty="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(tokenizer. decode(</a:t>
            </a:r>
            <a:r>
              <a:rPr lang="en-US" sz="1400" kern="0" dirty="0" err="1">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output_beam</a:t>
            </a:r>
            <a:r>
              <a:rPr lang="en-US" sz="1400" kern="0" dirty="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a:t>
            </a:r>
            <a:r>
              <a:rPr lang="en-US" sz="1400" kern="0" dirty="0">
                <a:solidFill>
                  <a:srgbClr val="098156"/>
                </a:solidFill>
                <a:effectLst/>
                <a:latin typeface="Courier New" panose="02070309020205020404" pitchFamily="49" charset="0"/>
                <a:ea typeface="Times New Roman" panose="02020603050405020304" pitchFamily="18" charset="0"/>
                <a:cs typeface="Arial" panose="020B0604020202020204" pitchFamily="34" charset="0"/>
              </a:rPr>
              <a:t>0</a:t>
            </a:r>
            <a:r>
              <a:rPr lang="en-US" sz="1400" kern="0" dirty="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a:t>
            </a:r>
            <a:endParaRPr lang="en-US" sz="1400" kern="100" dirty="0">
              <a:effectLst/>
              <a:latin typeface="Calibri" panose="020F0502020204030204" pitchFamily="34" charset="0"/>
              <a:ea typeface="Calibri" panose="020F0502020204030204" pitchFamily="34" charset="0"/>
              <a:cs typeface="Arial" panose="020B0604020202020204" pitchFamily="34" charset="0"/>
            </a:endParaRPr>
          </a:p>
          <a:p>
            <a:pPr marL="0" marR="0">
              <a:lnSpc>
                <a:spcPts val="1425"/>
              </a:lnSpc>
              <a:spcBef>
                <a:spcPts val="0"/>
              </a:spcBef>
              <a:spcAft>
                <a:spcPts val="0"/>
              </a:spcAft>
            </a:pPr>
            <a:r>
              <a:rPr lang="en-US" sz="1400" kern="0" dirty="0">
                <a:solidFill>
                  <a:srgbClr val="795E26"/>
                </a:solidFill>
                <a:effectLst/>
                <a:latin typeface="Courier New" panose="02070309020205020404" pitchFamily="49" charset="0"/>
                <a:ea typeface="Times New Roman" panose="02020603050405020304" pitchFamily="18" charset="0"/>
                <a:cs typeface="Arial" panose="020B0604020202020204" pitchFamily="34" charset="0"/>
              </a:rPr>
              <a:t>print</a:t>
            </a:r>
            <a:r>
              <a:rPr lang="en-US" sz="1400" kern="0" dirty="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a:t>
            </a:r>
            <a:r>
              <a:rPr lang="en-US" sz="1400" kern="0" dirty="0">
                <a:solidFill>
                  <a:srgbClr val="0000FF"/>
                </a:solidFill>
                <a:effectLst/>
                <a:latin typeface="Courier New" panose="02070309020205020404" pitchFamily="49" charset="0"/>
                <a:ea typeface="Times New Roman" panose="02020603050405020304" pitchFamily="18" charset="0"/>
                <a:cs typeface="Arial" panose="020B0604020202020204" pitchFamily="34" charset="0"/>
              </a:rPr>
              <a:t>f</a:t>
            </a:r>
            <a:r>
              <a:rPr lang="en-US" sz="1400" kern="0" dirty="0">
                <a:solidFill>
                  <a:srgbClr val="A31515"/>
                </a:solidFill>
                <a:effectLst/>
                <a:latin typeface="Courier New" panose="02070309020205020404" pitchFamily="49" charset="0"/>
                <a:ea typeface="Times New Roman" panose="02020603050405020304" pitchFamily="18" charset="0"/>
                <a:cs typeface="Arial" panose="020B0604020202020204" pitchFamily="34" charset="0"/>
              </a:rPr>
              <a:t>" \</a:t>
            </a:r>
            <a:r>
              <a:rPr lang="en-US" sz="1400" kern="0" dirty="0" err="1">
                <a:solidFill>
                  <a:srgbClr val="A31515"/>
                </a:solidFill>
                <a:effectLst/>
                <a:latin typeface="Courier New" panose="02070309020205020404" pitchFamily="49" charset="0"/>
                <a:ea typeface="Times New Roman" panose="02020603050405020304" pitchFamily="18" charset="0"/>
                <a:cs typeface="Arial" panose="020B0604020202020204" pitchFamily="34" charset="0"/>
              </a:rPr>
              <a:t>nlog</a:t>
            </a:r>
            <a:r>
              <a:rPr lang="en-US" sz="1400" kern="0" dirty="0">
                <a:solidFill>
                  <a:srgbClr val="A31515"/>
                </a:solidFill>
                <a:effectLst/>
                <a:latin typeface="Courier New" panose="02070309020205020404" pitchFamily="49" charset="0"/>
                <a:ea typeface="Times New Roman" panose="02020603050405020304" pitchFamily="18" charset="0"/>
                <a:cs typeface="Arial" panose="020B0604020202020204" pitchFamily="34" charset="0"/>
              </a:rPr>
              <a:t>-prob: </a:t>
            </a:r>
            <a:r>
              <a:rPr lang="en-US" sz="1400" kern="0" dirty="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{logp</a:t>
            </a:r>
            <a:r>
              <a:rPr lang="en-US" sz="1400" kern="0" dirty="0">
                <a:solidFill>
                  <a:srgbClr val="098156"/>
                </a:solidFill>
                <a:effectLst/>
                <a:latin typeface="Courier New" panose="02070309020205020404" pitchFamily="49" charset="0"/>
                <a:ea typeface="Times New Roman" panose="02020603050405020304" pitchFamily="18" charset="0"/>
                <a:cs typeface="Arial" panose="020B0604020202020204" pitchFamily="34" charset="0"/>
              </a:rPr>
              <a:t>:.2f</a:t>
            </a:r>
            <a:r>
              <a:rPr lang="en-US" sz="1400" kern="0" dirty="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a:t>
            </a:r>
            <a:r>
              <a:rPr lang="en-US" sz="1400" kern="0" dirty="0">
                <a:solidFill>
                  <a:srgbClr val="A31515"/>
                </a:solidFill>
                <a:effectLst/>
                <a:latin typeface="Courier New" panose="02070309020205020404" pitchFamily="49" charset="0"/>
                <a:ea typeface="Times New Roman" panose="02020603050405020304" pitchFamily="18" charset="0"/>
                <a:cs typeface="Arial" panose="020B0604020202020204" pitchFamily="34" charset="0"/>
              </a:rPr>
              <a:t>"</a:t>
            </a:r>
            <a:r>
              <a:rPr lang="en-US" sz="1400" kern="0" dirty="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 )</a:t>
            </a:r>
            <a:endParaRPr lang="en-US" sz="1400" kern="1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7" name="TextBox 6">
            <a:extLst>
              <a:ext uri="{FF2B5EF4-FFF2-40B4-BE49-F238E27FC236}">
                <a16:creationId xmlns:a16="http://schemas.microsoft.com/office/drawing/2014/main" id="{A8358FE5-D08F-D3B4-3B39-61FC7F205369}"/>
              </a:ext>
            </a:extLst>
          </p:cNvPr>
          <p:cNvSpPr txBox="1"/>
          <p:nvPr/>
        </p:nvSpPr>
        <p:spPr>
          <a:xfrm>
            <a:off x="1064322" y="3802793"/>
            <a:ext cx="8519579" cy="2262927"/>
          </a:xfrm>
          <a:prstGeom prst="rect">
            <a:avLst/>
          </a:prstGeom>
          <a:noFill/>
        </p:spPr>
        <p:txBody>
          <a:bodyPr wrap="square">
            <a:spAutoFit/>
          </a:bodyPr>
          <a:lstStyle/>
          <a:p>
            <a:pPr marL="0" marR="0">
              <a:lnSpc>
                <a:spcPct val="107000"/>
              </a:lnSpc>
              <a:spcBef>
                <a:spcPts val="0"/>
              </a:spcBef>
              <a:spcAft>
                <a:spcPts val="0"/>
              </a:spcAft>
            </a:pPr>
            <a:r>
              <a:rPr lang="en-US" sz="1200" kern="0" dirty="0">
                <a:solidFill>
                  <a:srgbClr val="212121"/>
                </a:solidFill>
                <a:effectLst/>
                <a:latin typeface="Courier New" panose="02070309020205020404" pitchFamily="49" charset="0"/>
                <a:ea typeface="Times New Roman" panose="02020603050405020304" pitchFamily="18" charset="0"/>
                <a:cs typeface="Arial" panose="020B0604020202020204" pitchFamily="34" charset="0"/>
              </a:rPr>
              <a:t>In a shocking finding, scientist discovered a herd of unicorns living in a remote, previously unexplored valley, in the Andes Mountains. Even more surprising to the researchers was the fact that the unicorns spoke perfect English. </a:t>
            </a:r>
            <a:endParaRPr lang="en-US" sz="1200" kern="1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0"/>
              </a:spcAft>
            </a:pPr>
            <a:r>
              <a:rPr lang="en-US" sz="1200" kern="0" dirty="0">
                <a:solidFill>
                  <a:srgbClr val="212121"/>
                </a:solidFill>
                <a:effectLst/>
                <a:latin typeface="Courier New" panose="02070309020205020404" pitchFamily="49" charset="0"/>
                <a:ea typeface="Times New Roman" panose="02020603050405020304" pitchFamily="18" charset="0"/>
                <a:cs typeface="Arial" panose="020B0604020202020204" pitchFamily="34" charset="0"/>
              </a:rPr>
              <a:t> </a:t>
            </a:r>
            <a:endParaRPr lang="en-US" sz="1200" kern="1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0"/>
              </a:spcAft>
            </a:pPr>
            <a:r>
              <a:rPr lang="en-US" sz="1200" kern="0" dirty="0">
                <a:solidFill>
                  <a:srgbClr val="212121"/>
                </a:solidFill>
                <a:effectLst/>
                <a:latin typeface="Courier New" panose="02070309020205020404" pitchFamily="49" charset="0"/>
                <a:ea typeface="Times New Roman" panose="02020603050405020304" pitchFamily="18" charset="0"/>
                <a:cs typeface="Arial" panose="020B0604020202020204" pitchFamily="34" charset="0"/>
              </a:rPr>
              <a:t>According to the researchers, the unicorns were found in a remote valley in the Andes Mountains in Peru. The valley is located in a remote area of the Andes Mountains. The valley is located in a remote area of the Andes Mountains. According to the researchers, the unicorns were found in a remote valley in the Andes Mountains in Peru. The valley is located in a remote area</a:t>
            </a:r>
            <a:endParaRPr lang="en-US" sz="1200" kern="1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0"/>
              </a:spcAft>
            </a:pPr>
            <a:r>
              <a:rPr lang="en-US" sz="1200" kern="0" dirty="0">
                <a:solidFill>
                  <a:srgbClr val="212121"/>
                </a:solidFill>
                <a:effectLst/>
                <a:latin typeface="Courier New" panose="02070309020205020404" pitchFamily="49" charset="0"/>
                <a:ea typeface="Times New Roman" panose="02020603050405020304" pitchFamily="18" charset="0"/>
                <a:cs typeface="Arial" panose="020B0604020202020204" pitchFamily="34" charset="0"/>
              </a:rPr>
              <a:t> </a:t>
            </a:r>
            <a:endParaRPr lang="en-US" sz="1200" kern="1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1200" b="1" kern="0" dirty="0">
                <a:solidFill>
                  <a:srgbClr val="212121"/>
                </a:solidFill>
                <a:effectLst/>
                <a:latin typeface="Courier New" panose="02070309020205020404" pitchFamily="49" charset="0"/>
                <a:ea typeface="Times New Roman" panose="02020603050405020304" pitchFamily="18" charset="0"/>
                <a:cs typeface="Arial" panose="020B0604020202020204" pitchFamily="34" charset="0"/>
              </a:rPr>
              <a:t>log-prob: -44.86</a:t>
            </a:r>
            <a:endParaRPr lang="en-US" sz="1200" b="1" kern="1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8" name="Rectangle 7">
            <a:extLst>
              <a:ext uri="{FF2B5EF4-FFF2-40B4-BE49-F238E27FC236}">
                <a16:creationId xmlns:a16="http://schemas.microsoft.com/office/drawing/2014/main" id="{77EFCD82-B53C-5C1F-1301-5F2CB2D02BE3}"/>
              </a:ext>
            </a:extLst>
          </p:cNvPr>
          <p:cNvSpPr/>
          <p:nvPr/>
        </p:nvSpPr>
        <p:spPr>
          <a:xfrm>
            <a:off x="2844498" y="4833369"/>
            <a:ext cx="6240136" cy="212174"/>
          </a:xfrm>
          <a:prstGeom prst="rect">
            <a:avLst/>
          </a:prstGeom>
          <a:solidFill>
            <a:srgbClr val="92D050">
              <a:alpha val="25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FD750FB4-BAFD-889C-56AA-B9D7A812DEB9}"/>
              </a:ext>
            </a:extLst>
          </p:cNvPr>
          <p:cNvSpPr/>
          <p:nvPr/>
        </p:nvSpPr>
        <p:spPr>
          <a:xfrm>
            <a:off x="1188194" y="5045543"/>
            <a:ext cx="8087357" cy="212174"/>
          </a:xfrm>
          <a:prstGeom prst="rect">
            <a:avLst/>
          </a:prstGeom>
          <a:solidFill>
            <a:srgbClr val="92D050">
              <a:alpha val="25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580D88A-5D4A-A65E-8038-4333DD47F06B}"/>
              </a:ext>
            </a:extLst>
          </p:cNvPr>
          <p:cNvSpPr/>
          <p:nvPr/>
        </p:nvSpPr>
        <p:spPr>
          <a:xfrm>
            <a:off x="1179821" y="5247751"/>
            <a:ext cx="8250670" cy="222140"/>
          </a:xfrm>
          <a:prstGeom prst="rect">
            <a:avLst/>
          </a:prstGeom>
          <a:solidFill>
            <a:srgbClr val="92D050">
              <a:alpha val="25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2019663-879F-8BCC-7ECB-C85AFD4AE890}"/>
              </a:ext>
            </a:extLst>
          </p:cNvPr>
          <p:cNvSpPr/>
          <p:nvPr/>
        </p:nvSpPr>
        <p:spPr>
          <a:xfrm>
            <a:off x="1179821" y="5449756"/>
            <a:ext cx="2361147" cy="187413"/>
          </a:xfrm>
          <a:prstGeom prst="rect">
            <a:avLst/>
          </a:prstGeom>
          <a:solidFill>
            <a:srgbClr val="92D050">
              <a:alpha val="25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38BF77C-6B7B-C271-F7DF-0C9EB4449E33}"/>
              </a:ext>
            </a:extLst>
          </p:cNvPr>
          <p:cNvSpPr/>
          <p:nvPr/>
        </p:nvSpPr>
        <p:spPr>
          <a:xfrm>
            <a:off x="1064322" y="5755738"/>
            <a:ext cx="1678879" cy="270668"/>
          </a:xfrm>
          <a:prstGeom prst="rect">
            <a:avLst/>
          </a:prstGeom>
          <a:solidFill>
            <a:srgbClr val="FFFF00">
              <a:alpha val="25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2421257685"/>
      </p:ext>
    </p:extLst>
  </p:cSld>
  <p:clrMapOvr>
    <a:masterClrMapping/>
  </p:clrMapOvr>
  <mc:AlternateContent xmlns:mc="http://schemas.openxmlformats.org/markup-compatibility/2006" xmlns:p14="http://schemas.microsoft.com/office/powerpoint/2010/main">
    <mc:Choice Requires="p14">
      <p:transition spd="slow" p14:dur="2000" advTm="40772"/>
    </mc:Choice>
    <mc:Fallback xmlns="">
      <p:transition spd="slow" advTm="4077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xEl>
                                              <p:pRg st="0" end="0"/>
                                            </p:txEl>
                                          </p:spTgt>
                                        </p:tgtEl>
                                        <p:attrNameLst>
                                          <p:attrName>style.visibility</p:attrName>
                                        </p:attrNameLst>
                                      </p:cBhvr>
                                      <p:to>
                                        <p:strVal val="visible"/>
                                      </p:to>
                                    </p:set>
                                    <p:animEffect transition="in" filter="fade">
                                      <p:cBhvr>
                                        <p:cTn id="14" dur="1000"/>
                                        <p:tgtEl>
                                          <p:spTgt spid="5">
                                            <p:txEl>
                                              <p:pRg st="0" end="0"/>
                                            </p:txEl>
                                          </p:spTgt>
                                        </p:tgtEl>
                                      </p:cBhvr>
                                    </p:animEffect>
                                    <p:anim calcmode="lin" valueType="num">
                                      <p:cBhvr>
                                        <p:cTn id="15"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0" end="0"/>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5">
                                            <p:txEl>
                                              <p:pRg st="1" end="1"/>
                                            </p:txEl>
                                          </p:spTgt>
                                        </p:tgtEl>
                                        <p:attrNameLst>
                                          <p:attrName>style.visibility</p:attrName>
                                        </p:attrNameLst>
                                      </p:cBhvr>
                                      <p:to>
                                        <p:strVal val="visible"/>
                                      </p:to>
                                    </p:set>
                                    <p:animEffect transition="in" filter="fade">
                                      <p:cBhvr>
                                        <p:cTn id="19" dur="1000"/>
                                        <p:tgtEl>
                                          <p:spTgt spid="5">
                                            <p:txEl>
                                              <p:pRg st="1" end="1"/>
                                            </p:txEl>
                                          </p:spTgt>
                                        </p:tgtEl>
                                      </p:cBhvr>
                                    </p:animEffect>
                                    <p:anim calcmode="lin" valueType="num">
                                      <p:cBhvr>
                                        <p:cTn id="20"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5">
                                            <p:txEl>
                                              <p:pRg st="1" end="1"/>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5">
                                            <p:txEl>
                                              <p:pRg st="2" end="2"/>
                                            </p:txEl>
                                          </p:spTgt>
                                        </p:tgtEl>
                                        <p:attrNameLst>
                                          <p:attrName>style.visibility</p:attrName>
                                        </p:attrNameLst>
                                      </p:cBhvr>
                                      <p:to>
                                        <p:strVal val="visible"/>
                                      </p:to>
                                    </p:set>
                                    <p:animEffect transition="in" filter="fade">
                                      <p:cBhvr>
                                        <p:cTn id="24" dur="1000"/>
                                        <p:tgtEl>
                                          <p:spTgt spid="5">
                                            <p:txEl>
                                              <p:pRg st="2" end="2"/>
                                            </p:txEl>
                                          </p:spTgt>
                                        </p:tgtEl>
                                      </p:cBhvr>
                                    </p:animEffect>
                                    <p:anim calcmode="lin" valueType="num">
                                      <p:cBhvr>
                                        <p:cTn id="25"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26" dur="1000" fill="hold"/>
                                        <p:tgtEl>
                                          <p:spTgt spid="5">
                                            <p:txEl>
                                              <p:pRg st="2" end="2"/>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5">
                                            <p:txEl>
                                              <p:pRg st="3" end="3"/>
                                            </p:txEl>
                                          </p:spTgt>
                                        </p:tgtEl>
                                        <p:attrNameLst>
                                          <p:attrName>style.visibility</p:attrName>
                                        </p:attrNameLst>
                                      </p:cBhvr>
                                      <p:to>
                                        <p:strVal val="visible"/>
                                      </p:to>
                                    </p:set>
                                    <p:animEffect transition="in" filter="fade">
                                      <p:cBhvr>
                                        <p:cTn id="29" dur="1000"/>
                                        <p:tgtEl>
                                          <p:spTgt spid="5">
                                            <p:txEl>
                                              <p:pRg st="3" end="3"/>
                                            </p:txEl>
                                          </p:spTgt>
                                        </p:tgtEl>
                                      </p:cBhvr>
                                    </p:animEffect>
                                    <p:anim calcmode="lin" valueType="num">
                                      <p:cBhvr>
                                        <p:cTn id="30"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31" dur="1000" fill="hold"/>
                                        <p:tgtEl>
                                          <p:spTgt spid="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nodeType="clickEffect">
                                  <p:stCondLst>
                                    <p:cond delay="0"/>
                                  </p:stCondLst>
                                  <p:childTnLst>
                                    <p:set>
                                      <p:cBhvr>
                                        <p:cTn id="35" dur="1" fill="hold">
                                          <p:stCondLst>
                                            <p:cond delay="0"/>
                                          </p:stCondLst>
                                        </p:cTn>
                                        <p:tgtEl>
                                          <p:spTgt spid="5">
                                            <p:txEl>
                                              <p:pRg st="5" end="5"/>
                                            </p:txEl>
                                          </p:spTgt>
                                        </p:tgtEl>
                                        <p:attrNameLst>
                                          <p:attrName>style.visibility</p:attrName>
                                        </p:attrNameLst>
                                      </p:cBhvr>
                                      <p:to>
                                        <p:strVal val="visible"/>
                                      </p:to>
                                    </p:set>
                                    <p:animEffect transition="in" filter="fade">
                                      <p:cBhvr>
                                        <p:cTn id="36" dur="1000"/>
                                        <p:tgtEl>
                                          <p:spTgt spid="5">
                                            <p:txEl>
                                              <p:pRg st="5" end="5"/>
                                            </p:txEl>
                                          </p:spTgt>
                                        </p:tgtEl>
                                      </p:cBhvr>
                                    </p:animEffect>
                                    <p:anim calcmode="lin" valueType="num">
                                      <p:cBhvr>
                                        <p:cTn id="37" dur="1000" fill="hold"/>
                                        <p:tgtEl>
                                          <p:spTgt spid="5">
                                            <p:txEl>
                                              <p:pRg st="5" end="5"/>
                                            </p:txEl>
                                          </p:spTgt>
                                        </p:tgtEl>
                                        <p:attrNameLst>
                                          <p:attrName>ppt_x</p:attrName>
                                        </p:attrNameLst>
                                      </p:cBhvr>
                                      <p:tavLst>
                                        <p:tav tm="0">
                                          <p:val>
                                            <p:strVal val="#ppt_x"/>
                                          </p:val>
                                        </p:tav>
                                        <p:tav tm="100000">
                                          <p:val>
                                            <p:strVal val="#ppt_x"/>
                                          </p:val>
                                        </p:tav>
                                      </p:tavLst>
                                    </p:anim>
                                    <p:anim calcmode="lin" valueType="num">
                                      <p:cBhvr>
                                        <p:cTn id="38" dur="1000" fill="hold"/>
                                        <p:tgtEl>
                                          <p:spTgt spid="5">
                                            <p:txEl>
                                              <p:pRg st="5" end="5"/>
                                            </p:txEl>
                                          </p:spTgt>
                                        </p:tgtEl>
                                        <p:attrNameLst>
                                          <p:attrName>ppt_y</p:attrName>
                                        </p:attrNameLst>
                                      </p:cBhvr>
                                      <p:tavLst>
                                        <p:tav tm="0">
                                          <p:val>
                                            <p:strVal val="#ppt_y+.1"/>
                                          </p:val>
                                        </p:tav>
                                        <p:tav tm="100000">
                                          <p:val>
                                            <p:strVal val="#ppt_y"/>
                                          </p:val>
                                        </p:tav>
                                      </p:tavLst>
                                    </p:anim>
                                  </p:childTnLst>
                                </p:cTn>
                              </p:par>
                              <p:par>
                                <p:cTn id="39" presetID="42" presetClass="entr" presetSubtype="0" fill="hold" nodeType="withEffect">
                                  <p:stCondLst>
                                    <p:cond delay="0"/>
                                  </p:stCondLst>
                                  <p:childTnLst>
                                    <p:set>
                                      <p:cBhvr>
                                        <p:cTn id="40" dur="1" fill="hold">
                                          <p:stCondLst>
                                            <p:cond delay="0"/>
                                          </p:stCondLst>
                                        </p:cTn>
                                        <p:tgtEl>
                                          <p:spTgt spid="5">
                                            <p:txEl>
                                              <p:pRg st="6" end="6"/>
                                            </p:txEl>
                                          </p:spTgt>
                                        </p:tgtEl>
                                        <p:attrNameLst>
                                          <p:attrName>style.visibility</p:attrName>
                                        </p:attrNameLst>
                                      </p:cBhvr>
                                      <p:to>
                                        <p:strVal val="visible"/>
                                      </p:to>
                                    </p:set>
                                    <p:animEffect transition="in" filter="fade">
                                      <p:cBhvr>
                                        <p:cTn id="41" dur="1000"/>
                                        <p:tgtEl>
                                          <p:spTgt spid="5">
                                            <p:txEl>
                                              <p:pRg st="6" end="6"/>
                                            </p:txEl>
                                          </p:spTgt>
                                        </p:tgtEl>
                                      </p:cBhvr>
                                    </p:animEffect>
                                    <p:anim calcmode="lin" valueType="num">
                                      <p:cBhvr>
                                        <p:cTn id="42" dur="1000" fill="hold"/>
                                        <p:tgtEl>
                                          <p:spTgt spid="5">
                                            <p:txEl>
                                              <p:pRg st="6" end="6"/>
                                            </p:txEl>
                                          </p:spTgt>
                                        </p:tgtEl>
                                        <p:attrNameLst>
                                          <p:attrName>ppt_x</p:attrName>
                                        </p:attrNameLst>
                                      </p:cBhvr>
                                      <p:tavLst>
                                        <p:tav tm="0">
                                          <p:val>
                                            <p:strVal val="#ppt_x"/>
                                          </p:val>
                                        </p:tav>
                                        <p:tav tm="100000">
                                          <p:val>
                                            <p:strVal val="#ppt_x"/>
                                          </p:val>
                                        </p:tav>
                                      </p:tavLst>
                                    </p:anim>
                                    <p:anim calcmode="lin" valueType="num">
                                      <p:cBhvr>
                                        <p:cTn id="43" dur="1000" fill="hold"/>
                                        <p:tgtEl>
                                          <p:spTgt spid="5">
                                            <p:txEl>
                                              <p:pRg st="6" end="6"/>
                                            </p:txEl>
                                          </p:spTgt>
                                        </p:tgtEl>
                                        <p:attrNameLst>
                                          <p:attrName>ppt_y</p:attrName>
                                        </p:attrNameLst>
                                      </p:cBhvr>
                                      <p:tavLst>
                                        <p:tav tm="0">
                                          <p:val>
                                            <p:strVal val="#ppt_y+.1"/>
                                          </p:val>
                                        </p:tav>
                                        <p:tav tm="100000">
                                          <p:val>
                                            <p:strVal val="#ppt_y"/>
                                          </p:val>
                                        </p:tav>
                                      </p:tavLst>
                                    </p:anim>
                                  </p:childTnLst>
                                </p:cTn>
                              </p:par>
                              <p:par>
                                <p:cTn id="44" presetID="42" presetClass="entr" presetSubtype="0" fill="hold" nodeType="withEffect">
                                  <p:stCondLst>
                                    <p:cond delay="0"/>
                                  </p:stCondLst>
                                  <p:childTnLst>
                                    <p:set>
                                      <p:cBhvr>
                                        <p:cTn id="45" dur="1" fill="hold">
                                          <p:stCondLst>
                                            <p:cond delay="0"/>
                                          </p:stCondLst>
                                        </p:cTn>
                                        <p:tgtEl>
                                          <p:spTgt spid="5">
                                            <p:txEl>
                                              <p:pRg st="7" end="7"/>
                                            </p:txEl>
                                          </p:spTgt>
                                        </p:tgtEl>
                                        <p:attrNameLst>
                                          <p:attrName>style.visibility</p:attrName>
                                        </p:attrNameLst>
                                      </p:cBhvr>
                                      <p:to>
                                        <p:strVal val="visible"/>
                                      </p:to>
                                    </p:set>
                                    <p:animEffect transition="in" filter="fade">
                                      <p:cBhvr>
                                        <p:cTn id="46" dur="1000"/>
                                        <p:tgtEl>
                                          <p:spTgt spid="5">
                                            <p:txEl>
                                              <p:pRg st="7" end="7"/>
                                            </p:txEl>
                                          </p:spTgt>
                                        </p:tgtEl>
                                      </p:cBhvr>
                                    </p:animEffect>
                                    <p:anim calcmode="lin" valueType="num">
                                      <p:cBhvr>
                                        <p:cTn id="47" dur="1000" fill="hold"/>
                                        <p:tgtEl>
                                          <p:spTgt spid="5">
                                            <p:txEl>
                                              <p:pRg st="7" end="7"/>
                                            </p:txEl>
                                          </p:spTgt>
                                        </p:tgtEl>
                                        <p:attrNameLst>
                                          <p:attrName>ppt_x</p:attrName>
                                        </p:attrNameLst>
                                      </p:cBhvr>
                                      <p:tavLst>
                                        <p:tav tm="0">
                                          <p:val>
                                            <p:strVal val="#ppt_x"/>
                                          </p:val>
                                        </p:tav>
                                        <p:tav tm="100000">
                                          <p:val>
                                            <p:strVal val="#ppt_x"/>
                                          </p:val>
                                        </p:tav>
                                      </p:tavLst>
                                    </p:anim>
                                    <p:anim calcmode="lin" valueType="num">
                                      <p:cBhvr>
                                        <p:cTn id="48" dur="1000" fill="hold"/>
                                        <p:tgtEl>
                                          <p:spTgt spid="5">
                                            <p:txEl>
                                              <p:pRg st="7" end="7"/>
                                            </p:txEl>
                                          </p:spTgt>
                                        </p:tgtEl>
                                        <p:attrNameLst>
                                          <p:attrName>ppt_y</p:attrName>
                                        </p:attrNameLst>
                                      </p:cBhvr>
                                      <p:tavLst>
                                        <p:tav tm="0">
                                          <p:val>
                                            <p:strVal val="#ppt_y+.1"/>
                                          </p:val>
                                        </p:tav>
                                        <p:tav tm="100000">
                                          <p:val>
                                            <p:strVal val="#ppt_y"/>
                                          </p:val>
                                        </p:tav>
                                      </p:tavLst>
                                    </p:anim>
                                  </p:childTnLst>
                                </p:cTn>
                              </p:par>
                              <p:par>
                                <p:cTn id="49" presetID="42" presetClass="entr" presetSubtype="0" fill="hold" nodeType="withEffect">
                                  <p:stCondLst>
                                    <p:cond delay="0"/>
                                  </p:stCondLst>
                                  <p:childTnLst>
                                    <p:set>
                                      <p:cBhvr>
                                        <p:cTn id="50" dur="1" fill="hold">
                                          <p:stCondLst>
                                            <p:cond delay="0"/>
                                          </p:stCondLst>
                                        </p:cTn>
                                        <p:tgtEl>
                                          <p:spTgt spid="5">
                                            <p:txEl>
                                              <p:pRg st="8" end="8"/>
                                            </p:txEl>
                                          </p:spTgt>
                                        </p:tgtEl>
                                        <p:attrNameLst>
                                          <p:attrName>style.visibility</p:attrName>
                                        </p:attrNameLst>
                                      </p:cBhvr>
                                      <p:to>
                                        <p:strVal val="visible"/>
                                      </p:to>
                                    </p:set>
                                    <p:animEffect transition="in" filter="fade">
                                      <p:cBhvr>
                                        <p:cTn id="51" dur="1000"/>
                                        <p:tgtEl>
                                          <p:spTgt spid="5">
                                            <p:txEl>
                                              <p:pRg st="8" end="8"/>
                                            </p:txEl>
                                          </p:spTgt>
                                        </p:tgtEl>
                                      </p:cBhvr>
                                    </p:animEffect>
                                    <p:anim calcmode="lin" valueType="num">
                                      <p:cBhvr>
                                        <p:cTn id="52" dur="1000" fill="hold"/>
                                        <p:tgtEl>
                                          <p:spTgt spid="5">
                                            <p:txEl>
                                              <p:pRg st="8" end="8"/>
                                            </p:txEl>
                                          </p:spTgt>
                                        </p:tgtEl>
                                        <p:attrNameLst>
                                          <p:attrName>ppt_x</p:attrName>
                                        </p:attrNameLst>
                                      </p:cBhvr>
                                      <p:tavLst>
                                        <p:tav tm="0">
                                          <p:val>
                                            <p:strVal val="#ppt_x"/>
                                          </p:val>
                                        </p:tav>
                                        <p:tav tm="100000">
                                          <p:val>
                                            <p:strVal val="#ppt_x"/>
                                          </p:val>
                                        </p:tav>
                                      </p:tavLst>
                                    </p:anim>
                                    <p:anim calcmode="lin" valueType="num">
                                      <p:cBhvr>
                                        <p:cTn id="53" dur="1000" fill="hold"/>
                                        <p:tgtEl>
                                          <p:spTgt spid="5">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42" presetClass="entr" presetSubtype="0" fill="hold" nodeType="clickEffect">
                                  <p:stCondLst>
                                    <p:cond delay="0"/>
                                  </p:stCondLst>
                                  <p:childTnLst>
                                    <p:set>
                                      <p:cBhvr>
                                        <p:cTn id="57" dur="1" fill="hold">
                                          <p:stCondLst>
                                            <p:cond delay="0"/>
                                          </p:stCondLst>
                                        </p:cTn>
                                        <p:tgtEl>
                                          <p:spTgt spid="7">
                                            <p:txEl>
                                              <p:pRg st="0" end="0"/>
                                            </p:txEl>
                                          </p:spTgt>
                                        </p:tgtEl>
                                        <p:attrNameLst>
                                          <p:attrName>style.visibility</p:attrName>
                                        </p:attrNameLst>
                                      </p:cBhvr>
                                      <p:to>
                                        <p:strVal val="visible"/>
                                      </p:to>
                                    </p:set>
                                    <p:animEffect transition="in" filter="fade">
                                      <p:cBhvr>
                                        <p:cTn id="58" dur="1000"/>
                                        <p:tgtEl>
                                          <p:spTgt spid="7">
                                            <p:txEl>
                                              <p:pRg st="0" end="0"/>
                                            </p:txEl>
                                          </p:spTgt>
                                        </p:tgtEl>
                                      </p:cBhvr>
                                    </p:animEffect>
                                    <p:anim calcmode="lin" valueType="num">
                                      <p:cBhvr>
                                        <p:cTn id="59"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60" dur="1000" fill="hold"/>
                                        <p:tgtEl>
                                          <p:spTgt spid="7">
                                            <p:txEl>
                                              <p:pRg st="0" end="0"/>
                                            </p:txEl>
                                          </p:spTgt>
                                        </p:tgtEl>
                                        <p:attrNameLst>
                                          <p:attrName>ppt_y</p:attrName>
                                        </p:attrNameLst>
                                      </p:cBhvr>
                                      <p:tavLst>
                                        <p:tav tm="0">
                                          <p:val>
                                            <p:strVal val="#ppt_y+.1"/>
                                          </p:val>
                                        </p:tav>
                                        <p:tav tm="100000">
                                          <p:val>
                                            <p:strVal val="#ppt_y"/>
                                          </p:val>
                                        </p:tav>
                                      </p:tavLst>
                                    </p:anim>
                                  </p:childTnLst>
                                </p:cTn>
                              </p:par>
                              <p:par>
                                <p:cTn id="61" presetID="42" presetClass="entr" presetSubtype="0" fill="hold" nodeType="withEffect">
                                  <p:stCondLst>
                                    <p:cond delay="0"/>
                                  </p:stCondLst>
                                  <p:childTnLst>
                                    <p:set>
                                      <p:cBhvr>
                                        <p:cTn id="62" dur="1" fill="hold">
                                          <p:stCondLst>
                                            <p:cond delay="0"/>
                                          </p:stCondLst>
                                        </p:cTn>
                                        <p:tgtEl>
                                          <p:spTgt spid="7">
                                            <p:txEl>
                                              <p:pRg st="1" end="1"/>
                                            </p:txEl>
                                          </p:spTgt>
                                        </p:tgtEl>
                                        <p:attrNameLst>
                                          <p:attrName>style.visibility</p:attrName>
                                        </p:attrNameLst>
                                      </p:cBhvr>
                                      <p:to>
                                        <p:strVal val="visible"/>
                                      </p:to>
                                    </p:set>
                                    <p:animEffect transition="in" filter="fade">
                                      <p:cBhvr>
                                        <p:cTn id="63" dur="1000"/>
                                        <p:tgtEl>
                                          <p:spTgt spid="7">
                                            <p:txEl>
                                              <p:pRg st="1" end="1"/>
                                            </p:txEl>
                                          </p:spTgt>
                                        </p:tgtEl>
                                      </p:cBhvr>
                                    </p:animEffect>
                                    <p:anim calcmode="lin" valueType="num">
                                      <p:cBhvr>
                                        <p:cTn id="64"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65" dur="1000" fill="hold"/>
                                        <p:tgtEl>
                                          <p:spTgt spid="7">
                                            <p:txEl>
                                              <p:pRg st="1" end="1"/>
                                            </p:txEl>
                                          </p:spTgt>
                                        </p:tgtEl>
                                        <p:attrNameLst>
                                          <p:attrName>ppt_y</p:attrName>
                                        </p:attrNameLst>
                                      </p:cBhvr>
                                      <p:tavLst>
                                        <p:tav tm="0">
                                          <p:val>
                                            <p:strVal val="#ppt_y+.1"/>
                                          </p:val>
                                        </p:tav>
                                        <p:tav tm="100000">
                                          <p:val>
                                            <p:strVal val="#ppt_y"/>
                                          </p:val>
                                        </p:tav>
                                      </p:tavLst>
                                    </p:anim>
                                  </p:childTnLst>
                                </p:cTn>
                              </p:par>
                              <p:par>
                                <p:cTn id="66" presetID="42" presetClass="entr" presetSubtype="0" fill="hold" nodeType="withEffect">
                                  <p:stCondLst>
                                    <p:cond delay="0"/>
                                  </p:stCondLst>
                                  <p:childTnLst>
                                    <p:set>
                                      <p:cBhvr>
                                        <p:cTn id="67" dur="1" fill="hold">
                                          <p:stCondLst>
                                            <p:cond delay="0"/>
                                          </p:stCondLst>
                                        </p:cTn>
                                        <p:tgtEl>
                                          <p:spTgt spid="7">
                                            <p:txEl>
                                              <p:pRg st="2" end="2"/>
                                            </p:txEl>
                                          </p:spTgt>
                                        </p:tgtEl>
                                        <p:attrNameLst>
                                          <p:attrName>style.visibility</p:attrName>
                                        </p:attrNameLst>
                                      </p:cBhvr>
                                      <p:to>
                                        <p:strVal val="visible"/>
                                      </p:to>
                                    </p:set>
                                    <p:animEffect transition="in" filter="fade">
                                      <p:cBhvr>
                                        <p:cTn id="68" dur="1000"/>
                                        <p:tgtEl>
                                          <p:spTgt spid="7">
                                            <p:txEl>
                                              <p:pRg st="2" end="2"/>
                                            </p:txEl>
                                          </p:spTgt>
                                        </p:tgtEl>
                                      </p:cBhvr>
                                    </p:animEffect>
                                    <p:anim calcmode="lin" valueType="num">
                                      <p:cBhvr>
                                        <p:cTn id="69"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70" dur="1000" fill="hold"/>
                                        <p:tgtEl>
                                          <p:spTgt spid="7">
                                            <p:txEl>
                                              <p:pRg st="2" end="2"/>
                                            </p:txEl>
                                          </p:spTgt>
                                        </p:tgtEl>
                                        <p:attrNameLst>
                                          <p:attrName>ppt_y</p:attrName>
                                        </p:attrNameLst>
                                      </p:cBhvr>
                                      <p:tavLst>
                                        <p:tav tm="0">
                                          <p:val>
                                            <p:strVal val="#ppt_y+.1"/>
                                          </p:val>
                                        </p:tav>
                                        <p:tav tm="100000">
                                          <p:val>
                                            <p:strVal val="#ppt_y"/>
                                          </p:val>
                                        </p:tav>
                                      </p:tavLst>
                                    </p:anim>
                                  </p:childTnLst>
                                </p:cTn>
                              </p:par>
                              <p:par>
                                <p:cTn id="71" presetID="22" presetClass="entr" presetSubtype="8" fill="hold" grpId="0" nodeType="withEffect">
                                  <p:stCondLst>
                                    <p:cond delay="0"/>
                                  </p:stCondLst>
                                  <p:childTnLst>
                                    <p:set>
                                      <p:cBhvr>
                                        <p:cTn id="72" dur="1" fill="hold">
                                          <p:stCondLst>
                                            <p:cond delay="0"/>
                                          </p:stCondLst>
                                        </p:cTn>
                                        <p:tgtEl>
                                          <p:spTgt spid="16"/>
                                        </p:tgtEl>
                                        <p:attrNameLst>
                                          <p:attrName>style.visibility</p:attrName>
                                        </p:attrNameLst>
                                      </p:cBhvr>
                                      <p:to>
                                        <p:strVal val="visible"/>
                                      </p:to>
                                    </p:set>
                                    <p:animEffect transition="in" filter="wipe(left)">
                                      <p:cBhvr>
                                        <p:cTn id="73" dur="500"/>
                                        <p:tgtEl>
                                          <p:spTgt spid="16"/>
                                        </p:tgtEl>
                                      </p:cBhvr>
                                    </p:animEffect>
                                  </p:childTnLst>
                                </p:cTn>
                              </p:par>
                              <p:par>
                                <p:cTn id="74" presetID="22" presetClass="entr" presetSubtype="8" fill="hold" nodeType="withEffect">
                                  <p:stCondLst>
                                    <p:cond delay="0"/>
                                  </p:stCondLst>
                                  <p:childTnLst>
                                    <p:set>
                                      <p:cBhvr>
                                        <p:cTn id="75" dur="1" fill="hold">
                                          <p:stCondLst>
                                            <p:cond delay="0"/>
                                          </p:stCondLst>
                                        </p:cTn>
                                        <p:tgtEl>
                                          <p:spTgt spid="7">
                                            <p:txEl>
                                              <p:pRg st="4" end="4"/>
                                            </p:txEl>
                                          </p:spTgt>
                                        </p:tgtEl>
                                        <p:attrNameLst>
                                          <p:attrName>style.visibility</p:attrName>
                                        </p:attrNameLst>
                                      </p:cBhvr>
                                      <p:to>
                                        <p:strVal val="visible"/>
                                      </p:to>
                                    </p:set>
                                    <p:animEffect transition="in" filter="wipe(left)">
                                      <p:cBhvr>
                                        <p:cTn id="76" dur="500"/>
                                        <p:tgtEl>
                                          <p:spTgt spid="7">
                                            <p:txEl>
                                              <p:pRg st="4" end="4"/>
                                            </p:txEl>
                                          </p:spTgt>
                                        </p:tgtEl>
                                      </p:cBhvr>
                                    </p:animEffect>
                                  </p:childTnLst>
                                </p:cTn>
                              </p:par>
                            </p:childTnLst>
                          </p:cTn>
                        </p:par>
                      </p:childTnLst>
                    </p:cTn>
                  </p:par>
                  <p:par>
                    <p:cTn id="77" fill="hold">
                      <p:stCondLst>
                        <p:cond delay="indefinite"/>
                      </p:stCondLst>
                      <p:childTnLst>
                        <p:par>
                          <p:cTn id="78" fill="hold">
                            <p:stCondLst>
                              <p:cond delay="0"/>
                            </p:stCondLst>
                            <p:childTnLst>
                              <p:par>
                                <p:cTn id="79" presetID="22" presetClass="entr" presetSubtype="8" fill="hold" grpId="0" nodeType="clickEffect">
                                  <p:stCondLst>
                                    <p:cond delay="0"/>
                                  </p:stCondLst>
                                  <p:childTnLst>
                                    <p:set>
                                      <p:cBhvr>
                                        <p:cTn id="80" dur="1" fill="hold">
                                          <p:stCondLst>
                                            <p:cond delay="0"/>
                                          </p:stCondLst>
                                        </p:cTn>
                                        <p:tgtEl>
                                          <p:spTgt spid="8"/>
                                        </p:tgtEl>
                                        <p:attrNameLst>
                                          <p:attrName>style.visibility</p:attrName>
                                        </p:attrNameLst>
                                      </p:cBhvr>
                                      <p:to>
                                        <p:strVal val="visible"/>
                                      </p:to>
                                    </p:set>
                                    <p:animEffect transition="in" filter="wipe(left)">
                                      <p:cBhvr>
                                        <p:cTn id="81" dur="500"/>
                                        <p:tgtEl>
                                          <p:spTgt spid="8"/>
                                        </p:tgtEl>
                                      </p:cBhvr>
                                    </p:animEffect>
                                  </p:childTnLst>
                                </p:cTn>
                              </p:par>
                              <p:par>
                                <p:cTn id="82" presetID="22" presetClass="entr" presetSubtype="8" fill="hold" grpId="0" nodeType="withEffect">
                                  <p:stCondLst>
                                    <p:cond delay="0"/>
                                  </p:stCondLst>
                                  <p:childTnLst>
                                    <p:set>
                                      <p:cBhvr>
                                        <p:cTn id="83" dur="1" fill="hold">
                                          <p:stCondLst>
                                            <p:cond delay="0"/>
                                          </p:stCondLst>
                                        </p:cTn>
                                        <p:tgtEl>
                                          <p:spTgt spid="9"/>
                                        </p:tgtEl>
                                        <p:attrNameLst>
                                          <p:attrName>style.visibility</p:attrName>
                                        </p:attrNameLst>
                                      </p:cBhvr>
                                      <p:to>
                                        <p:strVal val="visible"/>
                                      </p:to>
                                    </p:set>
                                    <p:animEffect transition="in" filter="wipe(left)">
                                      <p:cBhvr>
                                        <p:cTn id="84" dur="500"/>
                                        <p:tgtEl>
                                          <p:spTgt spid="9"/>
                                        </p:tgtEl>
                                      </p:cBhvr>
                                    </p:animEffect>
                                  </p:childTnLst>
                                </p:cTn>
                              </p:par>
                              <p:par>
                                <p:cTn id="85" presetID="22" presetClass="entr" presetSubtype="8" fill="hold" grpId="0" nodeType="withEffect">
                                  <p:stCondLst>
                                    <p:cond delay="0"/>
                                  </p:stCondLst>
                                  <p:childTnLst>
                                    <p:set>
                                      <p:cBhvr>
                                        <p:cTn id="86" dur="1" fill="hold">
                                          <p:stCondLst>
                                            <p:cond delay="0"/>
                                          </p:stCondLst>
                                        </p:cTn>
                                        <p:tgtEl>
                                          <p:spTgt spid="10"/>
                                        </p:tgtEl>
                                        <p:attrNameLst>
                                          <p:attrName>style.visibility</p:attrName>
                                        </p:attrNameLst>
                                      </p:cBhvr>
                                      <p:to>
                                        <p:strVal val="visible"/>
                                      </p:to>
                                    </p:set>
                                    <p:animEffect transition="in" filter="wipe(left)">
                                      <p:cBhvr>
                                        <p:cTn id="87" dur="500"/>
                                        <p:tgtEl>
                                          <p:spTgt spid="10"/>
                                        </p:tgtEl>
                                      </p:cBhvr>
                                    </p:animEffect>
                                  </p:childTnLst>
                                </p:cTn>
                              </p:par>
                              <p:par>
                                <p:cTn id="88" presetID="22" presetClass="entr" presetSubtype="8" fill="hold" grpId="0" nodeType="withEffect">
                                  <p:stCondLst>
                                    <p:cond delay="0"/>
                                  </p:stCondLst>
                                  <p:childTnLst>
                                    <p:set>
                                      <p:cBhvr>
                                        <p:cTn id="89" dur="1" fill="hold">
                                          <p:stCondLst>
                                            <p:cond delay="0"/>
                                          </p:stCondLst>
                                        </p:cTn>
                                        <p:tgtEl>
                                          <p:spTgt spid="11"/>
                                        </p:tgtEl>
                                        <p:attrNameLst>
                                          <p:attrName>style.visibility</p:attrName>
                                        </p:attrNameLst>
                                      </p:cBhvr>
                                      <p:to>
                                        <p:strVal val="visible"/>
                                      </p:to>
                                    </p:set>
                                    <p:animEffect transition="in" filter="wipe(left)">
                                      <p:cBhvr>
                                        <p:cTn id="9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8" grpId="0" animBg="1"/>
      <p:bldP spid="9" grpId="0" animBg="1"/>
      <p:bldP spid="10" grpId="0" animBg="1"/>
      <p:bldP spid="11" grpId="0" animBg="1"/>
      <p:bldP spid="1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E57A4-8583-38CC-DE0A-755491E80E8C}"/>
              </a:ext>
            </a:extLst>
          </p:cNvPr>
          <p:cNvSpPr>
            <a:spLocks noGrp="1"/>
          </p:cNvSpPr>
          <p:nvPr>
            <p:ph type="title"/>
          </p:nvPr>
        </p:nvSpPr>
        <p:spPr/>
        <p:txBody>
          <a:bodyPr>
            <a:normAutofit/>
          </a:bodyPr>
          <a:lstStyle/>
          <a:p>
            <a:r>
              <a:rPr lang="en-US" sz="2400" dirty="0"/>
              <a:t>Comparison between greedy and beam search </a:t>
            </a:r>
          </a:p>
        </p:txBody>
      </p:sp>
      <p:sp>
        <p:nvSpPr>
          <p:cNvPr id="3" name="Content Placeholder 2">
            <a:extLst>
              <a:ext uri="{FF2B5EF4-FFF2-40B4-BE49-F238E27FC236}">
                <a16:creationId xmlns:a16="http://schemas.microsoft.com/office/drawing/2014/main" id="{CF19B3FF-E1C8-F597-B0D5-775612911A10}"/>
              </a:ext>
            </a:extLst>
          </p:cNvPr>
          <p:cNvSpPr>
            <a:spLocks noGrp="1"/>
          </p:cNvSpPr>
          <p:nvPr>
            <p:ph sz="quarter" idx="10"/>
          </p:nvPr>
        </p:nvSpPr>
        <p:spPr/>
        <p:txBody>
          <a:bodyPr/>
          <a:lstStyle/>
          <a:p>
            <a:r>
              <a:rPr lang="en-US" dirty="0"/>
              <a:t>Address repetitive sequence:</a:t>
            </a:r>
          </a:p>
        </p:txBody>
      </p:sp>
      <p:sp>
        <p:nvSpPr>
          <p:cNvPr id="5" name="TextBox 4">
            <a:extLst>
              <a:ext uri="{FF2B5EF4-FFF2-40B4-BE49-F238E27FC236}">
                <a16:creationId xmlns:a16="http://schemas.microsoft.com/office/drawing/2014/main" id="{AE561531-DE9D-0A8C-67C2-BBEF2710A8B0}"/>
              </a:ext>
            </a:extLst>
          </p:cNvPr>
          <p:cNvSpPr txBox="1"/>
          <p:nvPr/>
        </p:nvSpPr>
        <p:spPr>
          <a:xfrm>
            <a:off x="875070" y="1703400"/>
            <a:ext cx="8937523" cy="1896673"/>
          </a:xfrm>
          <a:prstGeom prst="rect">
            <a:avLst/>
          </a:prstGeom>
          <a:noFill/>
        </p:spPr>
        <p:txBody>
          <a:bodyPr wrap="square">
            <a:spAutoFit/>
          </a:bodyPr>
          <a:lstStyle/>
          <a:p>
            <a:pPr marL="0" marR="0">
              <a:lnSpc>
                <a:spcPts val="1425"/>
              </a:lnSpc>
              <a:spcBef>
                <a:spcPts val="0"/>
              </a:spcBef>
              <a:spcAft>
                <a:spcPts val="0"/>
              </a:spcAft>
            </a:pPr>
            <a:r>
              <a:rPr lang="en-US" sz="1400" kern="0" dirty="0" err="1">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output_beam</a:t>
            </a:r>
            <a:r>
              <a:rPr lang="en-US" sz="1400" kern="0" dirty="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 = </a:t>
            </a:r>
            <a:r>
              <a:rPr lang="en-US" sz="1400" kern="0" dirty="0" err="1">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model.generate</a:t>
            </a:r>
            <a:r>
              <a:rPr lang="en-US" sz="1400" kern="0" dirty="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a:t>
            </a:r>
            <a:r>
              <a:rPr lang="en-US" sz="1400" kern="0" dirty="0" err="1">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input_ids</a:t>
            </a:r>
            <a:r>
              <a:rPr lang="en-US" sz="1400" kern="0" dirty="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 </a:t>
            </a:r>
            <a:endParaRPr lang="en-US" sz="1400" kern="100" dirty="0">
              <a:effectLst/>
              <a:latin typeface="Calibri" panose="020F0502020204030204" pitchFamily="34" charset="0"/>
              <a:ea typeface="Calibri" panose="020F0502020204030204" pitchFamily="34" charset="0"/>
              <a:cs typeface="Arial" panose="020B0604020202020204" pitchFamily="34" charset="0"/>
            </a:endParaRPr>
          </a:p>
          <a:p>
            <a:pPr marL="0" marR="0">
              <a:lnSpc>
                <a:spcPts val="1425"/>
              </a:lnSpc>
              <a:spcBef>
                <a:spcPts val="0"/>
              </a:spcBef>
              <a:spcAft>
                <a:spcPts val="0"/>
              </a:spcAft>
            </a:pPr>
            <a:r>
              <a:rPr lang="en-US" sz="1400" kern="0" dirty="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                              </a:t>
            </a:r>
            <a:r>
              <a:rPr lang="en-US" sz="1400" kern="0" dirty="0" err="1">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max_length</a:t>
            </a:r>
            <a:r>
              <a:rPr lang="en-US" sz="1400" kern="0" dirty="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a:t>
            </a:r>
            <a:r>
              <a:rPr lang="en-US" sz="1400" kern="0" dirty="0" err="1">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max_length</a:t>
            </a:r>
            <a:r>
              <a:rPr lang="en-US" sz="1400" kern="0" dirty="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 </a:t>
            </a:r>
            <a:endParaRPr lang="en-US" sz="1400" kern="100" dirty="0">
              <a:effectLst/>
              <a:latin typeface="Calibri" panose="020F0502020204030204" pitchFamily="34" charset="0"/>
              <a:ea typeface="Calibri" panose="020F0502020204030204" pitchFamily="34" charset="0"/>
              <a:cs typeface="Arial" panose="020B0604020202020204" pitchFamily="34" charset="0"/>
            </a:endParaRPr>
          </a:p>
          <a:p>
            <a:pPr marL="0" marR="0">
              <a:lnSpc>
                <a:spcPts val="1425"/>
              </a:lnSpc>
              <a:spcBef>
                <a:spcPts val="0"/>
              </a:spcBef>
              <a:spcAft>
                <a:spcPts val="0"/>
              </a:spcAft>
            </a:pPr>
            <a:r>
              <a:rPr lang="en-US" sz="1400" kern="0" dirty="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                              </a:t>
            </a:r>
            <a:r>
              <a:rPr lang="en-US" sz="1400" kern="0" dirty="0" err="1">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num_beams</a:t>
            </a:r>
            <a:r>
              <a:rPr lang="en-US" sz="1400" kern="0" dirty="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a:t>
            </a:r>
            <a:r>
              <a:rPr lang="en-US" sz="1400" kern="0" dirty="0">
                <a:solidFill>
                  <a:srgbClr val="098156"/>
                </a:solidFill>
                <a:effectLst/>
                <a:latin typeface="Courier New" panose="02070309020205020404" pitchFamily="49" charset="0"/>
                <a:ea typeface="Times New Roman" panose="02020603050405020304" pitchFamily="18" charset="0"/>
                <a:cs typeface="Arial" panose="020B0604020202020204" pitchFamily="34" charset="0"/>
              </a:rPr>
              <a:t>5</a:t>
            </a:r>
            <a:r>
              <a:rPr lang="en-US" sz="1400" kern="0" dirty="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 </a:t>
            </a:r>
            <a:endParaRPr lang="en-US" sz="1400" kern="100" dirty="0">
              <a:effectLst/>
              <a:latin typeface="Calibri" panose="020F0502020204030204" pitchFamily="34" charset="0"/>
              <a:ea typeface="Calibri" panose="020F0502020204030204" pitchFamily="34" charset="0"/>
              <a:cs typeface="Arial" panose="020B0604020202020204" pitchFamily="34" charset="0"/>
            </a:endParaRPr>
          </a:p>
          <a:p>
            <a:pPr marL="0" marR="0">
              <a:lnSpc>
                <a:spcPts val="1425"/>
              </a:lnSpc>
              <a:spcBef>
                <a:spcPts val="0"/>
              </a:spcBef>
              <a:spcAft>
                <a:spcPts val="0"/>
              </a:spcAft>
            </a:pPr>
            <a:r>
              <a:rPr lang="en-US" sz="1400" kern="0" dirty="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                              </a:t>
            </a:r>
            <a:r>
              <a:rPr lang="en-US" sz="1400" kern="0" dirty="0" err="1">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do_sample</a:t>
            </a:r>
            <a:r>
              <a:rPr lang="en-US" sz="1400" kern="0" dirty="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a:t>
            </a:r>
            <a:r>
              <a:rPr lang="en-US" sz="1400" kern="0" dirty="0">
                <a:solidFill>
                  <a:srgbClr val="0000FF"/>
                </a:solidFill>
                <a:effectLst/>
                <a:latin typeface="Courier New" panose="02070309020205020404" pitchFamily="49" charset="0"/>
                <a:ea typeface="Times New Roman" panose="02020603050405020304" pitchFamily="18" charset="0"/>
                <a:cs typeface="Arial" panose="020B0604020202020204" pitchFamily="34" charset="0"/>
              </a:rPr>
              <a:t>False</a:t>
            </a:r>
            <a:r>
              <a:rPr lang="en-US" sz="1400" kern="0" dirty="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 </a:t>
            </a:r>
            <a:endParaRPr lang="en-US" sz="1400" kern="100" dirty="0">
              <a:effectLst/>
              <a:latin typeface="Calibri" panose="020F0502020204030204" pitchFamily="34" charset="0"/>
              <a:ea typeface="Calibri" panose="020F0502020204030204" pitchFamily="34" charset="0"/>
              <a:cs typeface="Arial" panose="020B0604020202020204" pitchFamily="34" charset="0"/>
            </a:endParaRPr>
          </a:p>
          <a:p>
            <a:pPr marL="0" marR="0">
              <a:lnSpc>
                <a:spcPts val="1425"/>
              </a:lnSpc>
              <a:spcBef>
                <a:spcPts val="0"/>
              </a:spcBef>
              <a:spcAft>
                <a:spcPts val="0"/>
              </a:spcAft>
            </a:pPr>
            <a:r>
              <a:rPr lang="en-US" sz="1400" kern="0" dirty="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                              </a:t>
            </a:r>
            <a:r>
              <a:rPr lang="en-US" sz="1400" kern="0" dirty="0" err="1">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no_repeat_ngram_size</a:t>
            </a:r>
            <a:r>
              <a:rPr lang="en-US" sz="1400" kern="0" dirty="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a:t>
            </a:r>
            <a:r>
              <a:rPr lang="en-US" sz="1400" kern="0" dirty="0">
                <a:solidFill>
                  <a:srgbClr val="098156"/>
                </a:solidFill>
                <a:effectLst/>
                <a:latin typeface="Courier New" panose="02070309020205020404" pitchFamily="49" charset="0"/>
                <a:ea typeface="Times New Roman" panose="02020603050405020304" pitchFamily="18" charset="0"/>
                <a:cs typeface="Arial" panose="020B0604020202020204" pitchFamily="34" charset="0"/>
              </a:rPr>
              <a:t>2</a:t>
            </a:r>
            <a:r>
              <a:rPr lang="en-US" sz="1400" kern="0" dirty="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a:t>
            </a:r>
            <a:endParaRPr lang="en-US" sz="1400" kern="100" dirty="0">
              <a:effectLst/>
              <a:latin typeface="Calibri" panose="020F0502020204030204" pitchFamily="34" charset="0"/>
              <a:ea typeface="Calibri" panose="020F0502020204030204" pitchFamily="34" charset="0"/>
              <a:cs typeface="Arial" panose="020B0604020202020204" pitchFamily="34" charset="0"/>
            </a:endParaRPr>
          </a:p>
          <a:p>
            <a:pPr marL="0" marR="0">
              <a:lnSpc>
                <a:spcPts val="1425"/>
              </a:lnSpc>
              <a:spcBef>
                <a:spcPts val="0"/>
              </a:spcBef>
              <a:spcAft>
                <a:spcPts val="0"/>
              </a:spcAft>
            </a:pPr>
            <a:r>
              <a:rPr lang="en-US" sz="1400" kern="0" dirty="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 </a:t>
            </a:r>
            <a:endParaRPr lang="en-US" sz="1400" kern="100" dirty="0">
              <a:effectLst/>
              <a:latin typeface="Calibri" panose="020F0502020204030204" pitchFamily="34" charset="0"/>
              <a:ea typeface="Calibri" panose="020F0502020204030204" pitchFamily="34" charset="0"/>
              <a:cs typeface="Arial" panose="020B0604020202020204" pitchFamily="34" charset="0"/>
            </a:endParaRPr>
          </a:p>
          <a:p>
            <a:pPr marL="0" marR="0">
              <a:lnSpc>
                <a:spcPts val="1425"/>
              </a:lnSpc>
              <a:spcBef>
                <a:spcPts val="0"/>
              </a:spcBef>
              <a:spcAft>
                <a:spcPts val="0"/>
              </a:spcAft>
            </a:pPr>
            <a:r>
              <a:rPr lang="en-US" sz="1400" kern="0" dirty="0" err="1">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logp</a:t>
            </a:r>
            <a:r>
              <a:rPr lang="en-US" sz="1400" kern="0" dirty="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 = </a:t>
            </a:r>
            <a:r>
              <a:rPr lang="en-US" sz="1400" kern="0" dirty="0" err="1">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sequence_logprob</a:t>
            </a:r>
            <a:r>
              <a:rPr lang="en-US" sz="1400" kern="0" dirty="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(model, </a:t>
            </a:r>
            <a:r>
              <a:rPr lang="en-US" sz="1400" kern="0" dirty="0" err="1">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output_beam</a:t>
            </a:r>
            <a:r>
              <a:rPr lang="en-US" sz="1400" kern="0" dirty="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 </a:t>
            </a:r>
            <a:r>
              <a:rPr lang="en-US" sz="1400" kern="0" dirty="0" err="1">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input_len</a:t>
            </a:r>
            <a:r>
              <a:rPr lang="en-US" sz="1400" kern="0" dirty="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a:t>
            </a:r>
            <a:r>
              <a:rPr lang="en-US" sz="1400" kern="0" dirty="0" err="1">
                <a:solidFill>
                  <a:srgbClr val="795E26"/>
                </a:solidFill>
                <a:effectLst/>
                <a:latin typeface="Courier New" panose="02070309020205020404" pitchFamily="49" charset="0"/>
                <a:ea typeface="Times New Roman" panose="02020603050405020304" pitchFamily="18" charset="0"/>
                <a:cs typeface="Arial" panose="020B0604020202020204" pitchFamily="34" charset="0"/>
              </a:rPr>
              <a:t>len</a:t>
            </a:r>
            <a:r>
              <a:rPr lang="en-US" sz="1400" kern="0" dirty="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a:t>
            </a:r>
            <a:r>
              <a:rPr lang="en-US" sz="1400" kern="0" dirty="0" err="1">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input_ids</a:t>
            </a:r>
            <a:r>
              <a:rPr lang="en-US" sz="1400" kern="0" dirty="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a:t>
            </a:r>
            <a:r>
              <a:rPr lang="en-US" sz="1400" kern="0" dirty="0">
                <a:solidFill>
                  <a:srgbClr val="098156"/>
                </a:solidFill>
                <a:effectLst/>
                <a:latin typeface="Courier New" panose="02070309020205020404" pitchFamily="49" charset="0"/>
                <a:ea typeface="Times New Roman" panose="02020603050405020304" pitchFamily="18" charset="0"/>
                <a:cs typeface="Arial" panose="020B0604020202020204" pitchFamily="34" charset="0"/>
              </a:rPr>
              <a:t>0</a:t>
            </a:r>
            <a:r>
              <a:rPr lang="en-US" sz="1400" kern="0" dirty="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a:t>
            </a:r>
            <a:endParaRPr lang="en-US" sz="1400" kern="100" dirty="0">
              <a:effectLst/>
              <a:latin typeface="Calibri" panose="020F0502020204030204" pitchFamily="34" charset="0"/>
              <a:ea typeface="Calibri" panose="020F0502020204030204" pitchFamily="34" charset="0"/>
              <a:cs typeface="Arial" panose="020B0604020202020204" pitchFamily="34" charset="0"/>
            </a:endParaRPr>
          </a:p>
          <a:p>
            <a:pPr marL="0" marR="0">
              <a:lnSpc>
                <a:spcPts val="1425"/>
              </a:lnSpc>
              <a:spcBef>
                <a:spcPts val="0"/>
              </a:spcBef>
              <a:spcAft>
                <a:spcPts val="0"/>
              </a:spcAft>
            </a:pPr>
            <a:r>
              <a:rPr lang="en-US" sz="1400" kern="0" dirty="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 </a:t>
            </a:r>
            <a:endParaRPr lang="en-US" sz="1400" kern="100" dirty="0">
              <a:effectLst/>
              <a:latin typeface="Calibri" panose="020F0502020204030204" pitchFamily="34" charset="0"/>
              <a:ea typeface="Calibri" panose="020F0502020204030204" pitchFamily="34" charset="0"/>
              <a:cs typeface="Arial" panose="020B0604020202020204" pitchFamily="34" charset="0"/>
            </a:endParaRPr>
          </a:p>
          <a:p>
            <a:pPr marL="0" marR="0">
              <a:lnSpc>
                <a:spcPts val="1425"/>
              </a:lnSpc>
              <a:spcBef>
                <a:spcPts val="0"/>
              </a:spcBef>
              <a:spcAft>
                <a:spcPts val="0"/>
              </a:spcAft>
            </a:pPr>
            <a:r>
              <a:rPr lang="en-US" sz="1400" kern="0" dirty="0">
                <a:solidFill>
                  <a:srgbClr val="795E26"/>
                </a:solidFill>
                <a:effectLst/>
                <a:latin typeface="Courier New" panose="02070309020205020404" pitchFamily="49" charset="0"/>
                <a:ea typeface="Times New Roman" panose="02020603050405020304" pitchFamily="18" charset="0"/>
                <a:cs typeface="Arial" panose="020B0604020202020204" pitchFamily="34" charset="0"/>
              </a:rPr>
              <a:t>print</a:t>
            </a:r>
            <a:r>
              <a:rPr lang="en-US" sz="1400" kern="0" dirty="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a:t>
            </a:r>
            <a:r>
              <a:rPr lang="en-US" sz="1400" kern="0" dirty="0" err="1">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tokenizer.decode</a:t>
            </a:r>
            <a:r>
              <a:rPr lang="en-US" sz="1400" kern="0" dirty="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a:t>
            </a:r>
            <a:r>
              <a:rPr lang="en-US" sz="1400" kern="0" dirty="0" err="1">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output_beam</a:t>
            </a:r>
            <a:r>
              <a:rPr lang="en-US" sz="1400" kern="0" dirty="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a:t>
            </a:r>
            <a:r>
              <a:rPr lang="en-US" sz="1400" kern="0" dirty="0">
                <a:solidFill>
                  <a:srgbClr val="098156"/>
                </a:solidFill>
                <a:effectLst/>
                <a:latin typeface="Courier New" panose="02070309020205020404" pitchFamily="49" charset="0"/>
                <a:ea typeface="Times New Roman" panose="02020603050405020304" pitchFamily="18" charset="0"/>
                <a:cs typeface="Arial" panose="020B0604020202020204" pitchFamily="34" charset="0"/>
              </a:rPr>
              <a:t>0</a:t>
            </a:r>
            <a:r>
              <a:rPr lang="en-US" sz="1400" kern="0" dirty="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a:t>
            </a:r>
            <a:endParaRPr lang="en-US" sz="1400" kern="100" dirty="0">
              <a:effectLst/>
              <a:latin typeface="Calibri" panose="020F0502020204030204" pitchFamily="34" charset="0"/>
              <a:ea typeface="Calibri" panose="020F0502020204030204" pitchFamily="34" charset="0"/>
              <a:cs typeface="Arial" panose="020B0604020202020204" pitchFamily="34" charset="0"/>
            </a:endParaRPr>
          </a:p>
          <a:p>
            <a:pPr marL="0" marR="0">
              <a:lnSpc>
                <a:spcPts val="1425"/>
              </a:lnSpc>
              <a:spcBef>
                <a:spcPts val="0"/>
              </a:spcBef>
              <a:spcAft>
                <a:spcPts val="0"/>
              </a:spcAft>
            </a:pPr>
            <a:r>
              <a:rPr lang="en-US" sz="1400" kern="0" dirty="0">
                <a:solidFill>
                  <a:srgbClr val="795E26"/>
                </a:solidFill>
                <a:effectLst/>
                <a:latin typeface="Courier New" panose="02070309020205020404" pitchFamily="49" charset="0"/>
                <a:ea typeface="Times New Roman" panose="02020603050405020304" pitchFamily="18" charset="0"/>
                <a:cs typeface="Arial" panose="020B0604020202020204" pitchFamily="34" charset="0"/>
              </a:rPr>
              <a:t>print</a:t>
            </a:r>
            <a:r>
              <a:rPr lang="en-US" sz="1400" kern="0" dirty="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a:t>
            </a:r>
            <a:r>
              <a:rPr lang="en-US" sz="1400" kern="0" dirty="0">
                <a:solidFill>
                  <a:srgbClr val="0000FF"/>
                </a:solidFill>
                <a:effectLst/>
                <a:latin typeface="Courier New" panose="02070309020205020404" pitchFamily="49" charset="0"/>
                <a:ea typeface="Times New Roman" panose="02020603050405020304" pitchFamily="18" charset="0"/>
                <a:cs typeface="Arial" panose="020B0604020202020204" pitchFamily="34" charset="0"/>
              </a:rPr>
              <a:t>f</a:t>
            </a:r>
            <a:r>
              <a:rPr lang="en-US" sz="1400" kern="0" dirty="0">
                <a:solidFill>
                  <a:srgbClr val="A31515"/>
                </a:solidFill>
                <a:effectLst/>
                <a:latin typeface="Courier New" panose="02070309020205020404" pitchFamily="49" charset="0"/>
                <a:ea typeface="Times New Roman" panose="02020603050405020304" pitchFamily="18" charset="0"/>
                <a:cs typeface="Arial" panose="020B0604020202020204" pitchFamily="34" charset="0"/>
              </a:rPr>
              <a:t>" \</a:t>
            </a:r>
            <a:r>
              <a:rPr lang="en-US" sz="1400" kern="0" dirty="0" err="1">
                <a:solidFill>
                  <a:srgbClr val="A31515"/>
                </a:solidFill>
                <a:effectLst/>
                <a:latin typeface="Courier New" panose="02070309020205020404" pitchFamily="49" charset="0"/>
                <a:ea typeface="Times New Roman" panose="02020603050405020304" pitchFamily="18" charset="0"/>
                <a:cs typeface="Arial" panose="020B0604020202020204" pitchFamily="34" charset="0"/>
              </a:rPr>
              <a:t>nlog</a:t>
            </a:r>
            <a:r>
              <a:rPr lang="en-US" sz="1400" kern="0" dirty="0">
                <a:solidFill>
                  <a:srgbClr val="A31515"/>
                </a:solidFill>
                <a:effectLst/>
                <a:latin typeface="Courier New" panose="02070309020205020404" pitchFamily="49" charset="0"/>
                <a:ea typeface="Times New Roman" panose="02020603050405020304" pitchFamily="18" charset="0"/>
                <a:cs typeface="Arial" panose="020B0604020202020204" pitchFamily="34" charset="0"/>
              </a:rPr>
              <a:t>-prob: </a:t>
            </a:r>
            <a:r>
              <a:rPr lang="en-US" sz="1400" kern="0" dirty="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{logp</a:t>
            </a:r>
            <a:r>
              <a:rPr lang="en-US" sz="1400" kern="0" dirty="0">
                <a:solidFill>
                  <a:srgbClr val="098156"/>
                </a:solidFill>
                <a:effectLst/>
                <a:latin typeface="Courier New" panose="02070309020205020404" pitchFamily="49" charset="0"/>
                <a:ea typeface="Times New Roman" panose="02020603050405020304" pitchFamily="18" charset="0"/>
                <a:cs typeface="Arial" panose="020B0604020202020204" pitchFamily="34" charset="0"/>
              </a:rPr>
              <a:t>:.2f</a:t>
            </a:r>
            <a:r>
              <a:rPr lang="en-US" sz="1400" kern="0" dirty="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a:t>
            </a:r>
            <a:r>
              <a:rPr lang="en-US" sz="1400" kern="0" dirty="0">
                <a:solidFill>
                  <a:srgbClr val="A31515"/>
                </a:solidFill>
                <a:effectLst/>
                <a:latin typeface="Courier New" panose="02070309020205020404" pitchFamily="49" charset="0"/>
                <a:ea typeface="Times New Roman" panose="02020603050405020304" pitchFamily="18" charset="0"/>
                <a:cs typeface="Arial" panose="020B0604020202020204" pitchFamily="34" charset="0"/>
              </a:rPr>
              <a:t>"</a:t>
            </a:r>
            <a:r>
              <a:rPr lang="en-US" sz="1400" kern="0" dirty="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 )</a:t>
            </a:r>
            <a:endParaRPr lang="en-US" sz="1400" kern="1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6" name="Rectangle 5">
            <a:extLst>
              <a:ext uri="{FF2B5EF4-FFF2-40B4-BE49-F238E27FC236}">
                <a16:creationId xmlns:a16="http://schemas.microsoft.com/office/drawing/2014/main" id="{2BA3F694-022B-E559-FFF0-4E5E1EDE867A}"/>
              </a:ext>
            </a:extLst>
          </p:cNvPr>
          <p:cNvSpPr/>
          <p:nvPr/>
        </p:nvSpPr>
        <p:spPr>
          <a:xfrm>
            <a:off x="4093778" y="2442059"/>
            <a:ext cx="2631487" cy="242147"/>
          </a:xfrm>
          <a:prstGeom prst="rect">
            <a:avLst/>
          </a:prstGeom>
          <a:solidFill>
            <a:srgbClr val="92D050">
              <a:alpha val="25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0685D225-4B2C-A6BB-3617-AA7DF43D300F}"/>
              </a:ext>
            </a:extLst>
          </p:cNvPr>
          <p:cNvSpPr txBox="1"/>
          <p:nvPr/>
        </p:nvSpPr>
        <p:spPr>
          <a:xfrm>
            <a:off x="875070" y="3660533"/>
            <a:ext cx="10515600" cy="2262927"/>
          </a:xfrm>
          <a:prstGeom prst="rect">
            <a:avLst/>
          </a:prstGeom>
          <a:noFill/>
        </p:spPr>
        <p:txBody>
          <a:bodyPr wrap="square">
            <a:spAutoFit/>
          </a:bodyPr>
          <a:lstStyle/>
          <a:p>
            <a:pPr>
              <a:lnSpc>
                <a:spcPct val="107000"/>
              </a:lnSpc>
              <a:spcAft>
                <a:spcPts val="0"/>
              </a:spcAft>
            </a:pPr>
            <a:r>
              <a:rPr lang="en-US" sz="1200" kern="0" dirty="0">
                <a:solidFill>
                  <a:srgbClr val="212121"/>
                </a:solidFill>
                <a:latin typeface="Courier New" panose="02070309020205020404" pitchFamily="49" charset="0"/>
                <a:cs typeface="Arial" panose="020B0604020202020204" pitchFamily="34" charset="0"/>
              </a:rPr>
              <a:t>In a shocking finding, scientist discovered a herd of unicorns living in a remote, previously unexplored valley, in the Andes Mountains. Even more surprising to the researchers was the fact that the unicorns spoke perfect English. </a:t>
            </a:r>
          </a:p>
          <a:p>
            <a:pPr>
              <a:lnSpc>
                <a:spcPct val="107000"/>
              </a:lnSpc>
              <a:spcAft>
                <a:spcPts val="0"/>
              </a:spcAft>
            </a:pPr>
            <a:r>
              <a:rPr lang="en-US" sz="1200" kern="0" dirty="0">
                <a:solidFill>
                  <a:srgbClr val="212121"/>
                </a:solidFill>
                <a:latin typeface="Courier New" panose="02070309020205020404" pitchFamily="49" charset="0"/>
                <a:cs typeface="Arial" panose="020B0604020202020204" pitchFamily="34" charset="0"/>
              </a:rPr>
              <a:t> </a:t>
            </a:r>
          </a:p>
          <a:p>
            <a:pPr>
              <a:lnSpc>
                <a:spcPct val="107000"/>
              </a:lnSpc>
              <a:spcAft>
                <a:spcPts val="0"/>
              </a:spcAft>
            </a:pPr>
            <a:r>
              <a:rPr lang="en-US" sz="1200" kern="0" dirty="0">
                <a:solidFill>
                  <a:srgbClr val="212121"/>
                </a:solidFill>
                <a:latin typeface="Courier New" panose="02070309020205020404" pitchFamily="49" charset="0"/>
                <a:cs typeface="Arial" panose="020B0604020202020204" pitchFamily="34" charset="0"/>
              </a:rPr>
              <a:t>The researchers, from the University of California, Los Angeles (UCLA) and the Universidad Nacional </a:t>
            </a:r>
            <a:r>
              <a:rPr lang="en-US" sz="1200" kern="0" dirty="0" err="1">
                <a:solidFill>
                  <a:srgbClr val="212121"/>
                </a:solidFill>
                <a:latin typeface="Courier New" panose="02070309020205020404" pitchFamily="49" charset="0"/>
                <a:cs typeface="Arial" panose="020B0604020202020204" pitchFamily="34" charset="0"/>
              </a:rPr>
              <a:t>Autónoma</a:t>
            </a:r>
            <a:r>
              <a:rPr lang="en-US" sz="1200" kern="0" dirty="0">
                <a:solidFill>
                  <a:srgbClr val="212121"/>
                </a:solidFill>
                <a:latin typeface="Courier New" panose="02070309020205020404" pitchFamily="49" charset="0"/>
                <a:cs typeface="Arial" panose="020B0604020202020204" pitchFamily="34" charset="0"/>
              </a:rPr>
              <a:t> de México (UNAM) in Mexico City, discovered the unicorn herd by accident. They were conducting a study on the effects of climate change on wild animals, when they came across the herd.</a:t>
            </a:r>
          </a:p>
          <a:p>
            <a:pPr>
              <a:lnSpc>
                <a:spcPct val="107000"/>
              </a:lnSpc>
              <a:spcAft>
                <a:spcPts val="0"/>
              </a:spcAft>
            </a:pPr>
            <a:r>
              <a:rPr lang="en-US" sz="1200" kern="0" dirty="0">
                <a:solidFill>
                  <a:srgbClr val="212121"/>
                </a:solidFill>
                <a:latin typeface="Courier New" panose="02070309020205020404" pitchFamily="49" charset="0"/>
                <a:cs typeface="Arial" panose="020B0604020202020204" pitchFamily="34" charset="0"/>
              </a:rPr>
              <a:t> </a:t>
            </a:r>
          </a:p>
          <a:p>
            <a:pPr>
              <a:lnSpc>
                <a:spcPct val="107000"/>
              </a:lnSpc>
              <a:spcAft>
                <a:spcPts val="0"/>
              </a:spcAft>
            </a:pPr>
            <a:r>
              <a:rPr lang="en-US" sz="1200" kern="0" dirty="0">
                <a:solidFill>
                  <a:srgbClr val="212121"/>
                </a:solidFill>
                <a:latin typeface="Courier New" panose="02070309020205020404" pitchFamily="49" charset="0"/>
                <a:cs typeface="Arial" panose="020B0604020202020204" pitchFamily="34" charset="0"/>
              </a:rPr>
              <a:t>"When we first saw them, we couldn't believe our</a:t>
            </a:r>
          </a:p>
          <a:p>
            <a:pPr>
              <a:lnSpc>
                <a:spcPct val="107000"/>
              </a:lnSpc>
              <a:spcAft>
                <a:spcPts val="0"/>
              </a:spcAft>
            </a:pPr>
            <a:r>
              <a:rPr lang="en-US" sz="1200" kern="0" dirty="0">
                <a:solidFill>
                  <a:srgbClr val="212121"/>
                </a:solidFill>
                <a:latin typeface="Courier New" panose="02070309020205020404" pitchFamily="49" charset="0"/>
                <a:cs typeface="Arial" panose="020B0604020202020204" pitchFamily="34" charset="0"/>
              </a:rPr>
              <a:t> </a:t>
            </a:r>
          </a:p>
          <a:p>
            <a:pPr>
              <a:lnSpc>
                <a:spcPct val="107000"/>
              </a:lnSpc>
              <a:spcAft>
                <a:spcPts val="800"/>
              </a:spcAft>
            </a:pPr>
            <a:r>
              <a:rPr lang="en-US" sz="1200" b="1" kern="0" dirty="0">
                <a:solidFill>
                  <a:srgbClr val="212121"/>
                </a:solidFill>
                <a:latin typeface="Courier New" panose="02070309020205020404" pitchFamily="49" charset="0"/>
                <a:cs typeface="Arial" panose="020B0604020202020204" pitchFamily="34" charset="0"/>
              </a:rPr>
              <a:t>log-prob: -77.14</a:t>
            </a:r>
          </a:p>
        </p:txBody>
      </p:sp>
      <p:sp>
        <p:nvSpPr>
          <p:cNvPr id="12" name="Rectangle 11">
            <a:extLst>
              <a:ext uri="{FF2B5EF4-FFF2-40B4-BE49-F238E27FC236}">
                <a16:creationId xmlns:a16="http://schemas.microsoft.com/office/drawing/2014/main" id="{821762F4-7552-51B7-7E87-4FAF43C3B189}"/>
              </a:ext>
            </a:extLst>
          </p:cNvPr>
          <p:cNvSpPr/>
          <p:nvPr/>
        </p:nvSpPr>
        <p:spPr>
          <a:xfrm>
            <a:off x="875070" y="5652792"/>
            <a:ext cx="1678879" cy="270668"/>
          </a:xfrm>
          <a:prstGeom prst="rect">
            <a:avLst/>
          </a:prstGeom>
          <a:solidFill>
            <a:srgbClr val="FFFF00">
              <a:alpha val="25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1486202891"/>
      </p:ext>
    </p:extLst>
  </p:cSld>
  <p:clrMapOvr>
    <a:masterClrMapping/>
  </p:clrMapOvr>
  <mc:AlternateContent xmlns:mc="http://schemas.openxmlformats.org/markup-compatibility/2006" xmlns:p14="http://schemas.microsoft.com/office/powerpoint/2010/main">
    <mc:Choice Requires="p14">
      <p:transition spd="slow" p14:dur="2000" advTm="22717"/>
    </mc:Choice>
    <mc:Fallback xmlns="">
      <p:transition spd="slow" advTm="2271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wipe(left)">
                                      <p:cBhvr>
                                        <p:cTn id="21" dur="500"/>
                                        <p:tgtEl>
                                          <p:spTgt spid="6"/>
                                        </p:tgtEl>
                                      </p:cBhvr>
                                    </p:animEffect>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8">
                                            <p:txEl>
                                              <p:pRg st="0" end="0"/>
                                            </p:txEl>
                                          </p:spTgt>
                                        </p:tgtEl>
                                        <p:attrNameLst>
                                          <p:attrName>style.visibility</p:attrName>
                                        </p:attrNameLst>
                                      </p:cBhvr>
                                      <p:to>
                                        <p:strVal val="visible"/>
                                      </p:to>
                                    </p:set>
                                    <p:animEffect transition="in" filter="fade">
                                      <p:cBhvr>
                                        <p:cTn id="26" dur="1000"/>
                                        <p:tgtEl>
                                          <p:spTgt spid="8">
                                            <p:txEl>
                                              <p:pRg st="0" end="0"/>
                                            </p:txEl>
                                          </p:spTgt>
                                        </p:tgtEl>
                                      </p:cBhvr>
                                    </p:animEffect>
                                    <p:anim calcmode="lin" valueType="num">
                                      <p:cBhvr>
                                        <p:cTn id="27"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28" dur="1000" fill="hold"/>
                                        <p:tgtEl>
                                          <p:spTgt spid="8">
                                            <p:txEl>
                                              <p:pRg st="0" end="0"/>
                                            </p:txEl>
                                          </p:spTgt>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8">
                                            <p:txEl>
                                              <p:pRg st="1" end="1"/>
                                            </p:txEl>
                                          </p:spTgt>
                                        </p:tgtEl>
                                        <p:attrNameLst>
                                          <p:attrName>style.visibility</p:attrName>
                                        </p:attrNameLst>
                                      </p:cBhvr>
                                      <p:to>
                                        <p:strVal val="visible"/>
                                      </p:to>
                                    </p:set>
                                    <p:animEffect transition="in" filter="fade">
                                      <p:cBhvr>
                                        <p:cTn id="31" dur="1000"/>
                                        <p:tgtEl>
                                          <p:spTgt spid="8">
                                            <p:txEl>
                                              <p:pRg st="1" end="1"/>
                                            </p:txEl>
                                          </p:spTgt>
                                        </p:tgtEl>
                                      </p:cBhvr>
                                    </p:animEffect>
                                    <p:anim calcmode="lin" valueType="num">
                                      <p:cBhvr>
                                        <p:cTn id="32" dur="1000" fill="hold"/>
                                        <p:tgtEl>
                                          <p:spTgt spid="8">
                                            <p:txEl>
                                              <p:pRg st="1" end="1"/>
                                            </p:txEl>
                                          </p:spTgt>
                                        </p:tgtEl>
                                        <p:attrNameLst>
                                          <p:attrName>ppt_x</p:attrName>
                                        </p:attrNameLst>
                                      </p:cBhvr>
                                      <p:tavLst>
                                        <p:tav tm="0">
                                          <p:val>
                                            <p:strVal val="#ppt_x"/>
                                          </p:val>
                                        </p:tav>
                                        <p:tav tm="100000">
                                          <p:val>
                                            <p:strVal val="#ppt_x"/>
                                          </p:val>
                                        </p:tav>
                                      </p:tavLst>
                                    </p:anim>
                                    <p:anim calcmode="lin" valueType="num">
                                      <p:cBhvr>
                                        <p:cTn id="33" dur="1000" fill="hold"/>
                                        <p:tgtEl>
                                          <p:spTgt spid="8">
                                            <p:txEl>
                                              <p:pRg st="1" end="1"/>
                                            </p:txEl>
                                          </p:spTgt>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8">
                                            <p:txEl>
                                              <p:pRg st="2" end="2"/>
                                            </p:txEl>
                                          </p:spTgt>
                                        </p:tgtEl>
                                        <p:attrNameLst>
                                          <p:attrName>style.visibility</p:attrName>
                                        </p:attrNameLst>
                                      </p:cBhvr>
                                      <p:to>
                                        <p:strVal val="visible"/>
                                      </p:to>
                                    </p:set>
                                    <p:animEffect transition="in" filter="fade">
                                      <p:cBhvr>
                                        <p:cTn id="36" dur="1000"/>
                                        <p:tgtEl>
                                          <p:spTgt spid="8">
                                            <p:txEl>
                                              <p:pRg st="2" end="2"/>
                                            </p:txEl>
                                          </p:spTgt>
                                        </p:tgtEl>
                                      </p:cBhvr>
                                    </p:animEffect>
                                    <p:anim calcmode="lin" valueType="num">
                                      <p:cBhvr>
                                        <p:cTn id="37" dur="1000" fill="hold"/>
                                        <p:tgtEl>
                                          <p:spTgt spid="8">
                                            <p:txEl>
                                              <p:pRg st="2" end="2"/>
                                            </p:txEl>
                                          </p:spTgt>
                                        </p:tgtEl>
                                        <p:attrNameLst>
                                          <p:attrName>ppt_x</p:attrName>
                                        </p:attrNameLst>
                                      </p:cBhvr>
                                      <p:tavLst>
                                        <p:tav tm="0">
                                          <p:val>
                                            <p:strVal val="#ppt_x"/>
                                          </p:val>
                                        </p:tav>
                                        <p:tav tm="100000">
                                          <p:val>
                                            <p:strVal val="#ppt_x"/>
                                          </p:val>
                                        </p:tav>
                                      </p:tavLst>
                                    </p:anim>
                                    <p:anim calcmode="lin" valueType="num">
                                      <p:cBhvr>
                                        <p:cTn id="38" dur="1000" fill="hold"/>
                                        <p:tgtEl>
                                          <p:spTgt spid="8">
                                            <p:txEl>
                                              <p:pRg st="2" end="2"/>
                                            </p:txEl>
                                          </p:spTgt>
                                        </p:tgtEl>
                                        <p:attrNameLst>
                                          <p:attrName>ppt_y</p:attrName>
                                        </p:attrNameLst>
                                      </p:cBhvr>
                                      <p:tavLst>
                                        <p:tav tm="0">
                                          <p:val>
                                            <p:strVal val="#ppt_y+.1"/>
                                          </p:val>
                                        </p:tav>
                                        <p:tav tm="100000">
                                          <p:val>
                                            <p:strVal val="#ppt_y"/>
                                          </p:val>
                                        </p:tav>
                                      </p:tavLst>
                                    </p:anim>
                                  </p:childTnLst>
                                </p:cTn>
                              </p:par>
                              <p:par>
                                <p:cTn id="39" presetID="42" presetClass="entr" presetSubtype="0" fill="hold" nodeType="withEffect">
                                  <p:stCondLst>
                                    <p:cond delay="0"/>
                                  </p:stCondLst>
                                  <p:childTnLst>
                                    <p:set>
                                      <p:cBhvr>
                                        <p:cTn id="40" dur="1" fill="hold">
                                          <p:stCondLst>
                                            <p:cond delay="0"/>
                                          </p:stCondLst>
                                        </p:cTn>
                                        <p:tgtEl>
                                          <p:spTgt spid="8">
                                            <p:txEl>
                                              <p:pRg st="3" end="3"/>
                                            </p:txEl>
                                          </p:spTgt>
                                        </p:tgtEl>
                                        <p:attrNameLst>
                                          <p:attrName>style.visibility</p:attrName>
                                        </p:attrNameLst>
                                      </p:cBhvr>
                                      <p:to>
                                        <p:strVal val="visible"/>
                                      </p:to>
                                    </p:set>
                                    <p:animEffect transition="in" filter="fade">
                                      <p:cBhvr>
                                        <p:cTn id="41" dur="1000"/>
                                        <p:tgtEl>
                                          <p:spTgt spid="8">
                                            <p:txEl>
                                              <p:pRg st="3" end="3"/>
                                            </p:txEl>
                                          </p:spTgt>
                                        </p:tgtEl>
                                      </p:cBhvr>
                                    </p:animEffect>
                                    <p:anim calcmode="lin" valueType="num">
                                      <p:cBhvr>
                                        <p:cTn id="42" dur="1000" fill="hold"/>
                                        <p:tgtEl>
                                          <p:spTgt spid="8">
                                            <p:txEl>
                                              <p:pRg st="3" end="3"/>
                                            </p:txEl>
                                          </p:spTgt>
                                        </p:tgtEl>
                                        <p:attrNameLst>
                                          <p:attrName>ppt_x</p:attrName>
                                        </p:attrNameLst>
                                      </p:cBhvr>
                                      <p:tavLst>
                                        <p:tav tm="0">
                                          <p:val>
                                            <p:strVal val="#ppt_x"/>
                                          </p:val>
                                        </p:tav>
                                        <p:tav tm="100000">
                                          <p:val>
                                            <p:strVal val="#ppt_x"/>
                                          </p:val>
                                        </p:tav>
                                      </p:tavLst>
                                    </p:anim>
                                    <p:anim calcmode="lin" valueType="num">
                                      <p:cBhvr>
                                        <p:cTn id="43" dur="1000" fill="hold"/>
                                        <p:tgtEl>
                                          <p:spTgt spid="8">
                                            <p:txEl>
                                              <p:pRg st="3" end="3"/>
                                            </p:txEl>
                                          </p:spTgt>
                                        </p:tgtEl>
                                        <p:attrNameLst>
                                          <p:attrName>ppt_y</p:attrName>
                                        </p:attrNameLst>
                                      </p:cBhvr>
                                      <p:tavLst>
                                        <p:tav tm="0">
                                          <p:val>
                                            <p:strVal val="#ppt_y+.1"/>
                                          </p:val>
                                        </p:tav>
                                        <p:tav tm="100000">
                                          <p:val>
                                            <p:strVal val="#ppt_y"/>
                                          </p:val>
                                        </p:tav>
                                      </p:tavLst>
                                    </p:anim>
                                  </p:childTnLst>
                                </p:cTn>
                              </p:par>
                              <p:par>
                                <p:cTn id="44" presetID="42" presetClass="entr" presetSubtype="0" fill="hold" nodeType="withEffect">
                                  <p:stCondLst>
                                    <p:cond delay="0"/>
                                  </p:stCondLst>
                                  <p:childTnLst>
                                    <p:set>
                                      <p:cBhvr>
                                        <p:cTn id="45" dur="1" fill="hold">
                                          <p:stCondLst>
                                            <p:cond delay="0"/>
                                          </p:stCondLst>
                                        </p:cTn>
                                        <p:tgtEl>
                                          <p:spTgt spid="8">
                                            <p:txEl>
                                              <p:pRg st="4" end="4"/>
                                            </p:txEl>
                                          </p:spTgt>
                                        </p:tgtEl>
                                        <p:attrNameLst>
                                          <p:attrName>style.visibility</p:attrName>
                                        </p:attrNameLst>
                                      </p:cBhvr>
                                      <p:to>
                                        <p:strVal val="visible"/>
                                      </p:to>
                                    </p:set>
                                    <p:animEffect transition="in" filter="fade">
                                      <p:cBhvr>
                                        <p:cTn id="46" dur="1000"/>
                                        <p:tgtEl>
                                          <p:spTgt spid="8">
                                            <p:txEl>
                                              <p:pRg st="4" end="4"/>
                                            </p:txEl>
                                          </p:spTgt>
                                        </p:tgtEl>
                                      </p:cBhvr>
                                    </p:animEffect>
                                    <p:anim calcmode="lin" valueType="num">
                                      <p:cBhvr>
                                        <p:cTn id="47" dur="1000" fill="hold"/>
                                        <p:tgtEl>
                                          <p:spTgt spid="8">
                                            <p:txEl>
                                              <p:pRg st="4" end="4"/>
                                            </p:txEl>
                                          </p:spTgt>
                                        </p:tgtEl>
                                        <p:attrNameLst>
                                          <p:attrName>ppt_x</p:attrName>
                                        </p:attrNameLst>
                                      </p:cBhvr>
                                      <p:tavLst>
                                        <p:tav tm="0">
                                          <p:val>
                                            <p:strVal val="#ppt_x"/>
                                          </p:val>
                                        </p:tav>
                                        <p:tav tm="100000">
                                          <p:val>
                                            <p:strVal val="#ppt_x"/>
                                          </p:val>
                                        </p:tav>
                                      </p:tavLst>
                                    </p:anim>
                                    <p:anim calcmode="lin" valueType="num">
                                      <p:cBhvr>
                                        <p:cTn id="48" dur="1000" fill="hold"/>
                                        <p:tgtEl>
                                          <p:spTgt spid="8">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nodeType="clickEffect">
                                  <p:stCondLst>
                                    <p:cond delay="0"/>
                                  </p:stCondLst>
                                  <p:childTnLst>
                                    <p:set>
                                      <p:cBhvr>
                                        <p:cTn id="52" dur="1" fill="hold">
                                          <p:stCondLst>
                                            <p:cond delay="0"/>
                                          </p:stCondLst>
                                        </p:cTn>
                                        <p:tgtEl>
                                          <p:spTgt spid="8">
                                            <p:txEl>
                                              <p:pRg st="6" end="6"/>
                                            </p:txEl>
                                          </p:spTgt>
                                        </p:tgtEl>
                                        <p:attrNameLst>
                                          <p:attrName>style.visibility</p:attrName>
                                        </p:attrNameLst>
                                      </p:cBhvr>
                                      <p:to>
                                        <p:strVal val="visible"/>
                                      </p:to>
                                    </p:set>
                                    <p:animEffect transition="in" filter="wipe(left)">
                                      <p:cBhvr>
                                        <p:cTn id="53" dur="500"/>
                                        <p:tgtEl>
                                          <p:spTgt spid="8">
                                            <p:txEl>
                                              <p:pRg st="6" end="6"/>
                                            </p:txEl>
                                          </p:spTgt>
                                        </p:tgtEl>
                                      </p:cBhvr>
                                    </p:animEffect>
                                  </p:childTnLst>
                                </p:cTn>
                              </p:par>
                              <p:par>
                                <p:cTn id="54" presetID="22" presetClass="entr" presetSubtype="8" fill="hold" grpId="0" nodeType="withEffect">
                                  <p:stCondLst>
                                    <p:cond delay="0"/>
                                  </p:stCondLst>
                                  <p:childTnLst>
                                    <p:set>
                                      <p:cBhvr>
                                        <p:cTn id="55" dur="1" fill="hold">
                                          <p:stCondLst>
                                            <p:cond delay="0"/>
                                          </p:stCondLst>
                                        </p:cTn>
                                        <p:tgtEl>
                                          <p:spTgt spid="12"/>
                                        </p:tgtEl>
                                        <p:attrNameLst>
                                          <p:attrName>style.visibility</p:attrName>
                                        </p:attrNameLst>
                                      </p:cBhvr>
                                      <p:to>
                                        <p:strVal val="visible"/>
                                      </p:to>
                                    </p:set>
                                    <p:animEffect transition="in" filter="wipe(left)">
                                      <p:cBhvr>
                                        <p:cTn id="56"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P spid="6" grpId="0" animBg="1"/>
      <p:bldP spid="1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175480-D9C5-663F-57F5-4F6C83F41184}"/>
              </a:ext>
            </a:extLst>
          </p:cNvPr>
          <p:cNvSpPr>
            <a:spLocks noGrp="1"/>
          </p:cNvSpPr>
          <p:nvPr>
            <p:ph type="title"/>
          </p:nvPr>
        </p:nvSpPr>
        <p:spPr/>
        <p:txBody>
          <a:bodyPr/>
          <a:lstStyle/>
          <a:p>
            <a:r>
              <a:rPr lang="en-US" sz="2400" dirty="0"/>
              <a:t>Summary</a:t>
            </a:r>
            <a:endParaRPr lang="en-US" dirty="0"/>
          </a:p>
        </p:txBody>
      </p:sp>
      <p:sp>
        <p:nvSpPr>
          <p:cNvPr id="3" name="Content Placeholder 2">
            <a:extLst>
              <a:ext uri="{FF2B5EF4-FFF2-40B4-BE49-F238E27FC236}">
                <a16:creationId xmlns:a16="http://schemas.microsoft.com/office/drawing/2014/main" id="{06B13F32-FC09-E277-3B8E-546DAEB36379}"/>
              </a:ext>
            </a:extLst>
          </p:cNvPr>
          <p:cNvSpPr>
            <a:spLocks noGrp="1"/>
          </p:cNvSpPr>
          <p:nvPr>
            <p:ph sz="quarter" idx="10"/>
          </p:nvPr>
        </p:nvSpPr>
        <p:spPr>
          <a:xfrm>
            <a:off x="623888" y="1332411"/>
            <a:ext cx="10732370" cy="5355727"/>
          </a:xfrm>
        </p:spPr>
        <p:txBody>
          <a:bodyPr/>
          <a:lstStyle/>
          <a:p>
            <a:r>
              <a:rPr lang="en-US" dirty="0"/>
              <a:t>Beam search with </a:t>
            </a:r>
            <a:r>
              <a:rPr lang="en-US" dirty="0">
                <a:solidFill>
                  <a:srgbClr val="00B050"/>
                </a:solidFill>
              </a:rPr>
              <a:t>n-gram penalty</a:t>
            </a:r>
            <a:r>
              <a:rPr lang="en-US" dirty="0"/>
              <a:t> is a good way to find a trade-off between focusing on high-probability tokens while reducing repetitions.</a:t>
            </a:r>
          </a:p>
          <a:p>
            <a:r>
              <a:rPr lang="en-US" dirty="0"/>
              <a:t>Beam search with n-gram penalty used in applications such as </a:t>
            </a:r>
            <a:r>
              <a:rPr lang="en-US" dirty="0">
                <a:solidFill>
                  <a:srgbClr val="00B050"/>
                </a:solidFill>
              </a:rPr>
              <a:t>summarization</a:t>
            </a:r>
            <a:r>
              <a:rPr lang="en-US" dirty="0"/>
              <a:t> or </a:t>
            </a:r>
            <a:r>
              <a:rPr lang="en-US" dirty="0">
                <a:solidFill>
                  <a:srgbClr val="00B050"/>
                </a:solidFill>
              </a:rPr>
              <a:t>machine translation </a:t>
            </a:r>
            <a:r>
              <a:rPr lang="en-US" dirty="0"/>
              <a:t>where factual correctness is important.</a:t>
            </a:r>
          </a:p>
          <a:p>
            <a:r>
              <a:rPr lang="en-US" dirty="0"/>
              <a:t>When factual correctness is less important than the diversity of generated output, for instance in </a:t>
            </a:r>
            <a:r>
              <a:rPr lang="en-US" dirty="0">
                <a:solidFill>
                  <a:srgbClr val="00B050"/>
                </a:solidFill>
              </a:rPr>
              <a:t>open-domain chitchat </a:t>
            </a:r>
            <a:r>
              <a:rPr lang="en-US" dirty="0"/>
              <a:t>or </a:t>
            </a:r>
            <a:r>
              <a:rPr lang="en-US" dirty="0">
                <a:solidFill>
                  <a:srgbClr val="00B050"/>
                </a:solidFill>
              </a:rPr>
              <a:t>story generation.</a:t>
            </a:r>
          </a:p>
          <a:p>
            <a:r>
              <a:rPr lang="en-US" dirty="0"/>
              <a:t>Another alternative to reduce repetitions while improving diversity is to use </a:t>
            </a:r>
            <a:r>
              <a:rPr lang="en-US" u="sng" dirty="0">
                <a:solidFill>
                  <a:srgbClr val="00B050"/>
                </a:solidFill>
              </a:rPr>
              <a:t>sampling</a:t>
            </a:r>
            <a:r>
              <a:rPr lang="en-US" dirty="0"/>
              <a:t>. </a:t>
            </a:r>
          </a:p>
          <a:p>
            <a:endParaRPr lang="en-US" dirty="0"/>
          </a:p>
        </p:txBody>
      </p:sp>
    </p:spTree>
    <p:custDataLst>
      <p:tags r:id="rId1"/>
    </p:custDataLst>
    <p:extLst>
      <p:ext uri="{BB962C8B-B14F-4D97-AF65-F5344CB8AC3E}">
        <p14:creationId xmlns:p14="http://schemas.microsoft.com/office/powerpoint/2010/main" val="3229178108"/>
      </p:ext>
    </p:extLst>
  </p:cSld>
  <p:clrMapOvr>
    <a:masterClrMapping/>
  </p:clrMapOvr>
  <mc:AlternateContent xmlns:mc="http://schemas.openxmlformats.org/markup-compatibility/2006" xmlns:p14="http://schemas.microsoft.com/office/powerpoint/2010/main">
    <mc:Choice Requires="p14">
      <p:transition spd="slow" p14:dur="2000" advTm="42395"/>
    </mc:Choice>
    <mc:Fallback xmlns="">
      <p:transition spd="slow" advTm="4239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oogle Shape;493;p19">
            <a:extLst>
              <a:ext uri="{FF2B5EF4-FFF2-40B4-BE49-F238E27FC236}">
                <a16:creationId xmlns:a16="http://schemas.microsoft.com/office/drawing/2014/main" id="{856F2342-DC0B-A059-DAF8-DC73ADD5FF6B}"/>
              </a:ext>
            </a:extLst>
          </p:cNvPr>
          <p:cNvGrpSpPr/>
          <p:nvPr/>
        </p:nvGrpSpPr>
        <p:grpSpPr>
          <a:xfrm>
            <a:off x="2083902" y="1938337"/>
            <a:ext cx="1371604" cy="3617430"/>
            <a:chOff x="3886200" y="1114550"/>
            <a:chExt cx="1371604" cy="3617430"/>
          </a:xfrm>
        </p:grpSpPr>
        <p:grpSp>
          <p:nvGrpSpPr>
            <p:cNvPr id="3" name="Google Shape;494;p19">
              <a:extLst>
                <a:ext uri="{FF2B5EF4-FFF2-40B4-BE49-F238E27FC236}">
                  <a16:creationId xmlns:a16="http://schemas.microsoft.com/office/drawing/2014/main" id="{69CDDF6F-4E7B-8E1C-00F0-787156130E05}"/>
                </a:ext>
              </a:extLst>
            </p:cNvPr>
            <p:cNvGrpSpPr/>
            <p:nvPr/>
          </p:nvGrpSpPr>
          <p:grpSpPr>
            <a:xfrm>
              <a:off x="3886200" y="1114550"/>
              <a:ext cx="1371604" cy="3617430"/>
              <a:chOff x="1657350" y="1114550"/>
              <a:chExt cx="1371604" cy="3617430"/>
            </a:xfrm>
          </p:grpSpPr>
          <p:sp>
            <p:nvSpPr>
              <p:cNvPr id="6" name="Google Shape;495;p19">
                <a:extLst>
                  <a:ext uri="{FF2B5EF4-FFF2-40B4-BE49-F238E27FC236}">
                    <a16:creationId xmlns:a16="http://schemas.microsoft.com/office/drawing/2014/main" id="{F6E179E5-7430-0CB1-7568-CACE299730DE}"/>
                  </a:ext>
                </a:extLst>
              </p:cNvPr>
              <p:cNvSpPr/>
              <p:nvPr/>
            </p:nvSpPr>
            <p:spPr>
              <a:xfrm>
                <a:off x="1914024" y="3062466"/>
                <a:ext cx="208914" cy="934473"/>
              </a:xfrm>
              <a:custGeom>
                <a:avLst/>
                <a:gdLst/>
                <a:ahLst/>
                <a:cxnLst/>
                <a:rect l="l" t="t" r="r" b="b"/>
                <a:pathLst>
                  <a:path w="6277" h="28077" extrusionOk="0">
                    <a:moveTo>
                      <a:pt x="2747" y="1"/>
                    </a:moveTo>
                    <a:lnTo>
                      <a:pt x="2648" y="214"/>
                    </a:lnTo>
                    <a:lnTo>
                      <a:pt x="2420" y="741"/>
                    </a:lnTo>
                    <a:lnTo>
                      <a:pt x="2263" y="1125"/>
                    </a:lnTo>
                    <a:lnTo>
                      <a:pt x="2078" y="1580"/>
                    </a:lnTo>
                    <a:lnTo>
                      <a:pt x="1893" y="2107"/>
                    </a:lnTo>
                    <a:lnTo>
                      <a:pt x="1680" y="2704"/>
                    </a:lnTo>
                    <a:lnTo>
                      <a:pt x="1481" y="3359"/>
                    </a:lnTo>
                    <a:lnTo>
                      <a:pt x="1267" y="4070"/>
                    </a:lnTo>
                    <a:lnTo>
                      <a:pt x="1054" y="4839"/>
                    </a:lnTo>
                    <a:lnTo>
                      <a:pt x="840" y="5664"/>
                    </a:lnTo>
                    <a:lnTo>
                      <a:pt x="655" y="6532"/>
                    </a:lnTo>
                    <a:lnTo>
                      <a:pt x="485" y="7457"/>
                    </a:lnTo>
                    <a:lnTo>
                      <a:pt x="328" y="8411"/>
                    </a:lnTo>
                    <a:lnTo>
                      <a:pt x="200" y="9421"/>
                    </a:lnTo>
                    <a:lnTo>
                      <a:pt x="143" y="9933"/>
                    </a:lnTo>
                    <a:lnTo>
                      <a:pt x="100" y="10460"/>
                    </a:lnTo>
                    <a:lnTo>
                      <a:pt x="58" y="10986"/>
                    </a:lnTo>
                    <a:lnTo>
                      <a:pt x="29" y="11527"/>
                    </a:lnTo>
                    <a:lnTo>
                      <a:pt x="15" y="12068"/>
                    </a:lnTo>
                    <a:lnTo>
                      <a:pt x="1" y="12623"/>
                    </a:lnTo>
                    <a:lnTo>
                      <a:pt x="1" y="13178"/>
                    </a:lnTo>
                    <a:lnTo>
                      <a:pt x="29" y="13747"/>
                    </a:lnTo>
                    <a:lnTo>
                      <a:pt x="44" y="14316"/>
                    </a:lnTo>
                    <a:lnTo>
                      <a:pt x="86" y="14899"/>
                    </a:lnTo>
                    <a:lnTo>
                      <a:pt x="143" y="15483"/>
                    </a:lnTo>
                    <a:lnTo>
                      <a:pt x="214" y="16066"/>
                    </a:lnTo>
                    <a:lnTo>
                      <a:pt x="285" y="16650"/>
                    </a:lnTo>
                    <a:lnTo>
                      <a:pt x="385" y="17247"/>
                    </a:lnTo>
                    <a:lnTo>
                      <a:pt x="499" y="17845"/>
                    </a:lnTo>
                    <a:lnTo>
                      <a:pt x="627" y="18443"/>
                    </a:lnTo>
                    <a:lnTo>
                      <a:pt x="769" y="19040"/>
                    </a:lnTo>
                    <a:lnTo>
                      <a:pt x="940" y="19652"/>
                    </a:lnTo>
                    <a:lnTo>
                      <a:pt x="1111" y="20250"/>
                    </a:lnTo>
                    <a:lnTo>
                      <a:pt x="1310" y="20862"/>
                    </a:lnTo>
                    <a:lnTo>
                      <a:pt x="1538" y="21474"/>
                    </a:lnTo>
                    <a:lnTo>
                      <a:pt x="1765" y="22071"/>
                    </a:lnTo>
                    <a:lnTo>
                      <a:pt x="2022" y="22683"/>
                    </a:lnTo>
                    <a:lnTo>
                      <a:pt x="2306" y="23295"/>
                    </a:lnTo>
                    <a:lnTo>
                      <a:pt x="2605" y="23893"/>
                    </a:lnTo>
                    <a:lnTo>
                      <a:pt x="2932" y="24505"/>
                    </a:lnTo>
                    <a:lnTo>
                      <a:pt x="3274" y="25102"/>
                    </a:lnTo>
                    <a:lnTo>
                      <a:pt x="3630" y="25700"/>
                    </a:lnTo>
                    <a:lnTo>
                      <a:pt x="4028" y="26298"/>
                    </a:lnTo>
                    <a:lnTo>
                      <a:pt x="4441" y="26895"/>
                    </a:lnTo>
                    <a:lnTo>
                      <a:pt x="4882" y="27493"/>
                    </a:lnTo>
                    <a:lnTo>
                      <a:pt x="5351" y="28076"/>
                    </a:lnTo>
                    <a:lnTo>
                      <a:pt x="6276" y="27322"/>
                    </a:lnTo>
                    <a:lnTo>
                      <a:pt x="5821" y="26767"/>
                    </a:lnTo>
                    <a:lnTo>
                      <a:pt x="5408" y="26198"/>
                    </a:lnTo>
                    <a:lnTo>
                      <a:pt x="5010" y="25629"/>
                    </a:lnTo>
                    <a:lnTo>
                      <a:pt x="4640" y="25060"/>
                    </a:lnTo>
                    <a:lnTo>
                      <a:pt x="4298" y="24490"/>
                    </a:lnTo>
                    <a:lnTo>
                      <a:pt x="3971" y="23921"/>
                    </a:lnTo>
                    <a:lnTo>
                      <a:pt x="3658" y="23338"/>
                    </a:lnTo>
                    <a:lnTo>
                      <a:pt x="3373" y="22769"/>
                    </a:lnTo>
                    <a:lnTo>
                      <a:pt x="3117" y="22185"/>
                    </a:lnTo>
                    <a:lnTo>
                      <a:pt x="2861" y="21602"/>
                    </a:lnTo>
                    <a:lnTo>
                      <a:pt x="2648" y="21033"/>
                    </a:lnTo>
                    <a:lnTo>
                      <a:pt x="2434" y="20449"/>
                    </a:lnTo>
                    <a:lnTo>
                      <a:pt x="2249" y="19866"/>
                    </a:lnTo>
                    <a:lnTo>
                      <a:pt x="2078" y="19297"/>
                    </a:lnTo>
                    <a:lnTo>
                      <a:pt x="1922" y="18713"/>
                    </a:lnTo>
                    <a:lnTo>
                      <a:pt x="1780" y="18144"/>
                    </a:lnTo>
                    <a:lnTo>
                      <a:pt x="1666" y="17575"/>
                    </a:lnTo>
                    <a:lnTo>
                      <a:pt x="1552" y="17005"/>
                    </a:lnTo>
                    <a:lnTo>
                      <a:pt x="1467" y="16436"/>
                    </a:lnTo>
                    <a:lnTo>
                      <a:pt x="1381" y="15867"/>
                    </a:lnTo>
                    <a:lnTo>
                      <a:pt x="1324" y="15312"/>
                    </a:lnTo>
                    <a:lnTo>
                      <a:pt x="1267" y="14757"/>
                    </a:lnTo>
                    <a:lnTo>
                      <a:pt x="1239" y="14216"/>
                    </a:lnTo>
                    <a:lnTo>
                      <a:pt x="1210" y="13661"/>
                    </a:lnTo>
                    <a:lnTo>
                      <a:pt x="1196" y="13121"/>
                    </a:lnTo>
                    <a:lnTo>
                      <a:pt x="1196" y="12594"/>
                    </a:lnTo>
                    <a:lnTo>
                      <a:pt x="1196" y="12068"/>
                    </a:lnTo>
                    <a:lnTo>
                      <a:pt x="1225" y="11541"/>
                    </a:lnTo>
                    <a:lnTo>
                      <a:pt x="1239" y="11029"/>
                    </a:lnTo>
                    <a:lnTo>
                      <a:pt x="1282" y="10517"/>
                    </a:lnTo>
                    <a:lnTo>
                      <a:pt x="1324" y="10019"/>
                    </a:lnTo>
                    <a:lnTo>
                      <a:pt x="1381" y="9535"/>
                    </a:lnTo>
                    <a:lnTo>
                      <a:pt x="1495" y="8581"/>
                    </a:lnTo>
                    <a:lnTo>
                      <a:pt x="1652" y="7656"/>
                    </a:lnTo>
                    <a:lnTo>
                      <a:pt x="1822" y="6774"/>
                    </a:lnTo>
                    <a:lnTo>
                      <a:pt x="2007" y="5949"/>
                    </a:lnTo>
                    <a:lnTo>
                      <a:pt x="2192" y="5166"/>
                    </a:lnTo>
                    <a:lnTo>
                      <a:pt x="2392" y="4426"/>
                    </a:lnTo>
                    <a:lnTo>
                      <a:pt x="2605" y="3743"/>
                    </a:lnTo>
                    <a:lnTo>
                      <a:pt x="2804" y="3117"/>
                    </a:lnTo>
                    <a:lnTo>
                      <a:pt x="3003" y="2548"/>
                    </a:lnTo>
                    <a:lnTo>
                      <a:pt x="3174" y="2050"/>
                    </a:lnTo>
                    <a:lnTo>
                      <a:pt x="3501" y="1253"/>
                    </a:lnTo>
                    <a:lnTo>
                      <a:pt x="3715" y="741"/>
                    </a:lnTo>
                    <a:lnTo>
                      <a:pt x="3814" y="541"/>
                    </a:lnTo>
                    <a:lnTo>
                      <a:pt x="2747" y="1"/>
                    </a:lnTo>
                    <a:close/>
                  </a:path>
                </a:pathLst>
              </a:custGeom>
              <a:solidFill>
                <a:srgbClr val="21191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 name="Google Shape;496;p19">
                <a:extLst>
                  <a:ext uri="{FF2B5EF4-FFF2-40B4-BE49-F238E27FC236}">
                    <a16:creationId xmlns:a16="http://schemas.microsoft.com/office/drawing/2014/main" id="{1C4DF9EB-C9F7-E630-299B-DB9046FBFD49}"/>
                  </a:ext>
                </a:extLst>
              </p:cNvPr>
              <p:cNvSpPr/>
              <p:nvPr/>
            </p:nvSpPr>
            <p:spPr>
              <a:xfrm>
                <a:off x="2211002" y="3288386"/>
                <a:ext cx="168609" cy="466055"/>
              </a:xfrm>
              <a:custGeom>
                <a:avLst/>
                <a:gdLst/>
                <a:ahLst/>
                <a:cxnLst/>
                <a:rect l="l" t="t" r="r" b="b"/>
                <a:pathLst>
                  <a:path w="5066" h="14003" extrusionOk="0">
                    <a:moveTo>
                      <a:pt x="0" y="0"/>
                    </a:moveTo>
                    <a:lnTo>
                      <a:pt x="0" y="14003"/>
                    </a:lnTo>
                    <a:lnTo>
                      <a:pt x="5066" y="14003"/>
                    </a:lnTo>
                    <a:lnTo>
                      <a:pt x="5066" y="0"/>
                    </a:lnTo>
                    <a:close/>
                  </a:path>
                </a:pathLst>
              </a:custGeom>
              <a:solidFill>
                <a:srgbClr val="727176"/>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 name="Google Shape;497;p19">
                <a:extLst>
                  <a:ext uri="{FF2B5EF4-FFF2-40B4-BE49-F238E27FC236}">
                    <a16:creationId xmlns:a16="http://schemas.microsoft.com/office/drawing/2014/main" id="{5C795F43-305E-6EE5-7E01-0113A194B322}"/>
                  </a:ext>
                </a:extLst>
              </p:cNvPr>
              <p:cNvSpPr/>
              <p:nvPr/>
            </p:nvSpPr>
            <p:spPr>
              <a:xfrm>
                <a:off x="2496099" y="3258532"/>
                <a:ext cx="168642" cy="495909"/>
              </a:xfrm>
              <a:custGeom>
                <a:avLst/>
                <a:gdLst/>
                <a:ahLst/>
                <a:cxnLst/>
                <a:rect l="l" t="t" r="r" b="b"/>
                <a:pathLst>
                  <a:path w="5067" h="14900" extrusionOk="0">
                    <a:moveTo>
                      <a:pt x="0" y="1"/>
                    </a:moveTo>
                    <a:lnTo>
                      <a:pt x="0" y="14900"/>
                    </a:lnTo>
                    <a:lnTo>
                      <a:pt x="5066" y="14900"/>
                    </a:lnTo>
                    <a:lnTo>
                      <a:pt x="5066" y="1"/>
                    </a:lnTo>
                    <a:close/>
                  </a:path>
                </a:pathLst>
              </a:custGeom>
              <a:solidFill>
                <a:srgbClr val="727176"/>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9" name="Google Shape;498;p19">
                <a:extLst>
                  <a:ext uri="{FF2B5EF4-FFF2-40B4-BE49-F238E27FC236}">
                    <a16:creationId xmlns:a16="http://schemas.microsoft.com/office/drawing/2014/main" id="{55C1894B-2713-A895-E887-5AC3C0FF3E0A}"/>
                  </a:ext>
                </a:extLst>
              </p:cNvPr>
              <p:cNvSpPr/>
              <p:nvPr/>
            </p:nvSpPr>
            <p:spPr>
              <a:xfrm>
                <a:off x="2107261" y="3650232"/>
                <a:ext cx="667813" cy="1081748"/>
              </a:xfrm>
              <a:custGeom>
                <a:avLst/>
                <a:gdLst/>
                <a:ahLst/>
                <a:cxnLst/>
                <a:rect l="l" t="t" r="r" b="b"/>
                <a:pathLst>
                  <a:path w="20065" h="32502" extrusionOk="0">
                    <a:moveTo>
                      <a:pt x="10033" y="0"/>
                    </a:moveTo>
                    <a:lnTo>
                      <a:pt x="9520" y="14"/>
                    </a:lnTo>
                    <a:lnTo>
                      <a:pt x="9008" y="57"/>
                    </a:lnTo>
                    <a:lnTo>
                      <a:pt x="8510" y="128"/>
                    </a:lnTo>
                    <a:lnTo>
                      <a:pt x="8012" y="214"/>
                    </a:lnTo>
                    <a:lnTo>
                      <a:pt x="7528" y="327"/>
                    </a:lnTo>
                    <a:lnTo>
                      <a:pt x="7044" y="455"/>
                    </a:lnTo>
                    <a:lnTo>
                      <a:pt x="6589" y="612"/>
                    </a:lnTo>
                    <a:lnTo>
                      <a:pt x="6134" y="797"/>
                    </a:lnTo>
                    <a:lnTo>
                      <a:pt x="5678" y="996"/>
                    </a:lnTo>
                    <a:lnTo>
                      <a:pt x="5252" y="1224"/>
                    </a:lnTo>
                    <a:lnTo>
                      <a:pt x="4825" y="1466"/>
                    </a:lnTo>
                    <a:lnTo>
                      <a:pt x="4426" y="1722"/>
                    </a:lnTo>
                    <a:lnTo>
                      <a:pt x="4028" y="2006"/>
                    </a:lnTo>
                    <a:lnTo>
                      <a:pt x="3658" y="2291"/>
                    </a:lnTo>
                    <a:lnTo>
                      <a:pt x="3288" y="2618"/>
                    </a:lnTo>
                    <a:lnTo>
                      <a:pt x="2946" y="2946"/>
                    </a:lnTo>
                    <a:lnTo>
                      <a:pt x="2605" y="3287"/>
                    </a:lnTo>
                    <a:lnTo>
                      <a:pt x="2292" y="3657"/>
                    </a:lnTo>
                    <a:lnTo>
                      <a:pt x="1993" y="4041"/>
                    </a:lnTo>
                    <a:lnTo>
                      <a:pt x="1708" y="4426"/>
                    </a:lnTo>
                    <a:lnTo>
                      <a:pt x="1452" y="4838"/>
                    </a:lnTo>
                    <a:lnTo>
                      <a:pt x="1210" y="5251"/>
                    </a:lnTo>
                    <a:lnTo>
                      <a:pt x="997" y="5692"/>
                    </a:lnTo>
                    <a:lnTo>
                      <a:pt x="798" y="6133"/>
                    </a:lnTo>
                    <a:lnTo>
                      <a:pt x="613" y="6589"/>
                    </a:lnTo>
                    <a:lnTo>
                      <a:pt x="456" y="7058"/>
                    </a:lnTo>
                    <a:lnTo>
                      <a:pt x="314" y="7528"/>
                    </a:lnTo>
                    <a:lnTo>
                      <a:pt x="200" y="8012"/>
                    </a:lnTo>
                    <a:lnTo>
                      <a:pt x="115" y="8510"/>
                    </a:lnTo>
                    <a:lnTo>
                      <a:pt x="58" y="9008"/>
                    </a:lnTo>
                    <a:lnTo>
                      <a:pt x="15" y="9520"/>
                    </a:lnTo>
                    <a:lnTo>
                      <a:pt x="1" y="10032"/>
                    </a:lnTo>
                    <a:lnTo>
                      <a:pt x="1" y="22483"/>
                    </a:lnTo>
                    <a:lnTo>
                      <a:pt x="15" y="22996"/>
                    </a:lnTo>
                    <a:lnTo>
                      <a:pt x="58" y="23508"/>
                    </a:lnTo>
                    <a:lnTo>
                      <a:pt x="115" y="24006"/>
                    </a:lnTo>
                    <a:lnTo>
                      <a:pt x="200" y="24504"/>
                    </a:lnTo>
                    <a:lnTo>
                      <a:pt x="314" y="24988"/>
                    </a:lnTo>
                    <a:lnTo>
                      <a:pt x="456" y="25457"/>
                    </a:lnTo>
                    <a:lnTo>
                      <a:pt x="613" y="25927"/>
                    </a:lnTo>
                    <a:lnTo>
                      <a:pt x="798" y="26382"/>
                    </a:lnTo>
                    <a:lnTo>
                      <a:pt x="997" y="26823"/>
                    </a:lnTo>
                    <a:lnTo>
                      <a:pt x="1210" y="27265"/>
                    </a:lnTo>
                    <a:lnTo>
                      <a:pt x="1452" y="27677"/>
                    </a:lnTo>
                    <a:lnTo>
                      <a:pt x="1708" y="28090"/>
                    </a:lnTo>
                    <a:lnTo>
                      <a:pt x="1993" y="28474"/>
                    </a:lnTo>
                    <a:lnTo>
                      <a:pt x="2292" y="28858"/>
                    </a:lnTo>
                    <a:lnTo>
                      <a:pt x="2605" y="29214"/>
                    </a:lnTo>
                    <a:lnTo>
                      <a:pt x="2946" y="29570"/>
                    </a:lnTo>
                    <a:lnTo>
                      <a:pt x="3288" y="29897"/>
                    </a:lnTo>
                    <a:lnTo>
                      <a:pt x="3658" y="30210"/>
                    </a:lnTo>
                    <a:lnTo>
                      <a:pt x="4028" y="30509"/>
                    </a:lnTo>
                    <a:lnTo>
                      <a:pt x="4426" y="30794"/>
                    </a:lnTo>
                    <a:lnTo>
                      <a:pt x="4825" y="31050"/>
                    </a:lnTo>
                    <a:lnTo>
                      <a:pt x="5252" y="31292"/>
                    </a:lnTo>
                    <a:lnTo>
                      <a:pt x="5678" y="31519"/>
                    </a:lnTo>
                    <a:lnTo>
                      <a:pt x="6134" y="31719"/>
                    </a:lnTo>
                    <a:lnTo>
                      <a:pt x="6589" y="31904"/>
                    </a:lnTo>
                    <a:lnTo>
                      <a:pt x="7044" y="32060"/>
                    </a:lnTo>
                    <a:lnTo>
                      <a:pt x="7528" y="32188"/>
                    </a:lnTo>
                    <a:lnTo>
                      <a:pt x="8012" y="32302"/>
                    </a:lnTo>
                    <a:lnTo>
                      <a:pt x="8510" y="32387"/>
                    </a:lnTo>
                    <a:lnTo>
                      <a:pt x="9008" y="32459"/>
                    </a:lnTo>
                    <a:lnTo>
                      <a:pt x="9520" y="32487"/>
                    </a:lnTo>
                    <a:lnTo>
                      <a:pt x="10033" y="32501"/>
                    </a:lnTo>
                    <a:lnTo>
                      <a:pt x="10545" y="32487"/>
                    </a:lnTo>
                    <a:lnTo>
                      <a:pt x="11057" y="32459"/>
                    </a:lnTo>
                    <a:lnTo>
                      <a:pt x="11555" y="32387"/>
                    </a:lnTo>
                    <a:lnTo>
                      <a:pt x="12053" y="32302"/>
                    </a:lnTo>
                    <a:lnTo>
                      <a:pt x="12537" y="32188"/>
                    </a:lnTo>
                    <a:lnTo>
                      <a:pt x="13021" y="32060"/>
                    </a:lnTo>
                    <a:lnTo>
                      <a:pt x="13476" y="31904"/>
                    </a:lnTo>
                    <a:lnTo>
                      <a:pt x="13932" y="31719"/>
                    </a:lnTo>
                    <a:lnTo>
                      <a:pt x="14387" y="31519"/>
                    </a:lnTo>
                    <a:lnTo>
                      <a:pt x="14814" y="31292"/>
                    </a:lnTo>
                    <a:lnTo>
                      <a:pt x="15227" y="31050"/>
                    </a:lnTo>
                    <a:lnTo>
                      <a:pt x="15639" y="30794"/>
                    </a:lnTo>
                    <a:lnTo>
                      <a:pt x="16038" y="30509"/>
                    </a:lnTo>
                    <a:lnTo>
                      <a:pt x="16408" y="30210"/>
                    </a:lnTo>
                    <a:lnTo>
                      <a:pt x="16778" y="29897"/>
                    </a:lnTo>
                    <a:lnTo>
                      <a:pt x="17119" y="29570"/>
                    </a:lnTo>
                    <a:lnTo>
                      <a:pt x="17461" y="29214"/>
                    </a:lnTo>
                    <a:lnTo>
                      <a:pt x="17774" y="28858"/>
                    </a:lnTo>
                    <a:lnTo>
                      <a:pt x="18073" y="28474"/>
                    </a:lnTo>
                    <a:lnTo>
                      <a:pt x="18343" y="28090"/>
                    </a:lnTo>
                    <a:lnTo>
                      <a:pt x="18613" y="27677"/>
                    </a:lnTo>
                    <a:lnTo>
                      <a:pt x="18855" y="27265"/>
                    </a:lnTo>
                    <a:lnTo>
                      <a:pt x="19069" y="26823"/>
                    </a:lnTo>
                    <a:lnTo>
                      <a:pt x="19268" y="26382"/>
                    </a:lnTo>
                    <a:lnTo>
                      <a:pt x="19453" y="25927"/>
                    </a:lnTo>
                    <a:lnTo>
                      <a:pt x="19609" y="25457"/>
                    </a:lnTo>
                    <a:lnTo>
                      <a:pt x="19752" y="24988"/>
                    </a:lnTo>
                    <a:lnTo>
                      <a:pt x="19866" y="24504"/>
                    </a:lnTo>
                    <a:lnTo>
                      <a:pt x="19951" y="24006"/>
                    </a:lnTo>
                    <a:lnTo>
                      <a:pt x="20008" y="23508"/>
                    </a:lnTo>
                    <a:lnTo>
                      <a:pt x="20051" y="22996"/>
                    </a:lnTo>
                    <a:lnTo>
                      <a:pt x="20065" y="22483"/>
                    </a:lnTo>
                    <a:lnTo>
                      <a:pt x="20065" y="10032"/>
                    </a:lnTo>
                    <a:lnTo>
                      <a:pt x="20051" y="9520"/>
                    </a:lnTo>
                    <a:lnTo>
                      <a:pt x="20008" y="9008"/>
                    </a:lnTo>
                    <a:lnTo>
                      <a:pt x="19951" y="8510"/>
                    </a:lnTo>
                    <a:lnTo>
                      <a:pt x="19866" y="8012"/>
                    </a:lnTo>
                    <a:lnTo>
                      <a:pt x="19752" y="7528"/>
                    </a:lnTo>
                    <a:lnTo>
                      <a:pt x="19609" y="7058"/>
                    </a:lnTo>
                    <a:lnTo>
                      <a:pt x="19453" y="6589"/>
                    </a:lnTo>
                    <a:lnTo>
                      <a:pt x="19268" y="6133"/>
                    </a:lnTo>
                    <a:lnTo>
                      <a:pt x="19069" y="5692"/>
                    </a:lnTo>
                    <a:lnTo>
                      <a:pt x="18855" y="5251"/>
                    </a:lnTo>
                    <a:lnTo>
                      <a:pt x="18613" y="4838"/>
                    </a:lnTo>
                    <a:lnTo>
                      <a:pt x="18343" y="4426"/>
                    </a:lnTo>
                    <a:lnTo>
                      <a:pt x="18073" y="4041"/>
                    </a:lnTo>
                    <a:lnTo>
                      <a:pt x="17774" y="3657"/>
                    </a:lnTo>
                    <a:lnTo>
                      <a:pt x="17461" y="3287"/>
                    </a:lnTo>
                    <a:lnTo>
                      <a:pt x="17119" y="2946"/>
                    </a:lnTo>
                    <a:lnTo>
                      <a:pt x="16778" y="2618"/>
                    </a:lnTo>
                    <a:lnTo>
                      <a:pt x="16408" y="2291"/>
                    </a:lnTo>
                    <a:lnTo>
                      <a:pt x="16038" y="2006"/>
                    </a:lnTo>
                    <a:lnTo>
                      <a:pt x="15639" y="1722"/>
                    </a:lnTo>
                    <a:lnTo>
                      <a:pt x="15227" y="1466"/>
                    </a:lnTo>
                    <a:lnTo>
                      <a:pt x="14814" y="1224"/>
                    </a:lnTo>
                    <a:lnTo>
                      <a:pt x="14387" y="996"/>
                    </a:lnTo>
                    <a:lnTo>
                      <a:pt x="13932" y="797"/>
                    </a:lnTo>
                    <a:lnTo>
                      <a:pt x="13476" y="612"/>
                    </a:lnTo>
                    <a:lnTo>
                      <a:pt x="13021" y="455"/>
                    </a:lnTo>
                    <a:lnTo>
                      <a:pt x="12537" y="327"/>
                    </a:lnTo>
                    <a:lnTo>
                      <a:pt x="12053" y="214"/>
                    </a:lnTo>
                    <a:lnTo>
                      <a:pt x="11555" y="128"/>
                    </a:lnTo>
                    <a:lnTo>
                      <a:pt x="11057" y="57"/>
                    </a:lnTo>
                    <a:lnTo>
                      <a:pt x="10545" y="14"/>
                    </a:lnTo>
                    <a:lnTo>
                      <a:pt x="10033" y="0"/>
                    </a:lnTo>
                    <a:close/>
                  </a:path>
                </a:pathLst>
              </a:custGeom>
              <a:solidFill>
                <a:schemeClr val="l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0" name="Google Shape;499;p19">
                <a:extLst>
                  <a:ext uri="{FF2B5EF4-FFF2-40B4-BE49-F238E27FC236}">
                    <a16:creationId xmlns:a16="http://schemas.microsoft.com/office/drawing/2014/main" id="{82AC1B5C-042E-878E-E14B-1FF7CE243B0B}"/>
                  </a:ext>
                </a:extLst>
              </p:cNvPr>
              <p:cNvSpPr/>
              <p:nvPr/>
            </p:nvSpPr>
            <p:spPr>
              <a:xfrm>
                <a:off x="2107261" y="3236766"/>
                <a:ext cx="667813" cy="185683"/>
              </a:xfrm>
              <a:custGeom>
                <a:avLst/>
                <a:gdLst/>
                <a:ahLst/>
                <a:cxnLst/>
                <a:rect l="l" t="t" r="r" b="b"/>
                <a:pathLst>
                  <a:path w="20065" h="5579" extrusionOk="0">
                    <a:moveTo>
                      <a:pt x="2790" y="0"/>
                    </a:moveTo>
                    <a:lnTo>
                      <a:pt x="2505" y="15"/>
                    </a:lnTo>
                    <a:lnTo>
                      <a:pt x="2235" y="57"/>
                    </a:lnTo>
                    <a:lnTo>
                      <a:pt x="1964" y="128"/>
                    </a:lnTo>
                    <a:lnTo>
                      <a:pt x="1708" y="214"/>
                    </a:lnTo>
                    <a:lnTo>
                      <a:pt x="1466" y="342"/>
                    </a:lnTo>
                    <a:lnTo>
                      <a:pt x="1239" y="470"/>
                    </a:lnTo>
                    <a:lnTo>
                      <a:pt x="1025" y="641"/>
                    </a:lnTo>
                    <a:lnTo>
                      <a:pt x="826" y="811"/>
                    </a:lnTo>
                    <a:lnTo>
                      <a:pt x="641" y="1011"/>
                    </a:lnTo>
                    <a:lnTo>
                      <a:pt x="484" y="1224"/>
                    </a:lnTo>
                    <a:lnTo>
                      <a:pt x="342" y="1466"/>
                    </a:lnTo>
                    <a:lnTo>
                      <a:pt x="228" y="1708"/>
                    </a:lnTo>
                    <a:lnTo>
                      <a:pt x="129" y="1964"/>
                    </a:lnTo>
                    <a:lnTo>
                      <a:pt x="58" y="2220"/>
                    </a:lnTo>
                    <a:lnTo>
                      <a:pt x="15" y="2505"/>
                    </a:lnTo>
                    <a:lnTo>
                      <a:pt x="1" y="2789"/>
                    </a:lnTo>
                    <a:lnTo>
                      <a:pt x="15" y="3074"/>
                    </a:lnTo>
                    <a:lnTo>
                      <a:pt x="58" y="3344"/>
                    </a:lnTo>
                    <a:lnTo>
                      <a:pt x="129" y="3615"/>
                    </a:lnTo>
                    <a:lnTo>
                      <a:pt x="228" y="3871"/>
                    </a:lnTo>
                    <a:lnTo>
                      <a:pt x="342" y="4113"/>
                    </a:lnTo>
                    <a:lnTo>
                      <a:pt x="484" y="4340"/>
                    </a:lnTo>
                    <a:lnTo>
                      <a:pt x="641" y="4554"/>
                    </a:lnTo>
                    <a:lnTo>
                      <a:pt x="826" y="4753"/>
                    </a:lnTo>
                    <a:lnTo>
                      <a:pt x="1025" y="4938"/>
                    </a:lnTo>
                    <a:lnTo>
                      <a:pt x="1239" y="5095"/>
                    </a:lnTo>
                    <a:lnTo>
                      <a:pt x="1466" y="5237"/>
                    </a:lnTo>
                    <a:lnTo>
                      <a:pt x="1708" y="5351"/>
                    </a:lnTo>
                    <a:lnTo>
                      <a:pt x="1964" y="5450"/>
                    </a:lnTo>
                    <a:lnTo>
                      <a:pt x="2235" y="5522"/>
                    </a:lnTo>
                    <a:lnTo>
                      <a:pt x="2505" y="5564"/>
                    </a:lnTo>
                    <a:lnTo>
                      <a:pt x="2790" y="5578"/>
                    </a:lnTo>
                    <a:lnTo>
                      <a:pt x="17276" y="5578"/>
                    </a:lnTo>
                    <a:lnTo>
                      <a:pt x="17560" y="5564"/>
                    </a:lnTo>
                    <a:lnTo>
                      <a:pt x="17831" y="5522"/>
                    </a:lnTo>
                    <a:lnTo>
                      <a:pt x="18101" y="5450"/>
                    </a:lnTo>
                    <a:lnTo>
                      <a:pt x="18357" y="5351"/>
                    </a:lnTo>
                    <a:lnTo>
                      <a:pt x="18599" y="5237"/>
                    </a:lnTo>
                    <a:lnTo>
                      <a:pt x="18827" y="5095"/>
                    </a:lnTo>
                    <a:lnTo>
                      <a:pt x="19040" y="4938"/>
                    </a:lnTo>
                    <a:lnTo>
                      <a:pt x="19239" y="4753"/>
                    </a:lnTo>
                    <a:lnTo>
                      <a:pt x="19424" y="4554"/>
                    </a:lnTo>
                    <a:lnTo>
                      <a:pt x="19581" y="4340"/>
                    </a:lnTo>
                    <a:lnTo>
                      <a:pt x="19723" y="4113"/>
                    </a:lnTo>
                    <a:lnTo>
                      <a:pt x="19837" y="3871"/>
                    </a:lnTo>
                    <a:lnTo>
                      <a:pt x="19937" y="3615"/>
                    </a:lnTo>
                    <a:lnTo>
                      <a:pt x="20008" y="3344"/>
                    </a:lnTo>
                    <a:lnTo>
                      <a:pt x="20051" y="3074"/>
                    </a:lnTo>
                    <a:lnTo>
                      <a:pt x="20065" y="2789"/>
                    </a:lnTo>
                    <a:lnTo>
                      <a:pt x="20051" y="2505"/>
                    </a:lnTo>
                    <a:lnTo>
                      <a:pt x="20008" y="2220"/>
                    </a:lnTo>
                    <a:lnTo>
                      <a:pt x="19937" y="1964"/>
                    </a:lnTo>
                    <a:lnTo>
                      <a:pt x="19837" y="1708"/>
                    </a:lnTo>
                    <a:lnTo>
                      <a:pt x="19723" y="1466"/>
                    </a:lnTo>
                    <a:lnTo>
                      <a:pt x="19581" y="1224"/>
                    </a:lnTo>
                    <a:lnTo>
                      <a:pt x="19424" y="1011"/>
                    </a:lnTo>
                    <a:lnTo>
                      <a:pt x="19239" y="811"/>
                    </a:lnTo>
                    <a:lnTo>
                      <a:pt x="19040" y="641"/>
                    </a:lnTo>
                    <a:lnTo>
                      <a:pt x="18827" y="470"/>
                    </a:lnTo>
                    <a:lnTo>
                      <a:pt x="18599" y="342"/>
                    </a:lnTo>
                    <a:lnTo>
                      <a:pt x="18357" y="214"/>
                    </a:lnTo>
                    <a:lnTo>
                      <a:pt x="18101" y="128"/>
                    </a:lnTo>
                    <a:lnTo>
                      <a:pt x="17831" y="57"/>
                    </a:lnTo>
                    <a:lnTo>
                      <a:pt x="17560" y="15"/>
                    </a:lnTo>
                    <a:lnTo>
                      <a:pt x="17276" y="0"/>
                    </a:lnTo>
                    <a:close/>
                  </a:path>
                </a:pathLst>
              </a:custGeom>
              <a:solidFill>
                <a:srgbClr val="21191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1" name="Google Shape;500;p19">
                <a:extLst>
                  <a:ext uri="{FF2B5EF4-FFF2-40B4-BE49-F238E27FC236}">
                    <a16:creationId xmlns:a16="http://schemas.microsoft.com/office/drawing/2014/main" id="{7E287888-7ABB-C406-A5D1-16C913AEB06B}"/>
                  </a:ext>
                </a:extLst>
              </p:cNvPr>
              <p:cNvSpPr/>
              <p:nvPr/>
            </p:nvSpPr>
            <p:spPr>
              <a:xfrm>
                <a:off x="1821199" y="2075012"/>
                <a:ext cx="1207755" cy="1252720"/>
              </a:xfrm>
              <a:custGeom>
                <a:avLst/>
                <a:gdLst/>
                <a:ahLst/>
                <a:cxnLst/>
                <a:rect l="l" t="t" r="r" b="b"/>
                <a:pathLst>
                  <a:path w="36288" h="37639" extrusionOk="0">
                    <a:moveTo>
                      <a:pt x="9734" y="0"/>
                    </a:moveTo>
                    <a:lnTo>
                      <a:pt x="9236" y="15"/>
                    </a:lnTo>
                    <a:lnTo>
                      <a:pt x="8738" y="43"/>
                    </a:lnTo>
                    <a:lnTo>
                      <a:pt x="8254" y="114"/>
                    </a:lnTo>
                    <a:lnTo>
                      <a:pt x="7785" y="200"/>
                    </a:lnTo>
                    <a:lnTo>
                      <a:pt x="7315" y="313"/>
                    </a:lnTo>
                    <a:lnTo>
                      <a:pt x="6845" y="441"/>
                    </a:lnTo>
                    <a:lnTo>
                      <a:pt x="6390" y="598"/>
                    </a:lnTo>
                    <a:lnTo>
                      <a:pt x="5949" y="769"/>
                    </a:lnTo>
                    <a:lnTo>
                      <a:pt x="5522" y="968"/>
                    </a:lnTo>
                    <a:lnTo>
                      <a:pt x="5109" y="1181"/>
                    </a:lnTo>
                    <a:lnTo>
                      <a:pt x="4697" y="1409"/>
                    </a:lnTo>
                    <a:lnTo>
                      <a:pt x="4298" y="1665"/>
                    </a:lnTo>
                    <a:lnTo>
                      <a:pt x="3914" y="1936"/>
                    </a:lnTo>
                    <a:lnTo>
                      <a:pt x="3558" y="2234"/>
                    </a:lnTo>
                    <a:lnTo>
                      <a:pt x="3203" y="2533"/>
                    </a:lnTo>
                    <a:lnTo>
                      <a:pt x="2861" y="2861"/>
                    </a:lnTo>
                    <a:lnTo>
                      <a:pt x="2534" y="3202"/>
                    </a:lnTo>
                    <a:lnTo>
                      <a:pt x="2235" y="3544"/>
                    </a:lnTo>
                    <a:lnTo>
                      <a:pt x="1936" y="3914"/>
                    </a:lnTo>
                    <a:lnTo>
                      <a:pt x="1666" y="4298"/>
                    </a:lnTo>
                    <a:lnTo>
                      <a:pt x="1410" y="4696"/>
                    </a:lnTo>
                    <a:lnTo>
                      <a:pt x="1182" y="5109"/>
                    </a:lnTo>
                    <a:lnTo>
                      <a:pt x="968" y="5522"/>
                    </a:lnTo>
                    <a:lnTo>
                      <a:pt x="769" y="5948"/>
                    </a:lnTo>
                    <a:lnTo>
                      <a:pt x="598" y="6390"/>
                    </a:lnTo>
                    <a:lnTo>
                      <a:pt x="442" y="6845"/>
                    </a:lnTo>
                    <a:lnTo>
                      <a:pt x="314" y="7300"/>
                    </a:lnTo>
                    <a:lnTo>
                      <a:pt x="200" y="7770"/>
                    </a:lnTo>
                    <a:lnTo>
                      <a:pt x="115" y="8254"/>
                    </a:lnTo>
                    <a:lnTo>
                      <a:pt x="58" y="8737"/>
                    </a:lnTo>
                    <a:lnTo>
                      <a:pt x="15" y="9236"/>
                    </a:lnTo>
                    <a:lnTo>
                      <a:pt x="1" y="9734"/>
                    </a:lnTo>
                    <a:lnTo>
                      <a:pt x="1" y="19495"/>
                    </a:lnTo>
                    <a:lnTo>
                      <a:pt x="1" y="19965"/>
                    </a:lnTo>
                    <a:lnTo>
                      <a:pt x="29" y="20434"/>
                    </a:lnTo>
                    <a:lnTo>
                      <a:pt x="58" y="20890"/>
                    </a:lnTo>
                    <a:lnTo>
                      <a:pt x="100" y="21345"/>
                    </a:lnTo>
                    <a:lnTo>
                      <a:pt x="143" y="21801"/>
                    </a:lnTo>
                    <a:lnTo>
                      <a:pt x="214" y="22256"/>
                    </a:lnTo>
                    <a:lnTo>
                      <a:pt x="285" y="22697"/>
                    </a:lnTo>
                    <a:lnTo>
                      <a:pt x="371" y="23138"/>
                    </a:lnTo>
                    <a:lnTo>
                      <a:pt x="470" y="23579"/>
                    </a:lnTo>
                    <a:lnTo>
                      <a:pt x="570" y="24020"/>
                    </a:lnTo>
                    <a:lnTo>
                      <a:pt x="698" y="24447"/>
                    </a:lnTo>
                    <a:lnTo>
                      <a:pt x="826" y="24874"/>
                    </a:lnTo>
                    <a:lnTo>
                      <a:pt x="954" y="25301"/>
                    </a:lnTo>
                    <a:lnTo>
                      <a:pt x="1111" y="25714"/>
                    </a:lnTo>
                    <a:lnTo>
                      <a:pt x="1267" y="26141"/>
                    </a:lnTo>
                    <a:lnTo>
                      <a:pt x="1438" y="26539"/>
                    </a:lnTo>
                    <a:lnTo>
                      <a:pt x="1609" y="26952"/>
                    </a:lnTo>
                    <a:lnTo>
                      <a:pt x="1794" y="27350"/>
                    </a:lnTo>
                    <a:lnTo>
                      <a:pt x="1993" y="27734"/>
                    </a:lnTo>
                    <a:lnTo>
                      <a:pt x="2206" y="28133"/>
                    </a:lnTo>
                    <a:lnTo>
                      <a:pt x="2420" y="28517"/>
                    </a:lnTo>
                    <a:lnTo>
                      <a:pt x="2633" y="28887"/>
                    </a:lnTo>
                    <a:lnTo>
                      <a:pt x="2875" y="29257"/>
                    </a:lnTo>
                    <a:lnTo>
                      <a:pt x="3117" y="29627"/>
                    </a:lnTo>
                    <a:lnTo>
                      <a:pt x="3359" y="29983"/>
                    </a:lnTo>
                    <a:lnTo>
                      <a:pt x="3615" y="30339"/>
                    </a:lnTo>
                    <a:lnTo>
                      <a:pt x="3886" y="30680"/>
                    </a:lnTo>
                    <a:lnTo>
                      <a:pt x="4156" y="31022"/>
                    </a:lnTo>
                    <a:lnTo>
                      <a:pt x="4441" y="31349"/>
                    </a:lnTo>
                    <a:lnTo>
                      <a:pt x="4725" y="31676"/>
                    </a:lnTo>
                    <a:lnTo>
                      <a:pt x="5024" y="32003"/>
                    </a:lnTo>
                    <a:lnTo>
                      <a:pt x="5337" y="32316"/>
                    </a:lnTo>
                    <a:lnTo>
                      <a:pt x="5650" y="32615"/>
                    </a:lnTo>
                    <a:lnTo>
                      <a:pt x="5963" y="32914"/>
                    </a:lnTo>
                    <a:lnTo>
                      <a:pt x="6290" y="33199"/>
                    </a:lnTo>
                    <a:lnTo>
                      <a:pt x="6618" y="33483"/>
                    </a:lnTo>
                    <a:lnTo>
                      <a:pt x="6959" y="33754"/>
                    </a:lnTo>
                    <a:lnTo>
                      <a:pt x="7301" y="34024"/>
                    </a:lnTo>
                    <a:lnTo>
                      <a:pt x="7657" y="34280"/>
                    </a:lnTo>
                    <a:lnTo>
                      <a:pt x="8012" y="34536"/>
                    </a:lnTo>
                    <a:lnTo>
                      <a:pt x="8382" y="34778"/>
                    </a:lnTo>
                    <a:lnTo>
                      <a:pt x="8752" y="35006"/>
                    </a:lnTo>
                    <a:lnTo>
                      <a:pt x="9136" y="35234"/>
                    </a:lnTo>
                    <a:lnTo>
                      <a:pt x="9521" y="35447"/>
                    </a:lnTo>
                    <a:lnTo>
                      <a:pt x="9905" y="35646"/>
                    </a:lnTo>
                    <a:lnTo>
                      <a:pt x="10303" y="35846"/>
                    </a:lnTo>
                    <a:lnTo>
                      <a:pt x="10702" y="36031"/>
                    </a:lnTo>
                    <a:lnTo>
                      <a:pt x="11100" y="36215"/>
                    </a:lnTo>
                    <a:lnTo>
                      <a:pt x="11513" y="36372"/>
                    </a:lnTo>
                    <a:lnTo>
                      <a:pt x="11925" y="36543"/>
                    </a:lnTo>
                    <a:lnTo>
                      <a:pt x="12338" y="36685"/>
                    </a:lnTo>
                    <a:lnTo>
                      <a:pt x="12765" y="36827"/>
                    </a:lnTo>
                    <a:lnTo>
                      <a:pt x="13192" y="36955"/>
                    </a:lnTo>
                    <a:lnTo>
                      <a:pt x="13619" y="37069"/>
                    </a:lnTo>
                    <a:lnTo>
                      <a:pt x="14060" y="37169"/>
                    </a:lnTo>
                    <a:lnTo>
                      <a:pt x="14501" y="37269"/>
                    </a:lnTo>
                    <a:lnTo>
                      <a:pt x="14942" y="37354"/>
                    </a:lnTo>
                    <a:lnTo>
                      <a:pt x="15398" y="37425"/>
                    </a:lnTo>
                    <a:lnTo>
                      <a:pt x="15839" y="37496"/>
                    </a:lnTo>
                    <a:lnTo>
                      <a:pt x="16294" y="37553"/>
                    </a:lnTo>
                    <a:lnTo>
                      <a:pt x="16749" y="37596"/>
                    </a:lnTo>
                    <a:lnTo>
                      <a:pt x="17219" y="37624"/>
                    </a:lnTo>
                    <a:lnTo>
                      <a:pt x="17674" y="37638"/>
                    </a:lnTo>
                    <a:lnTo>
                      <a:pt x="18614" y="37638"/>
                    </a:lnTo>
                    <a:lnTo>
                      <a:pt x="19069" y="37624"/>
                    </a:lnTo>
                    <a:lnTo>
                      <a:pt x="19538" y="37596"/>
                    </a:lnTo>
                    <a:lnTo>
                      <a:pt x="19994" y="37553"/>
                    </a:lnTo>
                    <a:lnTo>
                      <a:pt x="20449" y="37496"/>
                    </a:lnTo>
                    <a:lnTo>
                      <a:pt x="20905" y="37425"/>
                    </a:lnTo>
                    <a:lnTo>
                      <a:pt x="21346" y="37354"/>
                    </a:lnTo>
                    <a:lnTo>
                      <a:pt x="21787" y="37269"/>
                    </a:lnTo>
                    <a:lnTo>
                      <a:pt x="22228" y="37169"/>
                    </a:lnTo>
                    <a:lnTo>
                      <a:pt x="22669" y="37069"/>
                    </a:lnTo>
                    <a:lnTo>
                      <a:pt x="23096" y="36955"/>
                    </a:lnTo>
                    <a:lnTo>
                      <a:pt x="23523" y="36827"/>
                    </a:lnTo>
                    <a:lnTo>
                      <a:pt x="23950" y="36685"/>
                    </a:lnTo>
                    <a:lnTo>
                      <a:pt x="24362" y="36543"/>
                    </a:lnTo>
                    <a:lnTo>
                      <a:pt x="24775" y="36372"/>
                    </a:lnTo>
                    <a:lnTo>
                      <a:pt x="25188" y="36215"/>
                    </a:lnTo>
                    <a:lnTo>
                      <a:pt x="25600" y="36031"/>
                    </a:lnTo>
                    <a:lnTo>
                      <a:pt x="25999" y="35846"/>
                    </a:lnTo>
                    <a:lnTo>
                      <a:pt x="26383" y="35646"/>
                    </a:lnTo>
                    <a:lnTo>
                      <a:pt x="26781" y="35447"/>
                    </a:lnTo>
                    <a:lnTo>
                      <a:pt x="27151" y="35234"/>
                    </a:lnTo>
                    <a:lnTo>
                      <a:pt x="27536" y="35006"/>
                    </a:lnTo>
                    <a:lnTo>
                      <a:pt x="27906" y="34778"/>
                    </a:lnTo>
                    <a:lnTo>
                      <a:pt x="28276" y="34536"/>
                    </a:lnTo>
                    <a:lnTo>
                      <a:pt x="28631" y="34280"/>
                    </a:lnTo>
                    <a:lnTo>
                      <a:pt x="28987" y="34024"/>
                    </a:lnTo>
                    <a:lnTo>
                      <a:pt x="29329" y="33754"/>
                    </a:lnTo>
                    <a:lnTo>
                      <a:pt x="29670" y="33483"/>
                    </a:lnTo>
                    <a:lnTo>
                      <a:pt x="29997" y="33199"/>
                    </a:lnTo>
                    <a:lnTo>
                      <a:pt x="30325" y="32914"/>
                    </a:lnTo>
                    <a:lnTo>
                      <a:pt x="30652" y="32615"/>
                    </a:lnTo>
                    <a:lnTo>
                      <a:pt x="30965" y="32316"/>
                    </a:lnTo>
                    <a:lnTo>
                      <a:pt x="31264" y="32003"/>
                    </a:lnTo>
                    <a:lnTo>
                      <a:pt x="31563" y="31676"/>
                    </a:lnTo>
                    <a:lnTo>
                      <a:pt x="31847" y="31349"/>
                    </a:lnTo>
                    <a:lnTo>
                      <a:pt x="32132" y="31022"/>
                    </a:lnTo>
                    <a:lnTo>
                      <a:pt x="32402" y="30680"/>
                    </a:lnTo>
                    <a:lnTo>
                      <a:pt x="32673" y="30339"/>
                    </a:lnTo>
                    <a:lnTo>
                      <a:pt x="32929" y="29983"/>
                    </a:lnTo>
                    <a:lnTo>
                      <a:pt x="33185" y="29627"/>
                    </a:lnTo>
                    <a:lnTo>
                      <a:pt x="33427" y="29257"/>
                    </a:lnTo>
                    <a:lnTo>
                      <a:pt x="33655" y="28887"/>
                    </a:lnTo>
                    <a:lnTo>
                      <a:pt x="33882" y="28517"/>
                    </a:lnTo>
                    <a:lnTo>
                      <a:pt x="34096" y="28133"/>
                    </a:lnTo>
                    <a:lnTo>
                      <a:pt x="34295" y="27734"/>
                    </a:lnTo>
                    <a:lnTo>
                      <a:pt x="34494" y="27350"/>
                    </a:lnTo>
                    <a:lnTo>
                      <a:pt x="34679" y="26952"/>
                    </a:lnTo>
                    <a:lnTo>
                      <a:pt x="34864" y="26539"/>
                    </a:lnTo>
                    <a:lnTo>
                      <a:pt x="35021" y="26141"/>
                    </a:lnTo>
                    <a:lnTo>
                      <a:pt x="35177" y="25714"/>
                    </a:lnTo>
                    <a:lnTo>
                      <a:pt x="35334" y="25301"/>
                    </a:lnTo>
                    <a:lnTo>
                      <a:pt x="35476" y="24874"/>
                    </a:lnTo>
                    <a:lnTo>
                      <a:pt x="35604" y="24447"/>
                    </a:lnTo>
                    <a:lnTo>
                      <a:pt x="35718" y="24020"/>
                    </a:lnTo>
                    <a:lnTo>
                      <a:pt x="35817" y="23579"/>
                    </a:lnTo>
                    <a:lnTo>
                      <a:pt x="35917" y="23138"/>
                    </a:lnTo>
                    <a:lnTo>
                      <a:pt x="36002" y="22697"/>
                    </a:lnTo>
                    <a:lnTo>
                      <a:pt x="36074" y="22256"/>
                    </a:lnTo>
                    <a:lnTo>
                      <a:pt x="36145" y="21801"/>
                    </a:lnTo>
                    <a:lnTo>
                      <a:pt x="36202" y="21345"/>
                    </a:lnTo>
                    <a:lnTo>
                      <a:pt x="36230" y="20890"/>
                    </a:lnTo>
                    <a:lnTo>
                      <a:pt x="36259" y="20434"/>
                    </a:lnTo>
                    <a:lnTo>
                      <a:pt x="36287" y="19965"/>
                    </a:lnTo>
                    <a:lnTo>
                      <a:pt x="36287" y="19495"/>
                    </a:lnTo>
                    <a:lnTo>
                      <a:pt x="36287" y="9734"/>
                    </a:lnTo>
                    <a:lnTo>
                      <a:pt x="36273" y="9236"/>
                    </a:lnTo>
                    <a:lnTo>
                      <a:pt x="36244" y="8737"/>
                    </a:lnTo>
                    <a:lnTo>
                      <a:pt x="36173" y="8254"/>
                    </a:lnTo>
                    <a:lnTo>
                      <a:pt x="36088" y="7770"/>
                    </a:lnTo>
                    <a:lnTo>
                      <a:pt x="35988" y="7300"/>
                    </a:lnTo>
                    <a:lnTo>
                      <a:pt x="35846" y="6845"/>
                    </a:lnTo>
                    <a:lnTo>
                      <a:pt x="35689" y="6390"/>
                    </a:lnTo>
                    <a:lnTo>
                      <a:pt x="35519" y="5948"/>
                    </a:lnTo>
                    <a:lnTo>
                      <a:pt x="35319" y="5522"/>
                    </a:lnTo>
                    <a:lnTo>
                      <a:pt x="35106" y="5109"/>
                    </a:lnTo>
                    <a:lnTo>
                      <a:pt x="34878" y="4696"/>
                    </a:lnTo>
                    <a:lnTo>
                      <a:pt x="34622" y="4298"/>
                    </a:lnTo>
                    <a:lnTo>
                      <a:pt x="34352" y="3914"/>
                    </a:lnTo>
                    <a:lnTo>
                      <a:pt x="34053" y="3544"/>
                    </a:lnTo>
                    <a:lnTo>
                      <a:pt x="33754" y="3202"/>
                    </a:lnTo>
                    <a:lnTo>
                      <a:pt x="33427" y="2861"/>
                    </a:lnTo>
                    <a:lnTo>
                      <a:pt x="33085" y="2533"/>
                    </a:lnTo>
                    <a:lnTo>
                      <a:pt x="32744" y="2234"/>
                    </a:lnTo>
                    <a:lnTo>
                      <a:pt x="32374" y="1936"/>
                    </a:lnTo>
                    <a:lnTo>
                      <a:pt x="31990" y="1665"/>
                    </a:lnTo>
                    <a:lnTo>
                      <a:pt x="31591" y="1409"/>
                    </a:lnTo>
                    <a:lnTo>
                      <a:pt x="31193" y="1181"/>
                    </a:lnTo>
                    <a:lnTo>
                      <a:pt x="30766" y="968"/>
                    </a:lnTo>
                    <a:lnTo>
                      <a:pt x="30339" y="769"/>
                    </a:lnTo>
                    <a:lnTo>
                      <a:pt x="29898" y="598"/>
                    </a:lnTo>
                    <a:lnTo>
                      <a:pt x="29442" y="441"/>
                    </a:lnTo>
                    <a:lnTo>
                      <a:pt x="28987" y="313"/>
                    </a:lnTo>
                    <a:lnTo>
                      <a:pt x="28518" y="200"/>
                    </a:lnTo>
                    <a:lnTo>
                      <a:pt x="28034" y="114"/>
                    </a:lnTo>
                    <a:lnTo>
                      <a:pt x="27550" y="43"/>
                    </a:lnTo>
                    <a:lnTo>
                      <a:pt x="27052" y="15"/>
                    </a:lnTo>
                    <a:lnTo>
                      <a:pt x="26554" y="0"/>
                    </a:lnTo>
                    <a:close/>
                  </a:path>
                </a:pathLst>
              </a:custGeom>
              <a:solidFill>
                <a:schemeClr val="l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2" name="Google Shape;501;p19">
                <a:extLst>
                  <a:ext uri="{FF2B5EF4-FFF2-40B4-BE49-F238E27FC236}">
                    <a16:creationId xmlns:a16="http://schemas.microsoft.com/office/drawing/2014/main" id="{FBC92C83-3AC5-1712-C48B-45A037BEE6FC}"/>
                  </a:ext>
                </a:extLst>
              </p:cNvPr>
              <p:cNvSpPr/>
              <p:nvPr/>
            </p:nvSpPr>
            <p:spPr>
              <a:xfrm>
                <a:off x="2038600" y="2210471"/>
                <a:ext cx="765364" cy="765364"/>
              </a:xfrm>
              <a:custGeom>
                <a:avLst/>
                <a:gdLst/>
                <a:ahLst/>
                <a:cxnLst/>
                <a:rect l="l" t="t" r="r" b="b"/>
                <a:pathLst>
                  <a:path w="22996" h="22996" extrusionOk="0">
                    <a:moveTo>
                      <a:pt x="11498" y="0"/>
                    </a:moveTo>
                    <a:lnTo>
                      <a:pt x="10900" y="14"/>
                    </a:lnTo>
                    <a:lnTo>
                      <a:pt x="10317" y="57"/>
                    </a:lnTo>
                    <a:lnTo>
                      <a:pt x="9748" y="128"/>
                    </a:lnTo>
                    <a:lnTo>
                      <a:pt x="9179" y="242"/>
                    </a:lnTo>
                    <a:lnTo>
                      <a:pt x="8624" y="370"/>
                    </a:lnTo>
                    <a:lnTo>
                      <a:pt x="8083" y="512"/>
                    </a:lnTo>
                    <a:lnTo>
                      <a:pt x="7542" y="697"/>
                    </a:lnTo>
                    <a:lnTo>
                      <a:pt x="7030" y="911"/>
                    </a:lnTo>
                    <a:lnTo>
                      <a:pt x="6518" y="1138"/>
                    </a:lnTo>
                    <a:lnTo>
                      <a:pt x="6020" y="1395"/>
                    </a:lnTo>
                    <a:lnTo>
                      <a:pt x="5536" y="1665"/>
                    </a:lnTo>
                    <a:lnTo>
                      <a:pt x="5066" y="1964"/>
                    </a:lnTo>
                    <a:lnTo>
                      <a:pt x="4625" y="2291"/>
                    </a:lnTo>
                    <a:lnTo>
                      <a:pt x="4184" y="2633"/>
                    </a:lnTo>
                    <a:lnTo>
                      <a:pt x="3771" y="2988"/>
                    </a:lnTo>
                    <a:lnTo>
                      <a:pt x="3373" y="3373"/>
                    </a:lnTo>
                    <a:lnTo>
                      <a:pt x="2989" y="3771"/>
                    </a:lnTo>
                    <a:lnTo>
                      <a:pt x="2633" y="4184"/>
                    </a:lnTo>
                    <a:lnTo>
                      <a:pt x="2291" y="4625"/>
                    </a:lnTo>
                    <a:lnTo>
                      <a:pt x="1964" y="5066"/>
                    </a:lnTo>
                    <a:lnTo>
                      <a:pt x="1665" y="5536"/>
                    </a:lnTo>
                    <a:lnTo>
                      <a:pt x="1395" y="6019"/>
                    </a:lnTo>
                    <a:lnTo>
                      <a:pt x="1139" y="6517"/>
                    </a:lnTo>
                    <a:lnTo>
                      <a:pt x="911" y="7015"/>
                    </a:lnTo>
                    <a:lnTo>
                      <a:pt x="698" y="7542"/>
                    </a:lnTo>
                    <a:lnTo>
                      <a:pt x="527" y="8083"/>
                    </a:lnTo>
                    <a:lnTo>
                      <a:pt x="370" y="8623"/>
                    </a:lnTo>
                    <a:lnTo>
                      <a:pt x="242" y="9178"/>
                    </a:lnTo>
                    <a:lnTo>
                      <a:pt x="143" y="9748"/>
                    </a:lnTo>
                    <a:lnTo>
                      <a:pt x="57" y="10317"/>
                    </a:lnTo>
                    <a:lnTo>
                      <a:pt x="15" y="10900"/>
                    </a:lnTo>
                    <a:lnTo>
                      <a:pt x="0" y="11498"/>
                    </a:lnTo>
                    <a:lnTo>
                      <a:pt x="15" y="12081"/>
                    </a:lnTo>
                    <a:lnTo>
                      <a:pt x="57" y="12665"/>
                    </a:lnTo>
                    <a:lnTo>
                      <a:pt x="143" y="13248"/>
                    </a:lnTo>
                    <a:lnTo>
                      <a:pt x="242" y="13817"/>
                    </a:lnTo>
                    <a:lnTo>
                      <a:pt x="370" y="14372"/>
                    </a:lnTo>
                    <a:lnTo>
                      <a:pt x="527" y="14913"/>
                    </a:lnTo>
                    <a:lnTo>
                      <a:pt x="698" y="15454"/>
                    </a:lnTo>
                    <a:lnTo>
                      <a:pt x="911" y="15966"/>
                    </a:lnTo>
                    <a:lnTo>
                      <a:pt x="1139" y="16478"/>
                    </a:lnTo>
                    <a:lnTo>
                      <a:pt x="1395" y="16976"/>
                    </a:lnTo>
                    <a:lnTo>
                      <a:pt x="1665" y="17460"/>
                    </a:lnTo>
                    <a:lnTo>
                      <a:pt x="1964" y="17916"/>
                    </a:lnTo>
                    <a:lnTo>
                      <a:pt x="2291" y="18371"/>
                    </a:lnTo>
                    <a:lnTo>
                      <a:pt x="2633" y="18812"/>
                    </a:lnTo>
                    <a:lnTo>
                      <a:pt x="2989" y="19225"/>
                    </a:lnTo>
                    <a:lnTo>
                      <a:pt x="3373" y="19623"/>
                    </a:lnTo>
                    <a:lnTo>
                      <a:pt x="3771" y="20007"/>
                    </a:lnTo>
                    <a:lnTo>
                      <a:pt x="4184" y="20363"/>
                    </a:lnTo>
                    <a:lnTo>
                      <a:pt x="4625" y="20705"/>
                    </a:lnTo>
                    <a:lnTo>
                      <a:pt x="5066" y="21032"/>
                    </a:lnTo>
                    <a:lnTo>
                      <a:pt x="5536" y="21331"/>
                    </a:lnTo>
                    <a:lnTo>
                      <a:pt x="6020" y="21601"/>
                    </a:lnTo>
                    <a:lnTo>
                      <a:pt x="6518" y="21857"/>
                    </a:lnTo>
                    <a:lnTo>
                      <a:pt x="7030" y="22085"/>
                    </a:lnTo>
                    <a:lnTo>
                      <a:pt x="7542" y="22298"/>
                    </a:lnTo>
                    <a:lnTo>
                      <a:pt x="8083" y="22469"/>
                    </a:lnTo>
                    <a:lnTo>
                      <a:pt x="8624" y="22626"/>
                    </a:lnTo>
                    <a:lnTo>
                      <a:pt x="9179" y="22754"/>
                    </a:lnTo>
                    <a:lnTo>
                      <a:pt x="9748" y="22853"/>
                    </a:lnTo>
                    <a:lnTo>
                      <a:pt x="10317" y="22924"/>
                    </a:lnTo>
                    <a:lnTo>
                      <a:pt x="10900" y="22981"/>
                    </a:lnTo>
                    <a:lnTo>
                      <a:pt x="11498" y="22996"/>
                    </a:lnTo>
                    <a:lnTo>
                      <a:pt x="12096" y="22981"/>
                    </a:lnTo>
                    <a:lnTo>
                      <a:pt x="12679" y="22924"/>
                    </a:lnTo>
                    <a:lnTo>
                      <a:pt x="13248" y="22853"/>
                    </a:lnTo>
                    <a:lnTo>
                      <a:pt x="13818" y="22754"/>
                    </a:lnTo>
                    <a:lnTo>
                      <a:pt x="14373" y="22626"/>
                    </a:lnTo>
                    <a:lnTo>
                      <a:pt x="14913" y="22469"/>
                    </a:lnTo>
                    <a:lnTo>
                      <a:pt x="15454" y="22298"/>
                    </a:lnTo>
                    <a:lnTo>
                      <a:pt x="15966" y="22085"/>
                    </a:lnTo>
                    <a:lnTo>
                      <a:pt x="16479" y="21857"/>
                    </a:lnTo>
                    <a:lnTo>
                      <a:pt x="16977" y="21601"/>
                    </a:lnTo>
                    <a:lnTo>
                      <a:pt x="17460" y="21331"/>
                    </a:lnTo>
                    <a:lnTo>
                      <a:pt x="17930" y="21032"/>
                    </a:lnTo>
                    <a:lnTo>
                      <a:pt x="18371" y="20705"/>
                    </a:lnTo>
                    <a:lnTo>
                      <a:pt x="18812" y="20363"/>
                    </a:lnTo>
                    <a:lnTo>
                      <a:pt x="19225" y="20007"/>
                    </a:lnTo>
                    <a:lnTo>
                      <a:pt x="19623" y="19623"/>
                    </a:lnTo>
                    <a:lnTo>
                      <a:pt x="20008" y="19225"/>
                    </a:lnTo>
                    <a:lnTo>
                      <a:pt x="20363" y="18812"/>
                    </a:lnTo>
                    <a:lnTo>
                      <a:pt x="20705" y="18371"/>
                    </a:lnTo>
                    <a:lnTo>
                      <a:pt x="21032" y="17916"/>
                    </a:lnTo>
                    <a:lnTo>
                      <a:pt x="21331" y="17460"/>
                    </a:lnTo>
                    <a:lnTo>
                      <a:pt x="21601" y="16976"/>
                    </a:lnTo>
                    <a:lnTo>
                      <a:pt x="21857" y="16478"/>
                    </a:lnTo>
                    <a:lnTo>
                      <a:pt x="22085" y="15966"/>
                    </a:lnTo>
                    <a:lnTo>
                      <a:pt x="22299" y="15454"/>
                    </a:lnTo>
                    <a:lnTo>
                      <a:pt x="22469" y="14913"/>
                    </a:lnTo>
                    <a:lnTo>
                      <a:pt x="22626" y="14372"/>
                    </a:lnTo>
                    <a:lnTo>
                      <a:pt x="22754" y="13817"/>
                    </a:lnTo>
                    <a:lnTo>
                      <a:pt x="22854" y="13248"/>
                    </a:lnTo>
                    <a:lnTo>
                      <a:pt x="22939" y="12665"/>
                    </a:lnTo>
                    <a:lnTo>
                      <a:pt x="22982" y="12081"/>
                    </a:lnTo>
                    <a:lnTo>
                      <a:pt x="22996" y="11498"/>
                    </a:lnTo>
                    <a:lnTo>
                      <a:pt x="22982" y="10900"/>
                    </a:lnTo>
                    <a:lnTo>
                      <a:pt x="22939" y="10317"/>
                    </a:lnTo>
                    <a:lnTo>
                      <a:pt x="22854" y="9748"/>
                    </a:lnTo>
                    <a:lnTo>
                      <a:pt x="22754" y="9178"/>
                    </a:lnTo>
                    <a:lnTo>
                      <a:pt x="22626" y="8623"/>
                    </a:lnTo>
                    <a:lnTo>
                      <a:pt x="22469" y="8083"/>
                    </a:lnTo>
                    <a:lnTo>
                      <a:pt x="22299" y="7542"/>
                    </a:lnTo>
                    <a:lnTo>
                      <a:pt x="22085" y="7015"/>
                    </a:lnTo>
                    <a:lnTo>
                      <a:pt x="21857" y="6517"/>
                    </a:lnTo>
                    <a:lnTo>
                      <a:pt x="21601" y="6019"/>
                    </a:lnTo>
                    <a:lnTo>
                      <a:pt x="21331" y="5536"/>
                    </a:lnTo>
                    <a:lnTo>
                      <a:pt x="21032" y="5066"/>
                    </a:lnTo>
                    <a:lnTo>
                      <a:pt x="20705" y="4625"/>
                    </a:lnTo>
                    <a:lnTo>
                      <a:pt x="20363" y="4184"/>
                    </a:lnTo>
                    <a:lnTo>
                      <a:pt x="20008" y="3771"/>
                    </a:lnTo>
                    <a:lnTo>
                      <a:pt x="19623" y="3373"/>
                    </a:lnTo>
                    <a:lnTo>
                      <a:pt x="19225" y="2988"/>
                    </a:lnTo>
                    <a:lnTo>
                      <a:pt x="18812" y="2633"/>
                    </a:lnTo>
                    <a:lnTo>
                      <a:pt x="18371" y="2291"/>
                    </a:lnTo>
                    <a:lnTo>
                      <a:pt x="17930" y="1964"/>
                    </a:lnTo>
                    <a:lnTo>
                      <a:pt x="17460" y="1665"/>
                    </a:lnTo>
                    <a:lnTo>
                      <a:pt x="16977" y="1395"/>
                    </a:lnTo>
                    <a:lnTo>
                      <a:pt x="16479" y="1138"/>
                    </a:lnTo>
                    <a:lnTo>
                      <a:pt x="15966" y="911"/>
                    </a:lnTo>
                    <a:lnTo>
                      <a:pt x="15454" y="697"/>
                    </a:lnTo>
                    <a:lnTo>
                      <a:pt x="14913" y="512"/>
                    </a:lnTo>
                    <a:lnTo>
                      <a:pt x="14373" y="370"/>
                    </a:lnTo>
                    <a:lnTo>
                      <a:pt x="13818" y="242"/>
                    </a:lnTo>
                    <a:lnTo>
                      <a:pt x="13248" y="128"/>
                    </a:lnTo>
                    <a:lnTo>
                      <a:pt x="12679" y="57"/>
                    </a:lnTo>
                    <a:lnTo>
                      <a:pt x="12096" y="14"/>
                    </a:lnTo>
                    <a:lnTo>
                      <a:pt x="11498" y="0"/>
                    </a:lnTo>
                    <a:close/>
                  </a:path>
                </a:pathLst>
              </a:custGeom>
              <a:solidFill>
                <a:srgbClr val="66AAD7"/>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sp>
            <p:nvSpPr>
              <p:cNvPr id="13" name="Google Shape;502;p19">
                <a:extLst>
                  <a:ext uri="{FF2B5EF4-FFF2-40B4-BE49-F238E27FC236}">
                    <a16:creationId xmlns:a16="http://schemas.microsoft.com/office/drawing/2014/main" id="{8DC5ADE8-D68B-7E5E-7502-082E5F3CCC58}"/>
                  </a:ext>
                </a:extLst>
              </p:cNvPr>
              <p:cNvSpPr/>
              <p:nvPr/>
            </p:nvSpPr>
            <p:spPr>
              <a:xfrm>
                <a:off x="2190134" y="2362006"/>
                <a:ext cx="462294" cy="462294"/>
              </a:xfrm>
              <a:custGeom>
                <a:avLst/>
                <a:gdLst/>
                <a:ahLst/>
                <a:cxnLst/>
                <a:rect l="l" t="t" r="r" b="b"/>
                <a:pathLst>
                  <a:path w="13890" h="13890" extrusionOk="0">
                    <a:moveTo>
                      <a:pt x="6945" y="1"/>
                    </a:moveTo>
                    <a:lnTo>
                      <a:pt x="6589" y="15"/>
                    </a:lnTo>
                    <a:lnTo>
                      <a:pt x="6234" y="29"/>
                    </a:lnTo>
                    <a:lnTo>
                      <a:pt x="5892" y="86"/>
                    </a:lnTo>
                    <a:lnTo>
                      <a:pt x="5551" y="143"/>
                    </a:lnTo>
                    <a:lnTo>
                      <a:pt x="5209" y="214"/>
                    </a:lnTo>
                    <a:lnTo>
                      <a:pt x="4882" y="314"/>
                    </a:lnTo>
                    <a:lnTo>
                      <a:pt x="4554" y="428"/>
                    </a:lnTo>
                    <a:lnTo>
                      <a:pt x="4241" y="541"/>
                    </a:lnTo>
                    <a:lnTo>
                      <a:pt x="3928" y="684"/>
                    </a:lnTo>
                    <a:lnTo>
                      <a:pt x="3630" y="840"/>
                    </a:lnTo>
                    <a:lnTo>
                      <a:pt x="3345" y="1011"/>
                    </a:lnTo>
                    <a:lnTo>
                      <a:pt x="3060" y="1182"/>
                    </a:lnTo>
                    <a:lnTo>
                      <a:pt x="2790" y="1381"/>
                    </a:lnTo>
                    <a:lnTo>
                      <a:pt x="2534" y="1580"/>
                    </a:lnTo>
                    <a:lnTo>
                      <a:pt x="2278" y="1808"/>
                    </a:lnTo>
                    <a:lnTo>
                      <a:pt x="2036" y="2036"/>
                    </a:lnTo>
                    <a:lnTo>
                      <a:pt x="1808" y="2277"/>
                    </a:lnTo>
                    <a:lnTo>
                      <a:pt x="1580" y="2519"/>
                    </a:lnTo>
                    <a:lnTo>
                      <a:pt x="1381" y="2790"/>
                    </a:lnTo>
                    <a:lnTo>
                      <a:pt x="1182" y="3060"/>
                    </a:lnTo>
                    <a:lnTo>
                      <a:pt x="1011" y="3345"/>
                    </a:lnTo>
                    <a:lnTo>
                      <a:pt x="840" y="3629"/>
                    </a:lnTo>
                    <a:lnTo>
                      <a:pt x="684" y="3928"/>
                    </a:lnTo>
                    <a:lnTo>
                      <a:pt x="542" y="4241"/>
                    </a:lnTo>
                    <a:lnTo>
                      <a:pt x="428" y="4554"/>
                    </a:lnTo>
                    <a:lnTo>
                      <a:pt x="314" y="4882"/>
                    </a:lnTo>
                    <a:lnTo>
                      <a:pt x="214" y="5209"/>
                    </a:lnTo>
                    <a:lnTo>
                      <a:pt x="143" y="5550"/>
                    </a:lnTo>
                    <a:lnTo>
                      <a:pt x="86" y="5892"/>
                    </a:lnTo>
                    <a:lnTo>
                      <a:pt x="44" y="6233"/>
                    </a:lnTo>
                    <a:lnTo>
                      <a:pt x="15" y="6589"/>
                    </a:lnTo>
                    <a:lnTo>
                      <a:pt x="1" y="6945"/>
                    </a:lnTo>
                    <a:lnTo>
                      <a:pt x="15" y="7301"/>
                    </a:lnTo>
                    <a:lnTo>
                      <a:pt x="44" y="7656"/>
                    </a:lnTo>
                    <a:lnTo>
                      <a:pt x="86" y="7998"/>
                    </a:lnTo>
                    <a:lnTo>
                      <a:pt x="143" y="8339"/>
                    </a:lnTo>
                    <a:lnTo>
                      <a:pt x="214" y="8681"/>
                    </a:lnTo>
                    <a:lnTo>
                      <a:pt x="314" y="9008"/>
                    </a:lnTo>
                    <a:lnTo>
                      <a:pt x="428" y="9335"/>
                    </a:lnTo>
                    <a:lnTo>
                      <a:pt x="542" y="9649"/>
                    </a:lnTo>
                    <a:lnTo>
                      <a:pt x="684" y="9947"/>
                    </a:lnTo>
                    <a:lnTo>
                      <a:pt x="840" y="10246"/>
                    </a:lnTo>
                    <a:lnTo>
                      <a:pt x="1011" y="10545"/>
                    </a:lnTo>
                    <a:lnTo>
                      <a:pt x="1182" y="10830"/>
                    </a:lnTo>
                    <a:lnTo>
                      <a:pt x="1381" y="11100"/>
                    </a:lnTo>
                    <a:lnTo>
                      <a:pt x="1580" y="11356"/>
                    </a:lnTo>
                    <a:lnTo>
                      <a:pt x="1808" y="11612"/>
                    </a:lnTo>
                    <a:lnTo>
                      <a:pt x="2036" y="11854"/>
                    </a:lnTo>
                    <a:lnTo>
                      <a:pt x="2278" y="12082"/>
                    </a:lnTo>
                    <a:lnTo>
                      <a:pt x="2534" y="12295"/>
                    </a:lnTo>
                    <a:lnTo>
                      <a:pt x="2790" y="12509"/>
                    </a:lnTo>
                    <a:lnTo>
                      <a:pt x="3060" y="12708"/>
                    </a:lnTo>
                    <a:lnTo>
                      <a:pt x="3345" y="12879"/>
                    </a:lnTo>
                    <a:lnTo>
                      <a:pt x="3630" y="13049"/>
                    </a:lnTo>
                    <a:lnTo>
                      <a:pt x="3928" y="13206"/>
                    </a:lnTo>
                    <a:lnTo>
                      <a:pt x="4241" y="13348"/>
                    </a:lnTo>
                    <a:lnTo>
                      <a:pt x="4554" y="13462"/>
                    </a:lnTo>
                    <a:lnTo>
                      <a:pt x="4882" y="13576"/>
                    </a:lnTo>
                    <a:lnTo>
                      <a:pt x="5209" y="13661"/>
                    </a:lnTo>
                    <a:lnTo>
                      <a:pt x="5551" y="13747"/>
                    </a:lnTo>
                    <a:lnTo>
                      <a:pt x="5892" y="13804"/>
                    </a:lnTo>
                    <a:lnTo>
                      <a:pt x="6234" y="13846"/>
                    </a:lnTo>
                    <a:lnTo>
                      <a:pt x="6589" y="13875"/>
                    </a:lnTo>
                    <a:lnTo>
                      <a:pt x="6945" y="13889"/>
                    </a:lnTo>
                    <a:lnTo>
                      <a:pt x="7301" y="13875"/>
                    </a:lnTo>
                    <a:lnTo>
                      <a:pt x="7657" y="13846"/>
                    </a:lnTo>
                    <a:lnTo>
                      <a:pt x="7998" y="13804"/>
                    </a:lnTo>
                    <a:lnTo>
                      <a:pt x="8340" y="13747"/>
                    </a:lnTo>
                    <a:lnTo>
                      <a:pt x="8681" y="13661"/>
                    </a:lnTo>
                    <a:lnTo>
                      <a:pt x="9008" y="13576"/>
                    </a:lnTo>
                    <a:lnTo>
                      <a:pt x="9336" y="13462"/>
                    </a:lnTo>
                    <a:lnTo>
                      <a:pt x="9649" y="13348"/>
                    </a:lnTo>
                    <a:lnTo>
                      <a:pt x="9962" y="13206"/>
                    </a:lnTo>
                    <a:lnTo>
                      <a:pt x="10261" y="13049"/>
                    </a:lnTo>
                    <a:lnTo>
                      <a:pt x="10545" y="12879"/>
                    </a:lnTo>
                    <a:lnTo>
                      <a:pt x="10830" y="12708"/>
                    </a:lnTo>
                    <a:lnTo>
                      <a:pt x="11100" y="12509"/>
                    </a:lnTo>
                    <a:lnTo>
                      <a:pt x="11356" y="12295"/>
                    </a:lnTo>
                    <a:lnTo>
                      <a:pt x="11613" y="12082"/>
                    </a:lnTo>
                    <a:lnTo>
                      <a:pt x="11854" y="11854"/>
                    </a:lnTo>
                    <a:lnTo>
                      <a:pt x="12082" y="11612"/>
                    </a:lnTo>
                    <a:lnTo>
                      <a:pt x="12310" y="11356"/>
                    </a:lnTo>
                    <a:lnTo>
                      <a:pt x="12509" y="11100"/>
                    </a:lnTo>
                    <a:lnTo>
                      <a:pt x="12708" y="10830"/>
                    </a:lnTo>
                    <a:lnTo>
                      <a:pt x="12879" y="10545"/>
                    </a:lnTo>
                    <a:lnTo>
                      <a:pt x="13050" y="10246"/>
                    </a:lnTo>
                    <a:lnTo>
                      <a:pt x="13206" y="9947"/>
                    </a:lnTo>
                    <a:lnTo>
                      <a:pt x="13349" y="9649"/>
                    </a:lnTo>
                    <a:lnTo>
                      <a:pt x="13462" y="9335"/>
                    </a:lnTo>
                    <a:lnTo>
                      <a:pt x="13576" y="9008"/>
                    </a:lnTo>
                    <a:lnTo>
                      <a:pt x="13676" y="8681"/>
                    </a:lnTo>
                    <a:lnTo>
                      <a:pt x="13747" y="8339"/>
                    </a:lnTo>
                    <a:lnTo>
                      <a:pt x="13804" y="7998"/>
                    </a:lnTo>
                    <a:lnTo>
                      <a:pt x="13847" y="7656"/>
                    </a:lnTo>
                    <a:lnTo>
                      <a:pt x="13875" y="7301"/>
                    </a:lnTo>
                    <a:lnTo>
                      <a:pt x="13889" y="6945"/>
                    </a:lnTo>
                    <a:lnTo>
                      <a:pt x="13875" y="6589"/>
                    </a:lnTo>
                    <a:lnTo>
                      <a:pt x="13847" y="6233"/>
                    </a:lnTo>
                    <a:lnTo>
                      <a:pt x="13804" y="5892"/>
                    </a:lnTo>
                    <a:lnTo>
                      <a:pt x="13747" y="5550"/>
                    </a:lnTo>
                    <a:lnTo>
                      <a:pt x="13676" y="5209"/>
                    </a:lnTo>
                    <a:lnTo>
                      <a:pt x="13576" y="4882"/>
                    </a:lnTo>
                    <a:lnTo>
                      <a:pt x="13462" y="4554"/>
                    </a:lnTo>
                    <a:lnTo>
                      <a:pt x="13349" y="4241"/>
                    </a:lnTo>
                    <a:lnTo>
                      <a:pt x="13206" y="3928"/>
                    </a:lnTo>
                    <a:lnTo>
                      <a:pt x="13050" y="3629"/>
                    </a:lnTo>
                    <a:lnTo>
                      <a:pt x="12879" y="3345"/>
                    </a:lnTo>
                    <a:lnTo>
                      <a:pt x="12708" y="3060"/>
                    </a:lnTo>
                    <a:lnTo>
                      <a:pt x="12509" y="2790"/>
                    </a:lnTo>
                    <a:lnTo>
                      <a:pt x="12310" y="2519"/>
                    </a:lnTo>
                    <a:lnTo>
                      <a:pt x="12082" y="2277"/>
                    </a:lnTo>
                    <a:lnTo>
                      <a:pt x="11854" y="2036"/>
                    </a:lnTo>
                    <a:lnTo>
                      <a:pt x="11613" y="1808"/>
                    </a:lnTo>
                    <a:lnTo>
                      <a:pt x="11356" y="1580"/>
                    </a:lnTo>
                    <a:lnTo>
                      <a:pt x="11100" y="1381"/>
                    </a:lnTo>
                    <a:lnTo>
                      <a:pt x="10830" y="1182"/>
                    </a:lnTo>
                    <a:lnTo>
                      <a:pt x="10545" y="1011"/>
                    </a:lnTo>
                    <a:lnTo>
                      <a:pt x="10261" y="840"/>
                    </a:lnTo>
                    <a:lnTo>
                      <a:pt x="9962" y="684"/>
                    </a:lnTo>
                    <a:lnTo>
                      <a:pt x="9649" y="541"/>
                    </a:lnTo>
                    <a:lnTo>
                      <a:pt x="9336" y="428"/>
                    </a:lnTo>
                    <a:lnTo>
                      <a:pt x="9008" y="314"/>
                    </a:lnTo>
                    <a:lnTo>
                      <a:pt x="8681" y="214"/>
                    </a:lnTo>
                    <a:lnTo>
                      <a:pt x="8340" y="143"/>
                    </a:lnTo>
                    <a:lnTo>
                      <a:pt x="7998" y="86"/>
                    </a:lnTo>
                    <a:lnTo>
                      <a:pt x="7657" y="29"/>
                    </a:lnTo>
                    <a:lnTo>
                      <a:pt x="7301" y="15"/>
                    </a:lnTo>
                    <a:lnTo>
                      <a:pt x="6945" y="1"/>
                    </a:lnTo>
                    <a:close/>
                  </a:path>
                </a:pathLst>
              </a:custGeom>
              <a:solidFill>
                <a:srgbClr val="21191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4" name="Google Shape;503;p19">
                <a:extLst>
                  <a:ext uri="{FF2B5EF4-FFF2-40B4-BE49-F238E27FC236}">
                    <a16:creationId xmlns:a16="http://schemas.microsoft.com/office/drawing/2014/main" id="{45E84A85-6D29-1246-61EE-7E6F9A1FC206}"/>
                  </a:ext>
                </a:extLst>
              </p:cNvPr>
              <p:cNvSpPr/>
              <p:nvPr/>
            </p:nvSpPr>
            <p:spPr>
              <a:xfrm>
                <a:off x="2282027" y="2416489"/>
                <a:ext cx="101378" cy="101378"/>
              </a:xfrm>
              <a:custGeom>
                <a:avLst/>
                <a:gdLst/>
                <a:ahLst/>
                <a:cxnLst/>
                <a:rect l="l" t="t" r="r" b="b"/>
                <a:pathLst>
                  <a:path w="3046" h="3046" extrusionOk="0">
                    <a:moveTo>
                      <a:pt x="1367" y="0"/>
                    </a:moveTo>
                    <a:lnTo>
                      <a:pt x="1210" y="29"/>
                    </a:lnTo>
                    <a:lnTo>
                      <a:pt x="1068" y="71"/>
                    </a:lnTo>
                    <a:lnTo>
                      <a:pt x="925" y="114"/>
                    </a:lnTo>
                    <a:lnTo>
                      <a:pt x="797" y="185"/>
                    </a:lnTo>
                    <a:lnTo>
                      <a:pt x="669" y="256"/>
                    </a:lnTo>
                    <a:lnTo>
                      <a:pt x="555" y="342"/>
                    </a:lnTo>
                    <a:lnTo>
                      <a:pt x="442" y="441"/>
                    </a:lnTo>
                    <a:lnTo>
                      <a:pt x="342" y="555"/>
                    </a:lnTo>
                    <a:lnTo>
                      <a:pt x="257" y="669"/>
                    </a:lnTo>
                    <a:lnTo>
                      <a:pt x="185" y="797"/>
                    </a:lnTo>
                    <a:lnTo>
                      <a:pt x="114" y="925"/>
                    </a:lnTo>
                    <a:lnTo>
                      <a:pt x="57" y="1067"/>
                    </a:lnTo>
                    <a:lnTo>
                      <a:pt x="29" y="1210"/>
                    </a:lnTo>
                    <a:lnTo>
                      <a:pt x="1" y="1366"/>
                    </a:lnTo>
                    <a:lnTo>
                      <a:pt x="1" y="1523"/>
                    </a:lnTo>
                    <a:lnTo>
                      <a:pt x="1" y="1679"/>
                    </a:lnTo>
                    <a:lnTo>
                      <a:pt x="29" y="1836"/>
                    </a:lnTo>
                    <a:lnTo>
                      <a:pt x="57" y="1978"/>
                    </a:lnTo>
                    <a:lnTo>
                      <a:pt x="114" y="2120"/>
                    </a:lnTo>
                    <a:lnTo>
                      <a:pt x="185" y="2248"/>
                    </a:lnTo>
                    <a:lnTo>
                      <a:pt x="257" y="2376"/>
                    </a:lnTo>
                    <a:lnTo>
                      <a:pt x="342" y="2490"/>
                    </a:lnTo>
                    <a:lnTo>
                      <a:pt x="442" y="2604"/>
                    </a:lnTo>
                    <a:lnTo>
                      <a:pt x="555" y="2704"/>
                    </a:lnTo>
                    <a:lnTo>
                      <a:pt x="669" y="2789"/>
                    </a:lnTo>
                    <a:lnTo>
                      <a:pt x="797" y="2860"/>
                    </a:lnTo>
                    <a:lnTo>
                      <a:pt x="925" y="2931"/>
                    </a:lnTo>
                    <a:lnTo>
                      <a:pt x="1068" y="2974"/>
                    </a:lnTo>
                    <a:lnTo>
                      <a:pt x="1210" y="3017"/>
                    </a:lnTo>
                    <a:lnTo>
                      <a:pt x="1367" y="3045"/>
                    </a:lnTo>
                    <a:lnTo>
                      <a:pt x="1680" y="3045"/>
                    </a:lnTo>
                    <a:lnTo>
                      <a:pt x="1822" y="3017"/>
                    </a:lnTo>
                    <a:lnTo>
                      <a:pt x="1978" y="2974"/>
                    </a:lnTo>
                    <a:lnTo>
                      <a:pt x="2121" y="2931"/>
                    </a:lnTo>
                    <a:lnTo>
                      <a:pt x="2249" y="2860"/>
                    </a:lnTo>
                    <a:lnTo>
                      <a:pt x="2377" y="2789"/>
                    </a:lnTo>
                    <a:lnTo>
                      <a:pt x="2491" y="2704"/>
                    </a:lnTo>
                    <a:lnTo>
                      <a:pt x="2605" y="2604"/>
                    </a:lnTo>
                    <a:lnTo>
                      <a:pt x="2704" y="2490"/>
                    </a:lnTo>
                    <a:lnTo>
                      <a:pt x="2790" y="2376"/>
                    </a:lnTo>
                    <a:lnTo>
                      <a:pt x="2861" y="2248"/>
                    </a:lnTo>
                    <a:lnTo>
                      <a:pt x="2932" y="2120"/>
                    </a:lnTo>
                    <a:lnTo>
                      <a:pt x="2975" y="1978"/>
                    </a:lnTo>
                    <a:lnTo>
                      <a:pt x="3017" y="1836"/>
                    </a:lnTo>
                    <a:lnTo>
                      <a:pt x="3046" y="1679"/>
                    </a:lnTo>
                    <a:lnTo>
                      <a:pt x="3046" y="1523"/>
                    </a:lnTo>
                    <a:lnTo>
                      <a:pt x="3046" y="1366"/>
                    </a:lnTo>
                    <a:lnTo>
                      <a:pt x="3017" y="1210"/>
                    </a:lnTo>
                    <a:lnTo>
                      <a:pt x="2975" y="1067"/>
                    </a:lnTo>
                    <a:lnTo>
                      <a:pt x="2932" y="925"/>
                    </a:lnTo>
                    <a:lnTo>
                      <a:pt x="2861" y="797"/>
                    </a:lnTo>
                    <a:lnTo>
                      <a:pt x="2790" y="669"/>
                    </a:lnTo>
                    <a:lnTo>
                      <a:pt x="2704" y="555"/>
                    </a:lnTo>
                    <a:lnTo>
                      <a:pt x="2605" y="441"/>
                    </a:lnTo>
                    <a:lnTo>
                      <a:pt x="2491" y="342"/>
                    </a:lnTo>
                    <a:lnTo>
                      <a:pt x="2377" y="256"/>
                    </a:lnTo>
                    <a:lnTo>
                      <a:pt x="2249" y="185"/>
                    </a:lnTo>
                    <a:lnTo>
                      <a:pt x="2121" y="114"/>
                    </a:lnTo>
                    <a:lnTo>
                      <a:pt x="1978" y="71"/>
                    </a:lnTo>
                    <a:lnTo>
                      <a:pt x="1822" y="29"/>
                    </a:lnTo>
                    <a:lnTo>
                      <a:pt x="1680" y="0"/>
                    </a:ln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5" name="Google Shape;504;p19">
                <a:extLst>
                  <a:ext uri="{FF2B5EF4-FFF2-40B4-BE49-F238E27FC236}">
                    <a16:creationId xmlns:a16="http://schemas.microsoft.com/office/drawing/2014/main" id="{FE2494FF-9512-6C98-EE97-389583B59FCE}"/>
                  </a:ext>
                </a:extLst>
              </p:cNvPr>
              <p:cNvSpPr/>
              <p:nvPr/>
            </p:nvSpPr>
            <p:spPr>
              <a:xfrm>
                <a:off x="1657350" y="1114550"/>
                <a:ext cx="484527" cy="1381523"/>
              </a:xfrm>
              <a:custGeom>
                <a:avLst/>
                <a:gdLst/>
                <a:ahLst/>
                <a:cxnLst/>
                <a:rect l="l" t="t" r="r" b="b"/>
                <a:pathLst>
                  <a:path w="14558" h="41509" extrusionOk="0">
                    <a:moveTo>
                      <a:pt x="4525" y="0"/>
                    </a:moveTo>
                    <a:lnTo>
                      <a:pt x="4283" y="28"/>
                    </a:lnTo>
                    <a:lnTo>
                      <a:pt x="4042" y="57"/>
                    </a:lnTo>
                    <a:lnTo>
                      <a:pt x="3800" y="100"/>
                    </a:lnTo>
                    <a:lnTo>
                      <a:pt x="3558" y="157"/>
                    </a:lnTo>
                    <a:lnTo>
                      <a:pt x="3330" y="228"/>
                    </a:lnTo>
                    <a:lnTo>
                      <a:pt x="3102" y="299"/>
                    </a:lnTo>
                    <a:lnTo>
                      <a:pt x="2875" y="384"/>
                    </a:lnTo>
                    <a:lnTo>
                      <a:pt x="2661" y="484"/>
                    </a:lnTo>
                    <a:lnTo>
                      <a:pt x="2462" y="598"/>
                    </a:lnTo>
                    <a:lnTo>
                      <a:pt x="2263" y="711"/>
                    </a:lnTo>
                    <a:lnTo>
                      <a:pt x="2064" y="840"/>
                    </a:lnTo>
                    <a:lnTo>
                      <a:pt x="1879" y="982"/>
                    </a:lnTo>
                    <a:lnTo>
                      <a:pt x="1694" y="1124"/>
                    </a:lnTo>
                    <a:lnTo>
                      <a:pt x="1523" y="1281"/>
                    </a:lnTo>
                    <a:lnTo>
                      <a:pt x="1366" y="1437"/>
                    </a:lnTo>
                    <a:lnTo>
                      <a:pt x="1210" y="1608"/>
                    </a:lnTo>
                    <a:lnTo>
                      <a:pt x="1053" y="1779"/>
                    </a:lnTo>
                    <a:lnTo>
                      <a:pt x="911" y="1964"/>
                    </a:lnTo>
                    <a:lnTo>
                      <a:pt x="783" y="2149"/>
                    </a:lnTo>
                    <a:lnTo>
                      <a:pt x="669" y="2348"/>
                    </a:lnTo>
                    <a:lnTo>
                      <a:pt x="555" y="2547"/>
                    </a:lnTo>
                    <a:lnTo>
                      <a:pt x="456" y="2761"/>
                    </a:lnTo>
                    <a:lnTo>
                      <a:pt x="356" y="2960"/>
                    </a:lnTo>
                    <a:lnTo>
                      <a:pt x="271" y="3188"/>
                    </a:lnTo>
                    <a:lnTo>
                      <a:pt x="199" y="3401"/>
                    </a:lnTo>
                    <a:lnTo>
                      <a:pt x="143" y="3629"/>
                    </a:lnTo>
                    <a:lnTo>
                      <a:pt x="86" y="3856"/>
                    </a:lnTo>
                    <a:lnTo>
                      <a:pt x="43" y="4084"/>
                    </a:lnTo>
                    <a:lnTo>
                      <a:pt x="15" y="4312"/>
                    </a:lnTo>
                    <a:lnTo>
                      <a:pt x="0" y="4554"/>
                    </a:lnTo>
                    <a:lnTo>
                      <a:pt x="0" y="4795"/>
                    </a:lnTo>
                    <a:lnTo>
                      <a:pt x="0" y="5037"/>
                    </a:lnTo>
                    <a:lnTo>
                      <a:pt x="15" y="5279"/>
                    </a:lnTo>
                    <a:lnTo>
                      <a:pt x="57" y="5521"/>
                    </a:lnTo>
                    <a:lnTo>
                      <a:pt x="5052" y="37467"/>
                    </a:lnTo>
                    <a:lnTo>
                      <a:pt x="5109" y="37709"/>
                    </a:lnTo>
                    <a:lnTo>
                      <a:pt x="5152" y="37951"/>
                    </a:lnTo>
                    <a:lnTo>
                      <a:pt x="5223" y="38179"/>
                    </a:lnTo>
                    <a:lnTo>
                      <a:pt x="5308" y="38407"/>
                    </a:lnTo>
                    <a:lnTo>
                      <a:pt x="5393" y="38620"/>
                    </a:lnTo>
                    <a:lnTo>
                      <a:pt x="5493" y="38833"/>
                    </a:lnTo>
                    <a:lnTo>
                      <a:pt x="5607" y="39047"/>
                    </a:lnTo>
                    <a:lnTo>
                      <a:pt x="5721" y="39246"/>
                    </a:lnTo>
                    <a:lnTo>
                      <a:pt x="5849" y="39431"/>
                    </a:lnTo>
                    <a:lnTo>
                      <a:pt x="5977" y="39630"/>
                    </a:lnTo>
                    <a:lnTo>
                      <a:pt x="6133" y="39801"/>
                    </a:lnTo>
                    <a:lnTo>
                      <a:pt x="6276" y="39972"/>
                    </a:lnTo>
                    <a:lnTo>
                      <a:pt x="6446" y="40143"/>
                    </a:lnTo>
                    <a:lnTo>
                      <a:pt x="6603" y="40299"/>
                    </a:lnTo>
                    <a:lnTo>
                      <a:pt x="6788" y="40441"/>
                    </a:lnTo>
                    <a:lnTo>
                      <a:pt x="6973" y="40584"/>
                    </a:lnTo>
                    <a:lnTo>
                      <a:pt x="7158" y="40712"/>
                    </a:lnTo>
                    <a:lnTo>
                      <a:pt x="7357" y="40840"/>
                    </a:lnTo>
                    <a:lnTo>
                      <a:pt x="7556" y="40954"/>
                    </a:lnTo>
                    <a:lnTo>
                      <a:pt x="7756" y="41053"/>
                    </a:lnTo>
                    <a:lnTo>
                      <a:pt x="7969" y="41153"/>
                    </a:lnTo>
                    <a:lnTo>
                      <a:pt x="8182" y="41224"/>
                    </a:lnTo>
                    <a:lnTo>
                      <a:pt x="8410" y="41295"/>
                    </a:lnTo>
                    <a:lnTo>
                      <a:pt x="8624" y="41366"/>
                    </a:lnTo>
                    <a:lnTo>
                      <a:pt x="8851" y="41409"/>
                    </a:lnTo>
                    <a:lnTo>
                      <a:pt x="9093" y="41452"/>
                    </a:lnTo>
                    <a:lnTo>
                      <a:pt x="9321" y="41480"/>
                    </a:lnTo>
                    <a:lnTo>
                      <a:pt x="9563" y="41509"/>
                    </a:lnTo>
                    <a:lnTo>
                      <a:pt x="9790" y="41509"/>
                    </a:lnTo>
                    <a:lnTo>
                      <a:pt x="10032" y="41494"/>
                    </a:lnTo>
                    <a:lnTo>
                      <a:pt x="10274" y="41480"/>
                    </a:lnTo>
                    <a:lnTo>
                      <a:pt x="10516" y="41452"/>
                    </a:lnTo>
                    <a:lnTo>
                      <a:pt x="10758" y="41409"/>
                    </a:lnTo>
                    <a:lnTo>
                      <a:pt x="11000" y="41352"/>
                    </a:lnTo>
                    <a:lnTo>
                      <a:pt x="11228" y="41281"/>
                    </a:lnTo>
                    <a:lnTo>
                      <a:pt x="11455" y="41210"/>
                    </a:lnTo>
                    <a:lnTo>
                      <a:pt x="11669" y="41110"/>
                    </a:lnTo>
                    <a:lnTo>
                      <a:pt x="11882" y="41011"/>
                    </a:lnTo>
                    <a:lnTo>
                      <a:pt x="12096" y="40911"/>
                    </a:lnTo>
                    <a:lnTo>
                      <a:pt x="12295" y="40783"/>
                    </a:lnTo>
                    <a:lnTo>
                      <a:pt x="12494" y="40669"/>
                    </a:lnTo>
                    <a:lnTo>
                      <a:pt x="12679" y="40527"/>
                    </a:lnTo>
                    <a:lnTo>
                      <a:pt x="12850" y="40385"/>
                    </a:lnTo>
                    <a:lnTo>
                      <a:pt x="13035" y="40228"/>
                    </a:lnTo>
                    <a:lnTo>
                      <a:pt x="13191" y="40071"/>
                    </a:lnTo>
                    <a:lnTo>
                      <a:pt x="13348" y="39901"/>
                    </a:lnTo>
                    <a:lnTo>
                      <a:pt x="13504" y="39716"/>
                    </a:lnTo>
                    <a:lnTo>
                      <a:pt x="13633" y="39545"/>
                    </a:lnTo>
                    <a:lnTo>
                      <a:pt x="13775" y="39346"/>
                    </a:lnTo>
                    <a:lnTo>
                      <a:pt x="13889" y="39161"/>
                    </a:lnTo>
                    <a:lnTo>
                      <a:pt x="14002" y="38962"/>
                    </a:lnTo>
                    <a:lnTo>
                      <a:pt x="14102" y="38748"/>
                    </a:lnTo>
                    <a:lnTo>
                      <a:pt x="14202" y="38535"/>
                    </a:lnTo>
                    <a:lnTo>
                      <a:pt x="14287" y="38321"/>
                    </a:lnTo>
                    <a:lnTo>
                      <a:pt x="14358" y="38108"/>
                    </a:lnTo>
                    <a:lnTo>
                      <a:pt x="14415" y="37880"/>
                    </a:lnTo>
                    <a:lnTo>
                      <a:pt x="14472" y="37652"/>
                    </a:lnTo>
                    <a:lnTo>
                      <a:pt x="14515" y="37425"/>
                    </a:lnTo>
                    <a:lnTo>
                      <a:pt x="14543" y="37183"/>
                    </a:lnTo>
                    <a:lnTo>
                      <a:pt x="14557" y="36955"/>
                    </a:lnTo>
                    <a:lnTo>
                      <a:pt x="14557" y="36713"/>
                    </a:lnTo>
                    <a:lnTo>
                      <a:pt x="14557" y="36471"/>
                    </a:lnTo>
                    <a:lnTo>
                      <a:pt x="14529" y="36229"/>
                    </a:lnTo>
                    <a:lnTo>
                      <a:pt x="14501" y="35988"/>
                    </a:lnTo>
                    <a:lnTo>
                      <a:pt x="9492" y="4041"/>
                    </a:lnTo>
                    <a:lnTo>
                      <a:pt x="9449" y="3799"/>
                    </a:lnTo>
                    <a:lnTo>
                      <a:pt x="9392" y="3557"/>
                    </a:lnTo>
                    <a:lnTo>
                      <a:pt x="9335" y="3330"/>
                    </a:lnTo>
                    <a:lnTo>
                      <a:pt x="9250" y="3102"/>
                    </a:lnTo>
                    <a:lnTo>
                      <a:pt x="9164" y="2889"/>
                    </a:lnTo>
                    <a:lnTo>
                      <a:pt x="9065" y="2675"/>
                    </a:lnTo>
                    <a:lnTo>
                      <a:pt x="8951" y="2462"/>
                    </a:lnTo>
                    <a:lnTo>
                      <a:pt x="8837" y="2263"/>
                    </a:lnTo>
                    <a:lnTo>
                      <a:pt x="8709" y="2063"/>
                    </a:lnTo>
                    <a:lnTo>
                      <a:pt x="8567" y="1878"/>
                    </a:lnTo>
                    <a:lnTo>
                      <a:pt x="8424" y="1708"/>
                    </a:lnTo>
                    <a:lnTo>
                      <a:pt x="8268" y="1523"/>
                    </a:lnTo>
                    <a:lnTo>
                      <a:pt x="8111" y="1366"/>
                    </a:lnTo>
                    <a:lnTo>
                      <a:pt x="7941" y="1210"/>
                    </a:lnTo>
                    <a:lnTo>
                      <a:pt x="7770" y="1053"/>
                    </a:lnTo>
                    <a:lnTo>
                      <a:pt x="7585" y="925"/>
                    </a:lnTo>
                    <a:lnTo>
                      <a:pt x="7400" y="783"/>
                    </a:lnTo>
                    <a:lnTo>
                      <a:pt x="7201" y="669"/>
                    </a:lnTo>
                    <a:lnTo>
                      <a:pt x="7001" y="555"/>
                    </a:lnTo>
                    <a:lnTo>
                      <a:pt x="6802" y="455"/>
                    </a:lnTo>
                    <a:lnTo>
                      <a:pt x="6589" y="356"/>
                    </a:lnTo>
                    <a:lnTo>
                      <a:pt x="6375" y="270"/>
                    </a:lnTo>
                    <a:lnTo>
                      <a:pt x="6148" y="199"/>
                    </a:lnTo>
                    <a:lnTo>
                      <a:pt x="5920" y="142"/>
                    </a:lnTo>
                    <a:lnTo>
                      <a:pt x="5692" y="85"/>
                    </a:lnTo>
                    <a:lnTo>
                      <a:pt x="5465" y="43"/>
                    </a:lnTo>
                    <a:lnTo>
                      <a:pt x="5237" y="14"/>
                    </a:lnTo>
                    <a:lnTo>
                      <a:pt x="4995" y="0"/>
                    </a:lnTo>
                    <a:close/>
                  </a:path>
                </a:pathLst>
              </a:custGeom>
              <a:solidFill>
                <a:srgbClr val="43434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6" name="Google Shape;505;p19">
                <a:extLst>
                  <a:ext uri="{FF2B5EF4-FFF2-40B4-BE49-F238E27FC236}">
                    <a16:creationId xmlns:a16="http://schemas.microsoft.com/office/drawing/2014/main" id="{D7DBA071-DD0D-710C-8313-CDF190CB07FA}"/>
                  </a:ext>
                </a:extLst>
              </p:cNvPr>
              <p:cNvSpPr/>
              <p:nvPr/>
            </p:nvSpPr>
            <p:spPr>
              <a:xfrm>
                <a:off x="2076009" y="1114550"/>
                <a:ext cx="477903" cy="1197771"/>
              </a:xfrm>
              <a:custGeom>
                <a:avLst/>
                <a:gdLst/>
                <a:ahLst/>
                <a:cxnLst/>
                <a:rect l="l" t="t" r="r" b="b"/>
                <a:pathLst>
                  <a:path w="14359" h="35988" extrusionOk="0">
                    <a:moveTo>
                      <a:pt x="9463" y="0"/>
                    </a:moveTo>
                    <a:lnTo>
                      <a:pt x="9236" y="14"/>
                    </a:lnTo>
                    <a:lnTo>
                      <a:pt x="8994" y="28"/>
                    </a:lnTo>
                    <a:lnTo>
                      <a:pt x="8766" y="71"/>
                    </a:lnTo>
                    <a:lnTo>
                      <a:pt x="8538" y="114"/>
                    </a:lnTo>
                    <a:lnTo>
                      <a:pt x="8311" y="171"/>
                    </a:lnTo>
                    <a:lnTo>
                      <a:pt x="8083" y="242"/>
                    </a:lnTo>
                    <a:lnTo>
                      <a:pt x="7870" y="313"/>
                    </a:lnTo>
                    <a:lnTo>
                      <a:pt x="7656" y="398"/>
                    </a:lnTo>
                    <a:lnTo>
                      <a:pt x="7443" y="498"/>
                    </a:lnTo>
                    <a:lnTo>
                      <a:pt x="7244" y="612"/>
                    </a:lnTo>
                    <a:lnTo>
                      <a:pt x="7044" y="726"/>
                    </a:lnTo>
                    <a:lnTo>
                      <a:pt x="6859" y="854"/>
                    </a:lnTo>
                    <a:lnTo>
                      <a:pt x="6674" y="996"/>
                    </a:lnTo>
                    <a:lnTo>
                      <a:pt x="6489" y="1138"/>
                    </a:lnTo>
                    <a:lnTo>
                      <a:pt x="6319" y="1281"/>
                    </a:lnTo>
                    <a:lnTo>
                      <a:pt x="6148" y="1451"/>
                    </a:lnTo>
                    <a:lnTo>
                      <a:pt x="5991" y="1622"/>
                    </a:lnTo>
                    <a:lnTo>
                      <a:pt x="5849" y="1793"/>
                    </a:lnTo>
                    <a:lnTo>
                      <a:pt x="5707" y="1978"/>
                    </a:lnTo>
                    <a:lnTo>
                      <a:pt x="5564" y="2163"/>
                    </a:lnTo>
                    <a:lnTo>
                      <a:pt x="5451" y="2362"/>
                    </a:lnTo>
                    <a:lnTo>
                      <a:pt x="5337" y="2576"/>
                    </a:lnTo>
                    <a:lnTo>
                      <a:pt x="5223" y="2789"/>
                    </a:lnTo>
                    <a:lnTo>
                      <a:pt x="5137" y="3003"/>
                    </a:lnTo>
                    <a:lnTo>
                      <a:pt x="5052" y="3230"/>
                    </a:lnTo>
                    <a:lnTo>
                      <a:pt x="4981" y="3458"/>
                    </a:lnTo>
                    <a:lnTo>
                      <a:pt x="4924" y="3686"/>
                    </a:lnTo>
                    <a:lnTo>
                      <a:pt x="4867" y="3927"/>
                    </a:lnTo>
                    <a:lnTo>
                      <a:pt x="72" y="30352"/>
                    </a:lnTo>
                    <a:lnTo>
                      <a:pt x="43" y="30594"/>
                    </a:lnTo>
                    <a:lnTo>
                      <a:pt x="15" y="30836"/>
                    </a:lnTo>
                    <a:lnTo>
                      <a:pt x="1" y="31078"/>
                    </a:lnTo>
                    <a:lnTo>
                      <a:pt x="1" y="31320"/>
                    </a:lnTo>
                    <a:lnTo>
                      <a:pt x="15" y="31548"/>
                    </a:lnTo>
                    <a:lnTo>
                      <a:pt x="29" y="31790"/>
                    </a:lnTo>
                    <a:lnTo>
                      <a:pt x="72" y="32017"/>
                    </a:lnTo>
                    <a:lnTo>
                      <a:pt x="114" y="32245"/>
                    </a:lnTo>
                    <a:lnTo>
                      <a:pt x="171" y="32473"/>
                    </a:lnTo>
                    <a:lnTo>
                      <a:pt x="242" y="32700"/>
                    </a:lnTo>
                    <a:lnTo>
                      <a:pt x="314" y="32914"/>
                    </a:lnTo>
                    <a:lnTo>
                      <a:pt x="413" y="33127"/>
                    </a:lnTo>
                    <a:lnTo>
                      <a:pt x="499" y="33341"/>
                    </a:lnTo>
                    <a:lnTo>
                      <a:pt x="612" y="33540"/>
                    </a:lnTo>
                    <a:lnTo>
                      <a:pt x="726" y="33739"/>
                    </a:lnTo>
                    <a:lnTo>
                      <a:pt x="854" y="33924"/>
                    </a:lnTo>
                    <a:lnTo>
                      <a:pt x="997" y="34109"/>
                    </a:lnTo>
                    <a:lnTo>
                      <a:pt x="1139" y="34294"/>
                    </a:lnTo>
                    <a:lnTo>
                      <a:pt x="1295" y="34465"/>
                    </a:lnTo>
                    <a:lnTo>
                      <a:pt x="1452" y="34636"/>
                    </a:lnTo>
                    <a:lnTo>
                      <a:pt x="1623" y="34792"/>
                    </a:lnTo>
                    <a:lnTo>
                      <a:pt x="1793" y="34934"/>
                    </a:lnTo>
                    <a:lnTo>
                      <a:pt x="1978" y="35077"/>
                    </a:lnTo>
                    <a:lnTo>
                      <a:pt x="2163" y="35219"/>
                    </a:lnTo>
                    <a:lnTo>
                      <a:pt x="2363" y="35333"/>
                    </a:lnTo>
                    <a:lnTo>
                      <a:pt x="2576" y="35447"/>
                    </a:lnTo>
                    <a:lnTo>
                      <a:pt x="2790" y="35561"/>
                    </a:lnTo>
                    <a:lnTo>
                      <a:pt x="3003" y="35646"/>
                    </a:lnTo>
                    <a:lnTo>
                      <a:pt x="3231" y="35731"/>
                    </a:lnTo>
                    <a:lnTo>
                      <a:pt x="3458" y="35803"/>
                    </a:lnTo>
                    <a:lnTo>
                      <a:pt x="3686" y="35859"/>
                    </a:lnTo>
                    <a:lnTo>
                      <a:pt x="3928" y="35916"/>
                    </a:lnTo>
                    <a:lnTo>
                      <a:pt x="4170" y="35959"/>
                    </a:lnTo>
                    <a:lnTo>
                      <a:pt x="4412" y="35973"/>
                    </a:lnTo>
                    <a:lnTo>
                      <a:pt x="4654" y="35988"/>
                    </a:lnTo>
                    <a:lnTo>
                      <a:pt x="4896" y="35988"/>
                    </a:lnTo>
                    <a:lnTo>
                      <a:pt x="5137" y="35973"/>
                    </a:lnTo>
                    <a:lnTo>
                      <a:pt x="5365" y="35959"/>
                    </a:lnTo>
                    <a:lnTo>
                      <a:pt x="5593" y="35916"/>
                    </a:lnTo>
                    <a:lnTo>
                      <a:pt x="5821" y="35874"/>
                    </a:lnTo>
                    <a:lnTo>
                      <a:pt x="6048" y="35817"/>
                    </a:lnTo>
                    <a:lnTo>
                      <a:pt x="6276" y="35746"/>
                    </a:lnTo>
                    <a:lnTo>
                      <a:pt x="6489" y="35674"/>
                    </a:lnTo>
                    <a:lnTo>
                      <a:pt x="6703" y="35589"/>
                    </a:lnTo>
                    <a:lnTo>
                      <a:pt x="6916" y="35489"/>
                    </a:lnTo>
                    <a:lnTo>
                      <a:pt x="7115" y="35376"/>
                    </a:lnTo>
                    <a:lnTo>
                      <a:pt x="7315" y="35262"/>
                    </a:lnTo>
                    <a:lnTo>
                      <a:pt x="7514" y="35134"/>
                    </a:lnTo>
                    <a:lnTo>
                      <a:pt x="7699" y="35006"/>
                    </a:lnTo>
                    <a:lnTo>
                      <a:pt x="7870" y="34849"/>
                    </a:lnTo>
                    <a:lnTo>
                      <a:pt x="8040" y="34707"/>
                    </a:lnTo>
                    <a:lnTo>
                      <a:pt x="8211" y="34536"/>
                    </a:lnTo>
                    <a:lnTo>
                      <a:pt x="8368" y="34380"/>
                    </a:lnTo>
                    <a:lnTo>
                      <a:pt x="8524" y="34195"/>
                    </a:lnTo>
                    <a:lnTo>
                      <a:pt x="8652" y="34010"/>
                    </a:lnTo>
                    <a:lnTo>
                      <a:pt x="8795" y="33825"/>
                    </a:lnTo>
                    <a:lnTo>
                      <a:pt x="8908" y="33625"/>
                    </a:lnTo>
                    <a:lnTo>
                      <a:pt x="9022" y="33412"/>
                    </a:lnTo>
                    <a:lnTo>
                      <a:pt x="9136" y="33213"/>
                    </a:lnTo>
                    <a:lnTo>
                      <a:pt x="9221" y="32985"/>
                    </a:lnTo>
                    <a:lnTo>
                      <a:pt x="9307" y="32772"/>
                    </a:lnTo>
                    <a:lnTo>
                      <a:pt x="9378" y="32530"/>
                    </a:lnTo>
                    <a:lnTo>
                      <a:pt x="9449" y="32302"/>
                    </a:lnTo>
                    <a:lnTo>
                      <a:pt x="9492" y="32060"/>
                    </a:lnTo>
                    <a:lnTo>
                      <a:pt x="14287" y="5635"/>
                    </a:lnTo>
                    <a:lnTo>
                      <a:pt x="14330" y="5393"/>
                    </a:lnTo>
                    <a:lnTo>
                      <a:pt x="14344" y="5151"/>
                    </a:lnTo>
                    <a:lnTo>
                      <a:pt x="14358" y="4909"/>
                    </a:lnTo>
                    <a:lnTo>
                      <a:pt x="14358" y="4667"/>
                    </a:lnTo>
                    <a:lnTo>
                      <a:pt x="14344" y="4440"/>
                    </a:lnTo>
                    <a:lnTo>
                      <a:pt x="14330" y="4198"/>
                    </a:lnTo>
                    <a:lnTo>
                      <a:pt x="14287" y="3970"/>
                    </a:lnTo>
                    <a:lnTo>
                      <a:pt x="14245" y="3742"/>
                    </a:lnTo>
                    <a:lnTo>
                      <a:pt x="14188" y="3515"/>
                    </a:lnTo>
                    <a:lnTo>
                      <a:pt x="14117" y="3287"/>
                    </a:lnTo>
                    <a:lnTo>
                      <a:pt x="14045" y="3074"/>
                    </a:lnTo>
                    <a:lnTo>
                      <a:pt x="13960" y="2860"/>
                    </a:lnTo>
                    <a:lnTo>
                      <a:pt x="13860" y="2647"/>
                    </a:lnTo>
                    <a:lnTo>
                      <a:pt x="13747" y="2448"/>
                    </a:lnTo>
                    <a:lnTo>
                      <a:pt x="13633" y="2248"/>
                    </a:lnTo>
                    <a:lnTo>
                      <a:pt x="13505" y="2063"/>
                    </a:lnTo>
                    <a:lnTo>
                      <a:pt x="13377" y="1878"/>
                    </a:lnTo>
                    <a:lnTo>
                      <a:pt x="13220" y="1693"/>
                    </a:lnTo>
                    <a:lnTo>
                      <a:pt x="13078" y="1523"/>
                    </a:lnTo>
                    <a:lnTo>
                      <a:pt x="12907" y="1352"/>
                    </a:lnTo>
                    <a:lnTo>
                      <a:pt x="12736" y="1195"/>
                    </a:lnTo>
                    <a:lnTo>
                      <a:pt x="12566" y="1053"/>
                    </a:lnTo>
                    <a:lnTo>
                      <a:pt x="12381" y="911"/>
                    </a:lnTo>
                    <a:lnTo>
                      <a:pt x="12196" y="783"/>
                    </a:lnTo>
                    <a:lnTo>
                      <a:pt x="11996" y="655"/>
                    </a:lnTo>
                    <a:lnTo>
                      <a:pt x="11783" y="541"/>
                    </a:lnTo>
                    <a:lnTo>
                      <a:pt x="11584" y="441"/>
                    </a:lnTo>
                    <a:lnTo>
                      <a:pt x="11356" y="342"/>
                    </a:lnTo>
                    <a:lnTo>
                      <a:pt x="11128" y="256"/>
                    </a:lnTo>
                    <a:lnTo>
                      <a:pt x="10901" y="185"/>
                    </a:lnTo>
                    <a:lnTo>
                      <a:pt x="10673" y="128"/>
                    </a:lnTo>
                    <a:lnTo>
                      <a:pt x="10431" y="71"/>
                    </a:lnTo>
                    <a:lnTo>
                      <a:pt x="10189" y="43"/>
                    </a:lnTo>
                    <a:lnTo>
                      <a:pt x="9947" y="14"/>
                    </a:lnTo>
                    <a:lnTo>
                      <a:pt x="9705" y="0"/>
                    </a:lnTo>
                    <a:close/>
                  </a:path>
                </a:pathLst>
              </a:custGeom>
              <a:solidFill>
                <a:srgbClr val="43434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7" name="Google Shape;506;p19">
                <a:extLst>
                  <a:ext uri="{FF2B5EF4-FFF2-40B4-BE49-F238E27FC236}">
                    <a16:creationId xmlns:a16="http://schemas.microsoft.com/office/drawing/2014/main" id="{4D0F9708-BB56-6A18-DF76-0979EACCAC68}"/>
                  </a:ext>
                </a:extLst>
              </p:cNvPr>
              <p:cNvSpPr/>
              <p:nvPr/>
            </p:nvSpPr>
            <p:spPr>
              <a:xfrm>
                <a:off x="1734998" y="2217094"/>
                <a:ext cx="575954" cy="703792"/>
              </a:xfrm>
              <a:custGeom>
                <a:avLst/>
                <a:gdLst/>
                <a:ahLst/>
                <a:cxnLst/>
                <a:rect l="l" t="t" r="r" b="b"/>
                <a:pathLst>
                  <a:path w="17305" h="21146" extrusionOk="0">
                    <a:moveTo>
                      <a:pt x="11485" y="0"/>
                    </a:moveTo>
                    <a:lnTo>
                      <a:pt x="11214" y="15"/>
                    </a:lnTo>
                    <a:lnTo>
                      <a:pt x="10930" y="29"/>
                    </a:lnTo>
                    <a:lnTo>
                      <a:pt x="10659" y="71"/>
                    </a:lnTo>
                    <a:lnTo>
                      <a:pt x="10375" y="114"/>
                    </a:lnTo>
                    <a:lnTo>
                      <a:pt x="10104" y="185"/>
                    </a:lnTo>
                    <a:lnTo>
                      <a:pt x="9834" y="256"/>
                    </a:lnTo>
                    <a:lnTo>
                      <a:pt x="9578" y="342"/>
                    </a:lnTo>
                    <a:lnTo>
                      <a:pt x="9322" y="441"/>
                    </a:lnTo>
                    <a:lnTo>
                      <a:pt x="9065" y="555"/>
                    </a:lnTo>
                    <a:lnTo>
                      <a:pt x="8809" y="683"/>
                    </a:lnTo>
                    <a:lnTo>
                      <a:pt x="8567" y="811"/>
                    </a:lnTo>
                    <a:lnTo>
                      <a:pt x="8325" y="968"/>
                    </a:lnTo>
                    <a:lnTo>
                      <a:pt x="8098" y="1124"/>
                    </a:lnTo>
                    <a:lnTo>
                      <a:pt x="7870" y="1295"/>
                    </a:lnTo>
                    <a:lnTo>
                      <a:pt x="7657" y="1480"/>
                    </a:lnTo>
                    <a:lnTo>
                      <a:pt x="7443" y="1679"/>
                    </a:lnTo>
                    <a:lnTo>
                      <a:pt x="7244" y="1879"/>
                    </a:lnTo>
                    <a:lnTo>
                      <a:pt x="7059" y="2092"/>
                    </a:lnTo>
                    <a:lnTo>
                      <a:pt x="6874" y="2320"/>
                    </a:lnTo>
                    <a:lnTo>
                      <a:pt x="6703" y="2562"/>
                    </a:lnTo>
                    <a:lnTo>
                      <a:pt x="6547" y="2818"/>
                    </a:lnTo>
                    <a:lnTo>
                      <a:pt x="826" y="12380"/>
                    </a:lnTo>
                    <a:lnTo>
                      <a:pt x="684" y="12636"/>
                    </a:lnTo>
                    <a:lnTo>
                      <a:pt x="542" y="12907"/>
                    </a:lnTo>
                    <a:lnTo>
                      <a:pt x="428" y="13177"/>
                    </a:lnTo>
                    <a:lnTo>
                      <a:pt x="328" y="13448"/>
                    </a:lnTo>
                    <a:lnTo>
                      <a:pt x="243" y="13718"/>
                    </a:lnTo>
                    <a:lnTo>
                      <a:pt x="172" y="13988"/>
                    </a:lnTo>
                    <a:lnTo>
                      <a:pt x="101" y="14273"/>
                    </a:lnTo>
                    <a:lnTo>
                      <a:pt x="58" y="14543"/>
                    </a:lnTo>
                    <a:lnTo>
                      <a:pt x="29" y="14828"/>
                    </a:lnTo>
                    <a:lnTo>
                      <a:pt x="15" y="15112"/>
                    </a:lnTo>
                    <a:lnTo>
                      <a:pt x="1" y="15383"/>
                    </a:lnTo>
                    <a:lnTo>
                      <a:pt x="15" y="15667"/>
                    </a:lnTo>
                    <a:lnTo>
                      <a:pt x="44" y="15952"/>
                    </a:lnTo>
                    <a:lnTo>
                      <a:pt x="72" y="16222"/>
                    </a:lnTo>
                    <a:lnTo>
                      <a:pt x="115" y="16493"/>
                    </a:lnTo>
                    <a:lnTo>
                      <a:pt x="186" y="16763"/>
                    </a:lnTo>
                    <a:lnTo>
                      <a:pt x="257" y="17034"/>
                    </a:lnTo>
                    <a:lnTo>
                      <a:pt x="342" y="17304"/>
                    </a:lnTo>
                    <a:lnTo>
                      <a:pt x="442" y="17560"/>
                    </a:lnTo>
                    <a:lnTo>
                      <a:pt x="556" y="17816"/>
                    </a:lnTo>
                    <a:lnTo>
                      <a:pt x="684" y="18072"/>
                    </a:lnTo>
                    <a:lnTo>
                      <a:pt x="812" y="18314"/>
                    </a:lnTo>
                    <a:lnTo>
                      <a:pt x="969" y="18556"/>
                    </a:lnTo>
                    <a:lnTo>
                      <a:pt x="1125" y="18784"/>
                    </a:lnTo>
                    <a:lnTo>
                      <a:pt x="1296" y="19011"/>
                    </a:lnTo>
                    <a:lnTo>
                      <a:pt x="1481" y="19225"/>
                    </a:lnTo>
                    <a:lnTo>
                      <a:pt x="1680" y="19438"/>
                    </a:lnTo>
                    <a:lnTo>
                      <a:pt x="1879" y="19638"/>
                    </a:lnTo>
                    <a:lnTo>
                      <a:pt x="2107" y="19823"/>
                    </a:lnTo>
                    <a:lnTo>
                      <a:pt x="2335" y="20008"/>
                    </a:lnTo>
                    <a:lnTo>
                      <a:pt x="2577" y="20178"/>
                    </a:lnTo>
                    <a:lnTo>
                      <a:pt x="2819" y="20335"/>
                    </a:lnTo>
                    <a:lnTo>
                      <a:pt x="3075" y="20477"/>
                    </a:lnTo>
                    <a:lnTo>
                      <a:pt x="3345" y="20605"/>
                    </a:lnTo>
                    <a:lnTo>
                      <a:pt x="3615" y="20733"/>
                    </a:lnTo>
                    <a:lnTo>
                      <a:pt x="3886" y="20833"/>
                    </a:lnTo>
                    <a:lnTo>
                      <a:pt x="4156" y="20918"/>
                    </a:lnTo>
                    <a:lnTo>
                      <a:pt x="4426" y="20989"/>
                    </a:lnTo>
                    <a:lnTo>
                      <a:pt x="4711" y="21046"/>
                    </a:lnTo>
                    <a:lnTo>
                      <a:pt x="4981" y="21089"/>
                    </a:lnTo>
                    <a:lnTo>
                      <a:pt x="5266" y="21132"/>
                    </a:lnTo>
                    <a:lnTo>
                      <a:pt x="5551" y="21146"/>
                    </a:lnTo>
                    <a:lnTo>
                      <a:pt x="6106" y="21146"/>
                    </a:lnTo>
                    <a:lnTo>
                      <a:pt x="6390" y="21118"/>
                    </a:lnTo>
                    <a:lnTo>
                      <a:pt x="6661" y="21089"/>
                    </a:lnTo>
                    <a:lnTo>
                      <a:pt x="6931" y="21032"/>
                    </a:lnTo>
                    <a:lnTo>
                      <a:pt x="7201" y="20975"/>
                    </a:lnTo>
                    <a:lnTo>
                      <a:pt x="7472" y="20904"/>
                    </a:lnTo>
                    <a:lnTo>
                      <a:pt x="7742" y="20819"/>
                    </a:lnTo>
                    <a:lnTo>
                      <a:pt x="7998" y="20719"/>
                    </a:lnTo>
                    <a:lnTo>
                      <a:pt x="8254" y="20605"/>
                    </a:lnTo>
                    <a:lnTo>
                      <a:pt x="8510" y="20477"/>
                    </a:lnTo>
                    <a:lnTo>
                      <a:pt x="8752" y="20335"/>
                    </a:lnTo>
                    <a:lnTo>
                      <a:pt x="8994" y="20193"/>
                    </a:lnTo>
                    <a:lnTo>
                      <a:pt x="9222" y="20036"/>
                    </a:lnTo>
                    <a:lnTo>
                      <a:pt x="9450" y="19865"/>
                    </a:lnTo>
                    <a:lnTo>
                      <a:pt x="9663" y="19680"/>
                    </a:lnTo>
                    <a:lnTo>
                      <a:pt x="9877" y="19481"/>
                    </a:lnTo>
                    <a:lnTo>
                      <a:pt x="10076" y="19268"/>
                    </a:lnTo>
                    <a:lnTo>
                      <a:pt x="10261" y="19054"/>
                    </a:lnTo>
                    <a:lnTo>
                      <a:pt x="10446" y="18826"/>
                    </a:lnTo>
                    <a:lnTo>
                      <a:pt x="10616" y="18585"/>
                    </a:lnTo>
                    <a:lnTo>
                      <a:pt x="10773" y="18328"/>
                    </a:lnTo>
                    <a:lnTo>
                      <a:pt x="16493" y="8766"/>
                    </a:lnTo>
                    <a:lnTo>
                      <a:pt x="16636" y="8510"/>
                    </a:lnTo>
                    <a:lnTo>
                      <a:pt x="16764" y="8254"/>
                    </a:lnTo>
                    <a:lnTo>
                      <a:pt x="16892" y="7983"/>
                    </a:lnTo>
                    <a:lnTo>
                      <a:pt x="16991" y="7713"/>
                    </a:lnTo>
                    <a:lnTo>
                      <a:pt x="17077" y="7443"/>
                    </a:lnTo>
                    <a:lnTo>
                      <a:pt x="17148" y="7158"/>
                    </a:lnTo>
                    <a:lnTo>
                      <a:pt x="17205" y="6888"/>
                    </a:lnTo>
                    <a:lnTo>
                      <a:pt x="17262" y="6603"/>
                    </a:lnTo>
                    <a:lnTo>
                      <a:pt x="17290" y="6318"/>
                    </a:lnTo>
                    <a:lnTo>
                      <a:pt x="17305" y="6048"/>
                    </a:lnTo>
                    <a:lnTo>
                      <a:pt x="17305" y="5763"/>
                    </a:lnTo>
                    <a:lnTo>
                      <a:pt x="17305" y="5479"/>
                    </a:lnTo>
                    <a:lnTo>
                      <a:pt x="17276" y="5208"/>
                    </a:lnTo>
                    <a:lnTo>
                      <a:pt x="17248" y="4924"/>
                    </a:lnTo>
                    <a:lnTo>
                      <a:pt x="17191" y="4653"/>
                    </a:lnTo>
                    <a:lnTo>
                      <a:pt x="17134" y="4383"/>
                    </a:lnTo>
                    <a:lnTo>
                      <a:pt x="17063" y="4113"/>
                    </a:lnTo>
                    <a:lnTo>
                      <a:pt x="16977" y="3842"/>
                    </a:lnTo>
                    <a:lnTo>
                      <a:pt x="16878" y="3586"/>
                    </a:lnTo>
                    <a:lnTo>
                      <a:pt x="16764" y="3330"/>
                    </a:lnTo>
                    <a:lnTo>
                      <a:pt x="16636" y="3088"/>
                    </a:lnTo>
                    <a:lnTo>
                      <a:pt x="16508" y="2832"/>
                    </a:lnTo>
                    <a:lnTo>
                      <a:pt x="16351" y="2604"/>
                    </a:lnTo>
                    <a:lnTo>
                      <a:pt x="16195" y="2362"/>
                    </a:lnTo>
                    <a:lnTo>
                      <a:pt x="16024" y="2149"/>
                    </a:lnTo>
                    <a:lnTo>
                      <a:pt x="15839" y="1921"/>
                    </a:lnTo>
                    <a:lnTo>
                      <a:pt x="15640" y="1722"/>
                    </a:lnTo>
                    <a:lnTo>
                      <a:pt x="15440" y="1523"/>
                    </a:lnTo>
                    <a:lnTo>
                      <a:pt x="15213" y="1324"/>
                    </a:lnTo>
                    <a:lnTo>
                      <a:pt x="14985" y="1153"/>
                    </a:lnTo>
                    <a:lnTo>
                      <a:pt x="14743" y="982"/>
                    </a:lnTo>
                    <a:lnTo>
                      <a:pt x="14501" y="826"/>
                    </a:lnTo>
                    <a:lnTo>
                      <a:pt x="14231" y="669"/>
                    </a:lnTo>
                    <a:lnTo>
                      <a:pt x="13975" y="541"/>
                    </a:lnTo>
                    <a:lnTo>
                      <a:pt x="13704" y="427"/>
                    </a:lnTo>
                    <a:lnTo>
                      <a:pt x="13434" y="328"/>
                    </a:lnTo>
                    <a:lnTo>
                      <a:pt x="13164" y="242"/>
                    </a:lnTo>
                    <a:lnTo>
                      <a:pt x="12893" y="157"/>
                    </a:lnTo>
                    <a:lnTo>
                      <a:pt x="12609" y="100"/>
                    </a:lnTo>
                    <a:lnTo>
                      <a:pt x="12324" y="57"/>
                    </a:lnTo>
                    <a:lnTo>
                      <a:pt x="12054" y="29"/>
                    </a:lnTo>
                    <a:lnTo>
                      <a:pt x="11769" y="0"/>
                    </a:ln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8" name="Google Shape;507;p19">
                <a:extLst>
                  <a:ext uri="{FF2B5EF4-FFF2-40B4-BE49-F238E27FC236}">
                    <a16:creationId xmlns:a16="http://schemas.microsoft.com/office/drawing/2014/main" id="{15DF10D0-67F3-1729-5456-0548B37606A9}"/>
                  </a:ext>
                </a:extLst>
              </p:cNvPr>
              <p:cNvSpPr/>
              <p:nvPr/>
            </p:nvSpPr>
            <p:spPr>
              <a:xfrm>
                <a:off x="2421280" y="1708440"/>
                <a:ext cx="318747" cy="969985"/>
              </a:xfrm>
              <a:custGeom>
                <a:avLst/>
                <a:gdLst/>
                <a:ahLst/>
                <a:cxnLst/>
                <a:rect l="l" t="t" r="r" b="b"/>
                <a:pathLst>
                  <a:path w="9577" h="29144" extrusionOk="0">
                    <a:moveTo>
                      <a:pt x="4781" y="0"/>
                    </a:moveTo>
                    <a:lnTo>
                      <a:pt x="4539" y="15"/>
                    </a:lnTo>
                    <a:lnTo>
                      <a:pt x="4298" y="29"/>
                    </a:lnTo>
                    <a:lnTo>
                      <a:pt x="4056" y="57"/>
                    </a:lnTo>
                    <a:lnTo>
                      <a:pt x="3828" y="100"/>
                    </a:lnTo>
                    <a:lnTo>
                      <a:pt x="3586" y="157"/>
                    </a:lnTo>
                    <a:lnTo>
                      <a:pt x="3373" y="228"/>
                    </a:lnTo>
                    <a:lnTo>
                      <a:pt x="3145" y="299"/>
                    </a:lnTo>
                    <a:lnTo>
                      <a:pt x="2931" y="385"/>
                    </a:lnTo>
                    <a:lnTo>
                      <a:pt x="2718" y="484"/>
                    </a:lnTo>
                    <a:lnTo>
                      <a:pt x="2505" y="584"/>
                    </a:lnTo>
                    <a:lnTo>
                      <a:pt x="2305" y="698"/>
                    </a:lnTo>
                    <a:lnTo>
                      <a:pt x="2120" y="826"/>
                    </a:lnTo>
                    <a:lnTo>
                      <a:pt x="1921" y="954"/>
                    </a:lnTo>
                    <a:lnTo>
                      <a:pt x="1750" y="1096"/>
                    </a:lnTo>
                    <a:lnTo>
                      <a:pt x="1565" y="1253"/>
                    </a:lnTo>
                    <a:lnTo>
                      <a:pt x="1409" y="1409"/>
                    </a:lnTo>
                    <a:lnTo>
                      <a:pt x="1252" y="1580"/>
                    </a:lnTo>
                    <a:lnTo>
                      <a:pt x="1096" y="1751"/>
                    </a:lnTo>
                    <a:lnTo>
                      <a:pt x="954" y="1936"/>
                    </a:lnTo>
                    <a:lnTo>
                      <a:pt x="825" y="2121"/>
                    </a:lnTo>
                    <a:lnTo>
                      <a:pt x="697" y="2320"/>
                    </a:lnTo>
                    <a:lnTo>
                      <a:pt x="584" y="2519"/>
                    </a:lnTo>
                    <a:lnTo>
                      <a:pt x="470" y="2718"/>
                    </a:lnTo>
                    <a:lnTo>
                      <a:pt x="384" y="2932"/>
                    </a:lnTo>
                    <a:lnTo>
                      <a:pt x="285" y="3145"/>
                    </a:lnTo>
                    <a:lnTo>
                      <a:pt x="214" y="3373"/>
                    </a:lnTo>
                    <a:lnTo>
                      <a:pt x="157" y="3601"/>
                    </a:lnTo>
                    <a:lnTo>
                      <a:pt x="100" y="3828"/>
                    </a:lnTo>
                    <a:lnTo>
                      <a:pt x="57" y="4070"/>
                    </a:lnTo>
                    <a:lnTo>
                      <a:pt x="29" y="4298"/>
                    </a:lnTo>
                    <a:lnTo>
                      <a:pt x="0" y="4540"/>
                    </a:lnTo>
                    <a:lnTo>
                      <a:pt x="0" y="4796"/>
                    </a:lnTo>
                    <a:lnTo>
                      <a:pt x="0" y="24362"/>
                    </a:lnTo>
                    <a:lnTo>
                      <a:pt x="0" y="24604"/>
                    </a:lnTo>
                    <a:lnTo>
                      <a:pt x="29" y="24846"/>
                    </a:lnTo>
                    <a:lnTo>
                      <a:pt x="57" y="25088"/>
                    </a:lnTo>
                    <a:lnTo>
                      <a:pt x="100" y="25330"/>
                    </a:lnTo>
                    <a:lnTo>
                      <a:pt x="157" y="25557"/>
                    </a:lnTo>
                    <a:lnTo>
                      <a:pt x="214" y="25785"/>
                    </a:lnTo>
                    <a:lnTo>
                      <a:pt x="285" y="25998"/>
                    </a:lnTo>
                    <a:lnTo>
                      <a:pt x="384" y="26226"/>
                    </a:lnTo>
                    <a:lnTo>
                      <a:pt x="470" y="26425"/>
                    </a:lnTo>
                    <a:lnTo>
                      <a:pt x="584" y="26639"/>
                    </a:lnTo>
                    <a:lnTo>
                      <a:pt x="697" y="26838"/>
                    </a:lnTo>
                    <a:lnTo>
                      <a:pt x="825" y="27037"/>
                    </a:lnTo>
                    <a:lnTo>
                      <a:pt x="954" y="27222"/>
                    </a:lnTo>
                    <a:lnTo>
                      <a:pt x="1096" y="27407"/>
                    </a:lnTo>
                    <a:lnTo>
                      <a:pt x="1252" y="27578"/>
                    </a:lnTo>
                    <a:lnTo>
                      <a:pt x="1409" y="27749"/>
                    </a:lnTo>
                    <a:lnTo>
                      <a:pt x="1565" y="27905"/>
                    </a:lnTo>
                    <a:lnTo>
                      <a:pt x="1750" y="28048"/>
                    </a:lnTo>
                    <a:lnTo>
                      <a:pt x="1921" y="28190"/>
                    </a:lnTo>
                    <a:lnTo>
                      <a:pt x="2120" y="28332"/>
                    </a:lnTo>
                    <a:lnTo>
                      <a:pt x="2305" y="28446"/>
                    </a:lnTo>
                    <a:lnTo>
                      <a:pt x="2505" y="28574"/>
                    </a:lnTo>
                    <a:lnTo>
                      <a:pt x="2718" y="28674"/>
                    </a:lnTo>
                    <a:lnTo>
                      <a:pt x="2931" y="28773"/>
                    </a:lnTo>
                    <a:lnTo>
                      <a:pt x="3145" y="28859"/>
                    </a:lnTo>
                    <a:lnTo>
                      <a:pt x="3373" y="28930"/>
                    </a:lnTo>
                    <a:lnTo>
                      <a:pt x="3586" y="29001"/>
                    </a:lnTo>
                    <a:lnTo>
                      <a:pt x="3828" y="29044"/>
                    </a:lnTo>
                    <a:lnTo>
                      <a:pt x="4056" y="29086"/>
                    </a:lnTo>
                    <a:lnTo>
                      <a:pt x="4298" y="29129"/>
                    </a:lnTo>
                    <a:lnTo>
                      <a:pt x="4539" y="29143"/>
                    </a:lnTo>
                    <a:lnTo>
                      <a:pt x="5037" y="29143"/>
                    </a:lnTo>
                    <a:lnTo>
                      <a:pt x="5279" y="29129"/>
                    </a:lnTo>
                    <a:lnTo>
                      <a:pt x="5507" y="29086"/>
                    </a:lnTo>
                    <a:lnTo>
                      <a:pt x="5749" y="29044"/>
                    </a:lnTo>
                    <a:lnTo>
                      <a:pt x="5977" y="29001"/>
                    </a:lnTo>
                    <a:lnTo>
                      <a:pt x="6204" y="28930"/>
                    </a:lnTo>
                    <a:lnTo>
                      <a:pt x="6432" y="28859"/>
                    </a:lnTo>
                    <a:lnTo>
                      <a:pt x="6645" y="28773"/>
                    </a:lnTo>
                    <a:lnTo>
                      <a:pt x="6859" y="28674"/>
                    </a:lnTo>
                    <a:lnTo>
                      <a:pt x="7058" y="28574"/>
                    </a:lnTo>
                    <a:lnTo>
                      <a:pt x="7257" y="28446"/>
                    </a:lnTo>
                    <a:lnTo>
                      <a:pt x="7457" y="28332"/>
                    </a:lnTo>
                    <a:lnTo>
                      <a:pt x="7642" y="28190"/>
                    </a:lnTo>
                    <a:lnTo>
                      <a:pt x="7827" y="28048"/>
                    </a:lnTo>
                    <a:lnTo>
                      <a:pt x="7997" y="27905"/>
                    </a:lnTo>
                    <a:lnTo>
                      <a:pt x="8168" y="27749"/>
                    </a:lnTo>
                    <a:lnTo>
                      <a:pt x="8325" y="27578"/>
                    </a:lnTo>
                    <a:lnTo>
                      <a:pt x="8481" y="27407"/>
                    </a:lnTo>
                    <a:lnTo>
                      <a:pt x="8623" y="27222"/>
                    </a:lnTo>
                    <a:lnTo>
                      <a:pt x="8751" y="27037"/>
                    </a:lnTo>
                    <a:lnTo>
                      <a:pt x="8880" y="26838"/>
                    </a:lnTo>
                    <a:lnTo>
                      <a:pt x="8993" y="26639"/>
                    </a:lnTo>
                    <a:lnTo>
                      <a:pt x="9093" y="26425"/>
                    </a:lnTo>
                    <a:lnTo>
                      <a:pt x="9193" y="26226"/>
                    </a:lnTo>
                    <a:lnTo>
                      <a:pt x="9278" y="25998"/>
                    </a:lnTo>
                    <a:lnTo>
                      <a:pt x="9349" y="25785"/>
                    </a:lnTo>
                    <a:lnTo>
                      <a:pt x="9420" y="25557"/>
                    </a:lnTo>
                    <a:lnTo>
                      <a:pt x="9477" y="25330"/>
                    </a:lnTo>
                    <a:lnTo>
                      <a:pt x="9520" y="25088"/>
                    </a:lnTo>
                    <a:lnTo>
                      <a:pt x="9548" y="24846"/>
                    </a:lnTo>
                    <a:lnTo>
                      <a:pt x="9563" y="24604"/>
                    </a:lnTo>
                    <a:lnTo>
                      <a:pt x="9577" y="24362"/>
                    </a:lnTo>
                    <a:lnTo>
                      <a:pt x="9577" y="4796"/>
                    </a:lnTo>
                    <a:lnTo>
                      <a:pt x="9563" y="4540"/>
                    </a:lnTo>
                    <a:lnTo>
                      <a:pt x="9548" y="4298"/>
                    </a:lnTo>
                    <a:lnTo>
                      <a:pt x="9520" y="4070"/>
                    </a:lnTo>
                    <a:lnTo>
                      <a:pt x="9477" y="3828"/>
                    </a:lnTo>
                    <a:lnTo>
                      <a:pt x="9420" y="3601"/>
                    </a:lnTo>
                    <a:lnTo>
                      <a:pt x="9349" y="3373"/>
                    </a:lnTo>
                    <a:lnTo>
                      <a:pt x="9278" y="3145"/>
                    </a:lnTo>
                    <a:lnTo>
                      <a:pt x="9193" y="2932"/>
                    </a:lnTo>
                    <a:lnTo>
                      <a:pt x="9093" y="2718"/>
                    </a:lnTo>
                    <a:lnTo>
                      <a:pt x="8993" y="2519"/>
                    </a:lnTo>
                    <a:lnTo>
                      <a:pt x="8880" y="2320"/>
                    </a:lnTo>
                    <a:lnTo>
                      <a:pt x="8751" y="2121"/>
                    </a:lnTo>
                    <a:lnTo>
                      <a:pt x="8623" y="1936"/>
                    </a:lnTo>
                    <a:lnTo>
                      <a:pt x="8481" y="1751"/>
                    </a:lnTo>
                    <a:lnTo>
                      <a:pt x="8325" y="1580"/>
                    </a:lnTo>
                    <a:lnTo>
                      <a:pt x="8168" y="1409"/>
                    </a:lnTo>
                    <a:lnTo>
                      <a:pt x="7997" y="1253"/>
                    </a:lnTo>
                    <a:lnTo>
                      <a:pt x="7827" y="1096"/>
                    </a:lnTo>
                    <a:lnTo>
                      <a:pt x="7642" y="954"/>
                    </a:lnTo>
                    <a:lnTo>
                      <a:pt x="7457" y="826"/>
                    </a:lnTo>
                    <a:lnTo>
                      <a:pt x="7257" y="698"/>
                    </a:lnTo>
                    <a:lnTo>
                      <a:pt x="7058" y="584"/>
                    </a:lnTo>
                    <a:lnTo>
                      <a:pt x="6859" y="484"/>
                    </a:lnTo>
                    <a:lnTo>
                      <a:pt x="6645" y="385"/>
                    </a:lnTo>
                    <a:lnTo>
                      <a:pt x="6432" y="299"/>
                    </a:lnTo>
                    <a:lnTo>
                      <a:pt x="6204" y="228"/>
                    </a:lnTo>
                    <a:lnTo>
                      <a:pt x="5977" y="157"/>
                    </a:lnTo>
                    <a:lnTo>
                      <a:pt x="5749" y="100"/>
                    </a:lnTo>
                    <a:lnTo>
                      <a:pt x="5507" y="57"/>
                    </a:lnTo>
                    <a:lnTo>
                      <a:pt x="5279" y="29"/>
                    </a:lnTo>
                    <a:lnTo>
                      <a:pt x="5037" y="15"/>
                    </a:lnTo>
                    <a:lnTo>
                      <a:pt x="4781" y="0"/>
                    </a:ln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9" name="Google Shape;508;p19">
                <a:extLst>
                  <a:ext uri="{FF2B5EF4-FFF2-40B4-BE49-F238E27FC236}">
                    <a16:creationId xmlns:a16="http://schemas.microsoft.com/office/drawing/2014/main" id="{31F24075-B4E1-320D-08E7-F8EADA92A53D}"/>
                  </a:ext>
                </a:extLst>
              </p:cNvPr>
              <p:cNvSpPr/>
              <p:nvPr/>
            </p:nvSpPr>
            <p:spPr>
              <a:xfrm>
                <a:off x="2728090" y="1736364"/>
                <a:ext cx="287062" cy="785301"/>
              </a:xfrm>
              <a:custGeom>
                <a:avLst/>
                <a:gdLst/>
                <a:ahLst/>
                <a:cxnLst/>
                <a:rect l="l" t="t" r="r" b="b"/>
                <a:pathLst>
                  <a:path w="8625" h="23595" extrusionOk="0">
                    <a:moveTo>
                      <a:pt x="3885" y="1"/>
                    </a:moveTo>
                    <a:lnTo>
                      <a:pt x="3672" y="15"/>
                    </a:lnTo>
                    <a:lnTo>
                      <a:pt x="3473" y="44"/>
                    </a:lnTo>
                    <a:lnTo>
                      <a:pt x="3274" y="86"/>
                    </a:lnTo>
                    <a:lnTo>
                      <a:pt x="3074" y="129"/>
                    </a:lnTo>
                    <a:lnTo>
                      <a:pt x="2875" y="186"/>
                    </a:lnTo>
                    <a:lnTo>
                      <a:pt x="2690" y="243"/>
                    </a:lnTo>
                    <a:lnTo>
                      <a:pt x="2505" y="314"/>
                    </a:lnTo>
                    <a:lnTo>
                      <a:pt x="2320" y="399"/>
                    </a:lnTo>
                    <a:lnTo>
                      <a:pt x="2149" y="485"/>
                    </a:lnTo>
                    <a:lnTo>
                      <a:pt x="1979" y="584"/>
                    </a:lnTo>
                    <a:lnTo>
                      <a:pt x="1808" y="698"/>
                    </a:lnTo>
                    <a:lnTo>
                      <a:pt x="1651" y="812"/>
                    </a:lnTo>
                    <a:lnTo>
                      <a:pt x="1495" y="926"/>
                    </a:lnTo>
                    <a:lnTo>
                      <a:pt x="1353" y="1054"/>
                    </a:lnTo>
                    <a:lnTo>
                      <a:pt x="1210" y="1196"/>
                    </a:lnTo>
                    <a:lnTo>
                      <a:pt x="1068" y="1339"/>
                    </a:lnTo>
                    <a:lnTo>
                      <a:pt x="940" y="1481"/>
                    </a:lnTo>
                    <a:lnTo>
                      <a:pt x="826" y="1637"/>
                    </a:lnTo>
                    <a:lnTo>
                      <a:pt x="712" y="1794"/>
                    </a:lnTo>
                    <a:lnTo>
                      <a:pt x="598" y="1965"/>
                    </a:lnTo>
                    <a:lnTo>
                      <a:pt x="499" y="2135"/>
                    </a:lnTo>
                    <a:lnTo>
                      <a:pt x="413" y="2306"/>
                    </a:lnTo>
                    <a:lnTo>
                      <a:pt x="328" y="2491"/>
                    </a:lnTo>
                    <a:lnTo>
                      <a:pt x="257" y="2676"/>
                    </a:lnTo>
                    <a:lnTo>
                      <a:pt x="186" y="2875"/>
                    </a:lnTo>
                    <a:lnTo>
                      <a:pt x="143" y="3060"/>
                    </a:lnTo>
                    <a:lnTo>
                      <a:pt x="86" y="3260"/>
                    </a:lnTo>
                    <a:lnTo>
                      <a:pt x="58" y="3459"/>
                    </a:lnTo>
                    <a:lnTo>
                      <a:pt x="29" y="3658"/>
                    </a:lnTo>
                    <a:lnTo>
                      <a:pt x="15" y="3871"/>
                    </a:lnTo>
                    <a:lnTo>
                      <a:pt x="1" y="4085"/>
                    </a:lnTo>
                    <a:lnTo>
                      <a:pt x="1" y="19510"/>
                    </a:lnTo>
                    <a:lnTo>
                      <a:pt x="15" y="19724"/>
                    </a:lnTo>
                    <a:lnTo>
                      <a:pt x="29" y="19937"/>
                    </a:lnTo>
                    <a:lnTo>
                      <a:pt x="58" y="20136"/>
                    </a:lnTo>
                    <a:lnTo>
                      <a:pt x="86" y="20335"/>
                    </a:lnTo>
                    <a:lnTo>
                      <a:pt x="143" y="20535"/>
                    </a:lnTo>
                    <a:lnTo>
                      <a:pt x="186" y="20720"/>
                    </a:lnTo>
                    <a:lnTo>
                      <a:pt x="257" y="20919"/>
                    </a:lnTo>
                    <a:lnTo>
                      <a:pt x="328" y="21104"/>
                    </a:lnTo>
                    <a:lnTo>
                      <a:pt x="413" y="21275"/>
                    </a:lnTo>
                    <a:lnTo>
                      <a:pt x="499" y="21460"/>
                    </a:lnTo>
                    <a:lnTo>
                      <a:pt x="598" y="21630"/>
                    </a:lnTo>
                    <a:lnTo>
                      <a:pt x="712" y="21801"/>
                    </a:lnTo>
                    <a:lnTo>
                      <a:pt x="826" y="21958"/>
                    </a:lnTo>
                    <a:lnTo>
                      <a:pt x="940" y="22114"/>
                    </a:lnTo>
                    <a:lnTo>
                      <a:pt x="1068" y="22257"/>
                    </a:lnTo>
                    <a:lnTo>
                      <a:pt x="1210" y="22399"/>
                    </a:lnTo>
                    <a:lnTo>
                      <a:pt x="1353" y="22541"/>
                    </a:lnTo>
                    <a:lnTo>
                      <a:pt x="1495" y="22669"/>
                    </a:lnTo>
                    <a:lnTo>
                      <a:pt x="1651" y="22783"/>
                    </a:lnTo>
                    <a:lnTo>
                      <a:pt x="1808" y="22897"/>
                    </a:lnTo>
                    <a:lnTo>
                      <a:pt x="1979" y="23011"/>
                    </a:lnTo>
                    <a:lnTo>
                      <a:pt x="2149" y="23110"/>
                    </a:lnTo>
                    <a:lnTo>
                      <a:pt x="2320" y="23196"/>
                    </a:lnTo>
                    <a:lnTo>
                      <a:pt x="2505" y="23281"/>
                    </a:lnTo>
                    <a:lnTo>
                      <a:pt x="2690" y="23352"/>
                    </a:lnTo>
                    <a:lnTo>
                      <a:pt x="2875" y="23409"/>
                    </a:lnTo>
                    <a:lnTo>
                      <a:pt x="3074" y="23466"/>
                    </a:lnTo>
                    <a:lnTo>
                      <a:pt x="3274" y="23509"/>
                    </a:lnTo>
                    <a:lnTo>
                      <a:pt x="3473" y="23551"/>
                    </a:lnTo>
                    <a:lnTo>
                      <a:pt x="3672" y="23580"/>
                    </a:lnTo>
                    <a:lnTo>
                      <a:pt x="3885" y="23594"/>
                    </a:lnTo>
                    <a:lnTo>
                      <a:pt x="4754" y="23594"/>
                    </a:lnTo>
                    <a:lnTo>
                      <a:pt x="4953" y="23580"/>
                    </a:lnTo>
                    <a:lnTo>
                      <a:pt x="5166" y="23551"/>
                    </a:lnTo>
                    <a:lnTo>
                      <a:pt x="5365" y="23509"/>
                    </a:lnTo>
                    <a:lnTo>
                      <a:pt x="5565" y="23466"/>
                    </a:lnTo>
                    <a:lnTo>
                      <a:pt x="5750" y="23409"/>
                    </a:lnTo>
                    <a:lnTo>
                      <a:pt x="5949" y="23352"/>
                    </a:lnTo>
                    <a:lnTo>
                      <a:pt x="6134" y="23281"/>
                    </a:lnTo>
                    <a:lnTo>
                      <a:pt x="6305" y="23196"/>
                    </a:lnTo>
                    <a:lnTo>
                      <a:pt x="6490" y="23110"/>
                    </a:lnTo>
                    <a:lnTo>
                      <a:pt x="6660" y="23011"/>
                    </a:lnTo>
                    <a:lnTo>
                      <a:pt x="6817" y="22897"/>
                    </a:lnTo>
                    <a:lnTo>
                      <a:pt x="6988" y="22783"/>
                    </a:lnTo>
                    <a:lnTo>
                      <a:pt x="7130" y="22669"/>
                    </a:lnTo>
                    <a:lnTo>
                      <a:pt x="7286" y="22541"/>
                    </a:lnTo>
                    <a:lnTo>
                      <a:pt x="7429" y="22399"/>
                    </a:lnTo>
                    <a:lnTo>
                      <a:pt x="7557" y="22257"/>
                    </a:lnTo>
                    <a:lnTo>
                      <a:pt x="7685" y="22114"/>
                    </a:lnTo>
                    <a:lnTo>
                      <a:pt x="7813" y="21958"/>
                    </a:lnTo>
                    <a:lnTo>
                      <a:pt x="7927" y="21801"/>
                    </a:lnTo>
                    <a:lnTo>
                      <a:pt x="8026" y="21630"/>
                    </a:lnTo>
                    <a:lnTo>
                      <a:pt x="8126" y="21460"/>
                    </a:lnTo>
                    <a:lnTo>
                      <a:pt x="8226" y="21275"/>
                    </a:lnTo>
                    <a:lnTo>
                      <a:pt x="8311" y="21104"/>
                    </a:lnTo>
                    <a:lnTo>
                      <a:pt x="8382" y="20919"/>
                    </a:lnTo>
                    <a:lnTo>
                      <a:pt x="8439" y="20720"/>
                    </a:lnTo>
                    <a:lnTo>
                      <a:pt x="8496" y="20535"/>
                    </a:lnTo>
                    <a:lnTo>
                      <a:pt x="8539" y="20335"/>
                    </a:lnTo>
                    <a:lnTo>
                      <a:pt x="8581" y="20136"/>
                    </a:lnTo>
                    <a:lnTo>
                      <a:pt x="8610" y="19937"/>
                    </a:lnTo>
                    <a:lnTo>
                      <a:pt x="8624" y="19724"/>
                    </a:lnTo>
                    <a:lnTo>
                      <a:pt x="8624" y="19510"/>
                    </a:lnTo>
                    <a:lnTo>
                      <a:pt x="8624" y="4085"/>
                    </a:lnTo>
                    <a:lnTo>
                      <a:pt x="8624" y="3871"/>
                    </a:lnTo>
                    <a:lnTo>
                      <a:pt x="8610" y="3658"/>
                    </a:lnTo>
                    <a:lnTo>
                      <a:pt x="8581" y="3459"/>
                    </a:lnTo>
                    <a:lnTo>
                      <a:pt x="8539" y="3260"/>
                    </a:lnTo>
                    <a:lnTo>
                      <a:pt x="8496" y="3060"/>
                    </a:lnTo>
                    <a:lnTo>
                      <a:pt x="8439" y="2875"/>
                    </a:lnTo>
                    <a:lnTo>
                      <a:pt x="8382" y="2676"/>
                    </a:lnTo>
                    <a:lnTo>
                      <a:pt x="8311" y="2491"/>
                    </a:lnTo>
                    <a:lnTo>
                      <a:pt x="8226" y="2306"/>
                    </a:lnTo>
                    <a:lnTo>
                      <a:pt x="8126" y="2135"/>
                    </a:lnTo>
                    <a:lnTo>
                      <a:pt x="8026" y="1965"/>
                    </a:lnTo>
                    <a:lnTo>
                      <a:pt x="7927" y="1794"/>
                    </a:lnTo>
                    <a:lnTo>
                      <a:pt x="7813" y="1637"/>
                    </a:lnTo>
                    <a:lnTo>
                      <a:pt x="7685" y="1481"/>
                    </a:lnTo>
                    <a:lnTo>
                      <a:pt x="7557" y="1339"/>
                    </a:lnTo>
                    <a:lnTo>
                      <a:pt x="7429" y="1196"/>
                    </a:lnTo>
                    <a:lnTo>
                      <a:pt x="7286" y="1054"/>
                    </a:lnTo>
                    <a:lnTo>
                      <a:pt x="7130" y="926"/>
                    </a:lnTo>
                    <a:lnTo>
                      <a:pt x="6988" y="812"/>
                    </a:lnTo>
                    <a:lnTo>
                      <a:pt x="6817" y="698"/>
                    </a:lnTo>
                    <a:lnTo>
                      <a:pt x="6660" y="584"/>
                    </a:lnTo>
                    <a:lnTo>
                      <a:pt x="6490" y="485"/>
                    </a:lnTo>
                    <a:lnTo>
                      <a:pt x="6305" y="399"/>
                    </a:lnTo>
                    <a:lnTo>
                      <a:pt x="6134" y="314"/>
                    </a:lnTo>
                    <a:lnTo>
                      <a:pt x="5949" y="243"/>
                    </a:lnTo>
                    <a:lnTo>
                      <a:pt x="5750" y="186"/>
                    </a:lnTo>
                    <a:lnTo>
                      <a:pt x="5565" y="129"/>
                    </a:lnTo>
                    <a:lnTo>
                      <a:pt x="5365" y="86"/>
                    </a:lnTo>
                    <a:lnTo>
                      <a:pt x="5166" y="44"/>
                    </a:lnTo>
                    <a:lnTo>
                      <a:pt x="4953" y="15"/>
                    </a:lnTo>
                    <a:lnTo>
                      <a:pt x="4754" y="1"/>
                    </a:lnTo>
                    <a:close/>
                  </a:path>
                </a:pathLst>
              </a:cu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0" name="Google Shape;509;p19">
                <a:extLst>
                  <a:ext uri="{FF2B5EF4-FFF2-40B4-BE49-F238E27FC236}">
                    <a16:creationId xmlns:a16="http://schemas.microsoft.com/office/drawing/2014/main" id="{FD856B7A-43D2-E214-BA10-E59DB64C8185}"/>
                  </a:ext>
                </a:extLst>
              </p:cNvPr>
              <p:cNvSpPr/>
              <p:nvPr/>
            </p:nvSpPr>
            <p:spPr>
              <a:xfrm>
                <a:off x="2515037" y="2151728"/>
                <a:ext cx="116056" cy="344341"/>
              </a:xfrm>
              <a:custGeom>
                <a:avLst/>
                <a:gdLst/>
                <a:ahLst/>
                <a:cxnLst/>
                <a:rect l="l" t="t" r="r" b="b"/>
                <a:pathLst>
                  <a:path w="3487" h="10346" extrusionOk="0">
                    <a:moveTo>
                      <a:pt x="1566" y="1"/>
                    </a:moveTo>
                    <a:lnTo>
                      <a:pt x="1395" y="29"/>
                    </a:lnTo>
                    <a:lnTo>
                      <a:pt x="1224" y="72"/>
                    </a:lnTo>
                    <a:lnTo>
                      <a:pt x="1068" y="129"/>
                    </a:lnTo>
                    <a:lnTo>
                      <a:pt x="911" y="214"/>
                    </a:lnTo>
                    <a:lnTo>
                      <a:pt x="769" y="299"/>
                    </a:lnTo>
                    <a:lnTo>
                      <a:pt x="641" y="399"/>
                    </a:lnTo>
                    <a:lnTo>
                      <a:pt x="513" y="513"/>
                    </a:lnTo>
                    <a:lnTo>
                      <a:pt x="399" y="627"/>
                    </a:lnTo>
                    <a:lnTo>
                      <a:pt x="299" y="769"/>
                    </a:lnTo>
                    <a:lnTo>
                      <a:pt x="214" y="911"/>
                    </a:lnTo>
                    <a:lnTo>
                      <a:pt x="143" y="1068"/>
                    </a:lnTo>
                    <a:lnTo>
                      <a:pt x="86" y="1224"/>
                    </a:lnTo>
                    <a:lnTo>
                      <a:pt x="43" y="1381"/>
                    </a:lnTo>
                    <a:lnTo>
                      <a:pt x="15" y="1566"/>
                    </a:lnTo>
                    <a:lnTo>
                      <a:pt x="1" y="1737"/>
                    </a:lnTo>
                    <a:lnTo>
                      <a:pt x="1" y="8610"/>
                    </a:lnTo>
                    <a:lnTo>
                      <a:pt x="15" y="8780"/>
                    </a:lnTo>
                    <a:lnTo>
                      <a:pt x="43" y="8951"/>
                    </a:lnTo>
                    <a:lnTo>
                      <a:pt x="86" y="9122"/>
                    </a:lnTo>
                    <a:lnTo>
                      <a:pt x="143" y="9278"/>
                    </a:lnTo>
                    <a:lnTo>
                      <a:pt x="214" y="9435"/>
                    </a:lnTo>
                    <a:lnTo>
                      <a:pt x="299" y="9577"/>
                    </a:lnTo>
                    <a:lnTo>
                      <a:pt x="399" y="9705"/>
                    </a:lnTo>
                    <a:lnTo>
                      <a:pt x="513" y="9833"/>
                    </a:lnTo>
                    <a:lnTo>
                      <a:pt x="641" y="9947"/>
                    </a:lnTo>
                    <a:lnTo>
                      <a:pt x="769" y="10047"/>
                    </a:lnTo>
                    <a:lnTo>
                      <a:pt x="911" y="10132"/>
                    </a:lnTo>
                    <a:lnTo>
                      <a:pt x="1068" y="10203"/>
                    </a:lnTo>
                    <a:lnTo>
                      <a:pt x="1224" y="10260"/>
                    </a:lnTo>
                    <a:lnTo>
                      <a:pt x="1395" y="10303"/>
                    </a:lnTo>
                    <a:lnTo>
                      <a:pt x="1566" y="10331"/>
                    </a:lnTo>
                    <a:lnTo>
                      <a:pt x="1751" y="10346"/>
                    </a:lnTo>
                    <a:lnTo>
                      <a:pt x="1922" y="10331"/>
                    </a:lnTo>
                    <a:lnTo>
                      <a:pt x="2092" y="10303"/>
                    </a:lnTo>
                    <a:lnTo>
                      <a:pt x="2263" y="10260"/>
                    </a:lnTo>
                    <a:lnTo>
                      <a:pt x="2420" y="10203"/>
                    </a:lnTo>
                    <a:lnTo>
                      <a:pt x="2576" y="10132"/>
                    </a:lnTo>
                    <a:lnTo>
                      <a:pt x="2719" y="10047"/>
                    </a:lnTo>
                    <a:lnTo>
                      <a:pt x="2847" y="9947"/>
                    </a:lnTo>
                    <a:lnTo>
                      <a:pt x="2975" y="9833"/>
                    </a:lnTo>
                    <a:lnTo>
                      <a:pt x="3089" y="9705"/>
                    </a:lnTo>
                    <a:lnTo>
                      <a:pt x="3188" y="9577"/>
                    </a:lnTo>
                    <a:lnTo>
                      <a:pt x="3273" y="9435"/>
                    </a:lnTo>
                    <a:lnTo>
                      <a:pt x="3345" y="9278"/>
                    </a:lnTo>
                    <a:lnTo>
                      <a:pt x="3402" y="9122"/>
                    </a:lnTo>
                    <a:lnTo>
                      <a:pt x="3444" y="8951"/>
                    </a:lnTo>
                    <a:lnTo>
                      <a:pt x="3473" y="8780"/>
                    </a:lnTo>
                    <a:lnTo>
                      <a:pt x="3487" y="8610"/>
                    </a:lnTo>
                    <a:lnTo>
                      <a:pt x="3487" y="1737"/>
                    </a:lnTo>
                    <a:lnTo>
                      <a:pt x="3473" y="1566"/>
                    </a:lnTo>
                    <a:lnTo>
                      <a:pt x="3444" y="1381"/>
                    </a:lnTo>
                    <a:lnTo>
                      <a:pt x="3402" y="1224"/>
                    </a:lnTo>
                    <a:lnTo>
                      <a:pt x="3345" y="1068"/>
                    </a:lnTo>
                    <a:lnTo>
                      <a:pt x="3273" y="911"/>
                    </a:lnTo>
                    <a:lnTo>
                      <a:pt x="3188" y="769"/>
                    </a:lnTo>
                    <a:lnTo>
                      <a:pt x="3089" y="627"/>
                    </a:lnTo>
                    <a:lnTo>
                      <a:pt x="2975" y="513"/>
                    </a:lnTo>
                    <a:lnTo>
                      <a:pt x="2847" y="399"/>
                    </a:lnTo>
                    <a:lnTo>
                      <a:pt x="2719" y="299"/>
                    </a:lnTo>
                    <a:lnTo>
                      <a:pt x="2576" y="214"/>
                    </a:lnTo>
                    <a:lnTo>
                      <a:pt x="2420" y="129"/>
                    </a:lnTo>
                    <a:lnTo>
                      <a:pt x="2263" y="72"/>
                    </a:lnTo>
                    <a:lnTo>
                      <a:pt x="2092" y="29"/>
                    </a:lnTo>
                    <a:lnTo>
                      <a:pt x="1922" y="1"/>
                    </a:lnTo>
                    <a:close/>
                  </a:path>
                </a:pathLst>
              </a:custGeom>
              <a:solidFill>
                <a:srgbClr val="66AAD7"/>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1" name="Google Shape;510;p19">
                <a:extLst>
                  <a:ext uri="{FF2B5EF4-FFF2-40B4-BE49-F238E27FC236}">
                    <a16:creationId xmlns:a16="http://schemas.microsoft.com/office/drawing/2014/main" id="{4F317A0C-BBA3-9C2D-D3E3-F1BCEE75B79D}"/>
                  </a:ext>
                </a:extLst>
              </p:cNvPr>
              <p:cNvSpPr/>
              <p:nvPr/>
            </p:nvSpPr>
            <p:spPr>
              <a:xfrm>
                <a:off x="1989808" y="2335979"/>
                <a:ext cx="206518" cy="262399"/>
              </a:xfrm>
              <a:custGeom>
                <a:avLst/>
                <a:gdLst/>
                <a:ahLst/>
                <a:cxnLst/>
                <a:rect l="l" t="t" r="r" b="b"/>
                <a:pathLst>
                  <a:path w="6205" h="7884" extrusionOk="0">
                    <a:moveTo>
                      <a:pt x="4398" y="0"/>
                    </a:moveTo>
                    <a:lnTo>
                      <a:pt x="4241" y="28"/>
                    </a:lnTo>
                    <a:lnTo>
                      <a:pt x="4070" y="57"/>
                    </a:lnTo>
                    <a:lnTo>
                      <a:pt x="3914" y="100"/>
                    </a:lnTo>
                    <a:lnTo>
                      <a:pt x="3757" y="157"/>
                    </a:lnTo>
                    <a:lnTo>
                      <a:pt x="3601" y="228"/>
                    </a:lnTo>
                    <a:lnTo>
                      <a:pt x="3459" y="327"/>
                    </a:lnTo>
                    <a:lnTo>
                      <a:pt x="3330" y="427"/>
                    </a:lnTo>
                    <a:lnTo>
                      <a:pt x="3202" y="541"/>
                    </a:lnTo>
                    <a:lnTo>
                      <a:pt x="3089" y="683"/>
                    </a:lnTo>
                    <a:lnTo>
                      <a:pt x="2989" y="825"/>
                    </a:lnTo>
                    <a:lnTo>
                      <a:pt x="257" y="5222"/>
                    </a:lnTo>
                    <a:lnTo>
                      <a:pt x="171" y="5379"/>
                    </a:lnTo>
                    <a:lnTo>
                      <a:pt x="100" y="5535"/>
                    </a:lnTo>
                    <a:lnTo>
                      <a:pt x="58" y="5706"/>
                    </a:lnTo>
                    <a:lnTo>
                      <a:pt x="15" y="5863"/>
                    </a:lnTo>
                    <a:lnTo>
                      <a:pt x="1" y="6033"/>
                    </a:lnTo>
                    <a:lnTo>
                      <a:pt x="1" y="6204"/>
                    </a:lnTo>
                    <a:lnTo>
                      <a:pt x="15" y="6375"/>
                    </a:lnTo>
                    <a:lnTo>
                      <a:pt x="43" y="6532"/>
                    </a:lnTo>
                    <a:lnTo>
                      <a:pt x="86" y="6702"/>
                    </a:lnTo>
                    <a:lnTo>
                      <a:pt x="157" y="6859"/>
                    </a:lnTo>
                    <a:lnTo>
                      <a:pt x="228" y="7001"/>
                    </a:lnTo>
                    <a:lnTo>
                      <a:pt x="314" y="7143"/>
                    </a:lnTo>
                    <a:lnTo>
                      <a:pt x="428" y="7286"/>
                    </a:lnTo>
                    <a:lnTo>
                      <a:pt x="541" y="7400"/>
                    </a:lnTo>
                    <a:lnTo>
                      <a:pt x="669" y="7513"/>
                    </a:lnTo>
                    <a:lnTo>
                      <a:pt x="826" y="7613"/>
                    </a:lnTo>
                    <a:lnTo>
                      <a:pt x="968" y="7698"/>
                    </a:lnTo>
                    <a:lnTo>
                      <a:pt x="1139" y="7770"/>
                    </a:lnTo>
                    <a:lnTo>
                      <a:pt x="1296" y="7826"/>
                    </a:lnTo>
                    <a:lnTo>
                      <a:pt x="1466" y="7855"/>
                    </a:lnTo>
                    <a:lnTo>
                      <a:pt x="1637" y="7869"/>
                    </a:lnTo>
                    <a:lnTo>
                      <a:pt x="1808" y="7883"/>
                    </a:lnTo>
                    <a:lnTo>
                      <a:pt x="1964" y="7869"/>
                    </a:lnTo>
                    <a:lnTo>
                      <a:pt x="2135" y="7826"/>
                    </a:lnTo>
                    <a:lnTo>
                      <a:pt x="2292" y="7784"/>
                    </a:lnTo>
                    <a:lnTo>
                      <a:pt x="2448" y="7727"/>
                    </a:lnTo>
                    <a:lnTo>
                      <a:pt x="2605" y="7656"/>
                    </a:lnTo>
                    <a:lnTo>
                      <a:pt x="2747" y="7556"/>
                    </a:lnTo>
                    <a:lnTo>
                      <a:pt x="2875" y="7456"/>
                    </a:lnTo>
                    <a:lnTo>
                      <a:pt x="3003" y="7343"/>
                    </a:lnTo>
                    <a:lnTo>
                      <a:pt x="3117" y="7200"/>
                    </a:lnTo>
                    <a:lnTo>
                      <a:pt x="3217" y="7058"/>
                    </a:lnTo>
                    <a:lnTo>
                      <a:pt x="5949" y="2661"/>
                    </a:lnTo>
                    <a:lnTo>
                      <a:pt x="6034" y="2504"/>
                    </a:lnTo>
                    <a:lnTo>
                      <a:pt x="6105" y="2348"/>
                    </a:lnTo>
                    <a:lnTo>
                      <a:pt x="6148" y="2177"/>
                    </a:lnTo>
                    <a:lnTo>
                      <a:pt x="6191" y="2021"/>
                    </a:lnTo>
                    <a:lnTo>
                      <a:pt x="6205" y="1850"/>
                    </a:lnTo>
                    <a:lnTo>
                      <a:pt x="6205" y="1679"/>
                    </a:lnTo>
                    <a:lnTo>
                      <a:pt x="6191" y="1508"/>
                    </a:lnTo>
                    <a:lnTo>
                      <a:pt x="6162" y="1352"/>
                    </a:lnTo>
                    <a:lnTo>
                      <a:pt x="6120" y="1181"/>
                    </a:lnTo>
                    <a:lnTo>
                      <a:pt x="6048" y="1025"/>
                    </a:lnTo>
                    <a:lnTo>
                      <a:pt x="5977" y="882"/>
                    </a:lnTo>
                    <a:lnTo>
                      <a:pt x="5892" y="740"/>
                    </a:lnTo>
                    <a:lnTo>
                      <a:pt x="5778" y="598"/>
                    </a:lnTo>
                    <a:lnTo>
                      <a:pt x="5664" y="484"/>
                    </a:lnTo>
                    <a:lnTo>
                      <a:pt x="5536" y="370"/>
                    </a:lnTo>
                    <a:lnTo>
                      <a:pt x="5380" y="270"/>
                    </a:lnTo>
                    <a:lnTo>
                      <a:pt x="5223" y="185"/>
                    </a:lnTo>
                    <a:lnTo>
                      <a:pt x="5067" y="114"/>
                    </a:lnTo>
                    <a:lnTo>
                      <a:pt x="4910" y="57"/>
                    </a:lnTo>
                    <a:lnTo>
                      <a:pt x="4739" y="28"/>
                    </a:lnTo>
                    <a:lnTo>
                      <a:pt x="4568" y="14"/>
                    </a:lnTo>
                    <a:lnTo>
                      <a:pt x="4398" y="0"/>
                    </a:lnTo>
                    <a:close/>
                  </a:path>
                </a:pathLst>
              </a:custGeom>
              <a:solidFill>
                <a:srgbClr val="66AAD7"/>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2" name="Google Shape;511;p19">
                <a:extLst>
                  <a:ext uri="{FF2B5EF4-FFF2-40B4-BE49-F238E27FC236}">
                    <a16:creationId xmlns:a16="http://schemas.microsoft.com/office/drawing/2014/main" id="{510A3B7C-AA4E-B888-6B07-F3B4C913F27C}"/>
                  </a:ext>
                </a:extLst>
              </p:cNvPr>
              <p:cNvSpPr/>
              <p:nvPr/>
            </p:nvSpPr>
            <p:spPr>
              <a:xfrm>
                <a:off x="2813825" y="2099175"/>
                <a:ext cx="115590" cy="344341"/>
              </a:xfrm>
              <a:custGeom>
                <a:avLst/>
                <a:gdLst/>
                <a:ahLst/>
                <a:cxnLst/>
                <a:rect l="l" t="t" r="r" b="b"/>
                <a:pathLst>
                  <a:path w="3473" h="10346" extrusionOk="0">
                    <a:moveTo>
                      <a:pt x="1566" y="0"/>
                    </a:moveTo>
                    <a:lnTo>
                      <a:pt x="1395" y="28"/>
                    </a:lnTo>
                    <a:lnTo>
                      <a:pt x="1224" y="71"/>
                    </a:lnTo>
                    <a:lnTo>
                      <a:pt x="1068" y="128"/>
                    </a:lnTo>
                    <a:lnTo>
                      <a:pt x="911" y="213"/>
                    </a:lnTo>
                    <a:lnTo>
                      <a:pt x="769" y="299"/>
                    </a:lnTo>
                    <a:lnTo>
                      <a:pt x="641" y="398"/>
                    </a:lnTo>
                    <a:lnTo>
                      <a:pt x="513" y="512"/>
                    </a:lnTo>
                    <a:lnTo>
                      <a:pt x="399" y="626"/>
                    </a:lnTo>
                    <a:lnTo>
                      <a:pt x="299" y="768"/>
                    </a:lnTo>
                    <a:lnTo>
                      <a:pt x="214" y="911"/>
                    </a:lnTo>
                    <a:lnTo>
                      <a:pt x="143" y="1067"/>
                    </a:lnTo>
                    <a:lnTo>
                      <a:pt x="86" y="1224"/>
                    </a:lnTo>
                    <a:lnTo>
                      <a:pt x="43" y="1380"/>
                    </a:lnTo>
                    <a:lnTo>
                      <a:pt x="15" y="1565"/>
                    </a:lnTo>
                    <a:lnTo>
                      <a:pt x="0" y="1736"/>
                    </a:lnTo>
                    <a:lnTo>
                      <a:pt x="0" y="8609"/>
                    </a:lnTo>
                    <a:lnTo>
                      <a:pt x="15" y="8780"/>
                    </a:lnTo>
                    <a:lnTo>
                      <a:pt x="43" y="8951"/>
                    </a:lnTo>
                    <a:lnTo>
                      <a:pt x="86" y="9121"/>
                    </a:lnTo>
                    <a:lnTo>
                      <a:pt x="143" y="9278"/>
                    </a:lnTo>
                    <a:lnTo>
                      <a:pt x="214" y="9434"/>
                    </a:lnTo>
                    <a:lnTo>
                      <a:pt x="299" y="9577"/>
                    </a:lnTo>
                    <a:lnTo>
                      <a:pt x="399" y="9705"/>
                    </a:lnTo>
                    <a:lnTo>
                      <a:pt x="513" y="9833"/>
                    </a:lnTo>
                    <a:lnTo>
                      <a:pt x="641" y="9947"/>
                    </a:lnTo>
                    <a:lnTo>
                      <a:pt x="769" y="10046"/>
                    </a:lnTo>
                    <a:lnTo>
                      <a:pt x="911" y="10132"/>
                    </a:lnTo>
                    <a:lnTo>
                      <a:pt x="1068" y="10203"/>
                    </a:lnTo>
                    <a:lnTo>
                      <a:pt x="1224" y="10260"/>
                    </a:lnTo>
                    <a:lnTo>
                      <a:pt x="1395" y="10303"/>
                    </a:lnTo>
                    <a:lnTo>
                      <a:pt x="1566" y="10331"/>
                    </a:lnTo>
                    <a:lnTo>
                      <a:pt x="1736" y="10345"/>
                    </a:lnTo>
                    <a:lnTo>
                      <a:pt x="1921" y="10331"/>
                    </a:lnTo>
                    <a:lnTo>
                      <a:pt x="2092" y="10303"/>
                    </a:lnTo>
                    <a:lnTo>
                      <a:pt x="2263" y="10260"/>
                    </a:lnTo>
                    <a:lnTo>
                      <a:pt x="2419" y="10203"/>
                    </a:lnTo>
                    <a:lnTo>
                      <a:pt x="2562" y="10132"/>
                    </a:lnTo>
                    <a:lnTo>
                      <a:pt x="2704" y="10046"/>
                    </a:lnTo>
                    <a:lnTo>
                      <a:pt x="2846" y="9947"/>
                    </a:lnTo>
                    <a:lnTo>
                      <a:pt x="2974" y="9833"/>
                    </a:lnTo>
                    <a:lnTo>
                      <a:pt x="3088" y="9705"/>
                    </a:lnTo>
                    <a:lnTo>
                      <a:pt x="3188" y="9577"/>
                    </a:lnTo>
                    <a:lnTo>
                      <a:pt x="3273" y="9434"/>
                    </a:lnTo>
                    <a:lnTo>
                      <a:pt x="3344" y="9278"/>
                    </a:lnTo>
                    <a:lnTo>
                      <a:pt x="3401" y="9121"/>
                    </a:lnTo>
                    <a:lnTo>
                      <a:pt x="3444" y="8951"/>
                    </a:lnTo>
                    <a:lnTo>
                      <a:pt x="3472" y="8780"/>
                    </a:lnTo>
                    <a:lnTo>
                      <a:pt x="3472" y="8609"/>
                    </a:lnTo>
                    <a:lnTo>
                      <a:pt x="3472" y="1736"/>
                    </a:lnTo>
                    <a:lnTo>
                      <a:pt x="3472" y="1565"/>
                    </a:lnTo>
                    <a:lnTo>
                      <a:pt x="3444" y="1380"/>
                    </a:lnTo>
                    <a:lnTo>
                      <a:pt x="3401" y="1224"/>
                    </a:lnTo>
                    <a:lnTo>
                      <a:pt x="3344" y="1067"/>
                    </a:lnTo>
                    <a:lnTo>
                      <a:pt x="3273" y="911"/>
                    </a:lnTo>
                    <a:lnTo>
                      <a:pt x="3188" y="768"/>
                    </a:lnTo>
                    <a:lnTo>
                      <a:pt x="3088" y="626"/>
                    </a:lnTo>
                    <a:lnTo>
                      <a:pt x="2974" y="512"/>
                    </a:lnTo>
                    <a:lnTo>
                      <a:pt x="2846" y="398"/>
                    </a:lnTo>
                    <a:lnTo>
                      <a:pt x="2704" y="299"/>
                    </a:lnTo>
                    <a:lnTo>
                      <a:pt x="2562" y="213"/>
                    </a:lnTo>
                    <a:lnTo>
                      <a:pt x="2419" y="128"/>
                    </a:lnTo>
                    <a:lnTo>
                      <a:pt x="2263" y="71"/>
                    </a:lnTo>
                    <a:lnTo>
                      <a:pt x="2092" y="28"/>
                    </a:lnTo>
                    <a:lnTo>
                      <a:pt x="1921" y="0"/>
                    </a:lnTo>
                    <a:close/>
                  </a:path>
                </a:pathLst>
              </a:custGeom>
              <a:solidFill>
                <a:srgbClr val="66AAD7"/>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3" name="Google Shape;512;p19">
                <a:extLst>
                  <a:ext uri="{FF2B5EF4-FFF2-40B4-BE49-F238E27FC236}">
                    <a16:creationId xmlns:a16="http://schemas.microsoft.com/office/drawing/2014/main" id="{F48002BF-3AD7-2B6F-35E5-C02B655D9A5F}"/>
                  </a:ext>
                </a:extLst>
              </p:cNvPr>
              <p:cNvSpPr/>
              <p:nvPr/>
            </p:nvSpPr>
            <p:spPr>
              <a:xfrm>
                <a:off x="2050914" y="3166673"/>
                <a:ext cx="819382" cy="1190681"/>
              </a:xfrm>
              <a:custGeom>
                <a:avLst/>
                <a:gdLst/>
                <a:ahLst/>
                <a:cxnLst/>
                <a:rect l="l" t="t" r="r" b="b"/>
                <a:pathLst>
                  <a:path w="24619" h="35775" extrusionOk="0">
                    <a:moveTo>
                      <a:pt x="23907" y="0"/>
                    </a:moveTo>
                    <a:lnTo>
                      <a:pt x="22768" y="385"/>
                    </a:lnTo>
                    <a:lnTo>
                      <a:pt x="22839" y="598"/>
                    </a:lnTo>
                    <a:lnTo>
                      <a:pt x="22953" y="1025"/>
                    </a:lnTo>
                    <a:lnTo>
                      <a:pt x="23110" y="1665"/>
                    </a:lnTo>
                    <a:lnTo>
                      <a:pt x="23181" y="2064"/>
                    </a:lnTo>
                    <a:lnTo>
                      <a:pt x="23266" y="2491"/>
                    </a:lnTo>
                    <a:lnTo>
                      <a:pt x="23323" y="2960"/>
                    </a:lnTo>
                    <a:lnTo>
                      <a:pt x="23394" y="3458"/>
                    </a:lnTo>
                    <a:lnTo>
                      <a:pt x="23437" y="3999"/>
                    </a:lnTo>
                    <a:lnTo>
                      <a:pt x="23465" y="4554"/>
                    </a:lnTo>
                    <a:lnTo>
                      <a:pt x="23480" y="5152"/>
                    </a:lnTo>
                    <a:lnTo>
                      <a:pt x="23465" y="5763"/>
                    </a:lnTo>
                    <a:lnTo>
                      <a:pt x="23423" y="6390"/>
                    </a:lnTo>
                    <a:lnTo>
                      <a:pt x="23366" y="7044"/>
                    </a:lnTo>
                    <a:lnTo>
                      <a:pt x="23266" y="7699"/>
                    </a:lnTo>
                    <a:lnTo>
                      <a:pt x="23195" y="8040"/>
                    </a:lnTo>
                    <a:lnTo>
                      <a:pt x="23124" y="8382"/>
                    </a:lnTo>
                    <a:lnTo>
                      <a:pt x="23053" y="8723"/>
                    </a:lnTo>
                    <a:lnTo>
                      <a:pt x="22953" y="9051"/>
                    </a:lnTo>
                    <a:lnTo>
                      <a:pt x="22854" y="9392"/>
                    </a:lnTo>
                    <a:lnTo>
                      <a:pt x="22740" y="9734"/>
                    </a:lnTo>
                    <a:lnTo>
                      <a:pt x="22612" y="10089"/>
                    </a:lnTo>
                    <a:lnTo>
                      <a:pt x="22484" y="10431"/>
                    </a:lnTo>
                    <a:lnTo>
                      <a:pt x="22327" y="10772"/>
                    </a:lnTo>
                    <a:lnTo>
                      <a:pt x="22170" y="11100"/>
                    </a:lnTo>
                    <a:lnTo>
                      <a:pt x="22000" y="11441"/>
                    </a:lnTo>
                    <a:lnTo>
                      <a:pt x="21815" y="11783"/>
                    </a:lnTo>
                    <a:lnTo>
                      <a:pt x="21601" y="12124"/>
                    </a:lnTo>
                    <a:lnTo>
                      <a:pt x="21388" y="12451"/>
                    </a:lnTo>
                    <a:lnTo>
                      <a:pt x="21160" y="12779"/>
                    </a:lnTo>
                    <a:lnTo>
                      <a:pt x="20918" y="13106"/>
                    </a:lnTo>
                    <a:lnTo>
                      <a:pt x="20648" y="13433"/>
                    </a:lnTo>
                    <a:lnTo>
                      <a:pt x="20378" y="13746"/>
                    </a:lnTo>
                    <a:lnTo>
                      <a:pt x="20079" y="14059"/>
                    </a:lnTo>
                    <a:lnTo>
                      <a:pt x="19780" y="14373"/>
                    </a:lnTo>
                    <a:lnTo>
                      <a:pt x="19453" y="14686"/>
                    </a:lnTo>
                    <a:lnTo>
                      <a:pt x="19097" y="14984"/>
                    </a:lnTo>
                    <a:lnTo>
                      <a:pt x="18741" y="15269"/>
                    </a:lnTo>
                    <a:lnTo>
                      <a:pt x="18357" y="15554"/>
                    </a:lnTo>
                    <a:lnTo>
                      <a:pt x="17958" y="15838"/>
                    </a:lnTo>
                    <a:lnTo>
                      <a:pt x="17546" y="16109"/>
                    </a:lnTo>
                    <a:lnTo>
                      <a:pt x="17105" y="16379"/>
                    </a:lnTo>
                    <a:lnTo>
                      <a:pt x="16649" y="16635"/>
                    </a:lnTo>
                    <a:lnTo>
                      <a:pt x="16165" y="16891"/>
                    </a:lnTo>
                    <a:lnTo>
                      <a:pt x="15667" y="17119"/>
                    </a:lnTo>
                    <a:lnTo>
                      <a:pt x="14913" y="17475"/>
                    </a:lnTo>
                    <a:lnTo>
                      <a:pt x="14173" y="17845"/>
                    </a:lnTo>
                    <a:lnTo>
                      <a:pt x="13462" y="18200"/>
                    </a:lnTo>
                    <a:lnTo>
                      <a:pt x="12750" y="18570"/>
                    </a:lnTo>
                    <a:lnTo>
                      <a:pt x="12067" y="18955"/>
                    </a:lnTo>
                    <a:lnTo>
                      <a:pt x="11384" y="19325"/>
                    </a:lnTo>
                    <a:lnTo>
                      <a:pt x="10730" y="19709"/>
                    </a:lnTo>
                    <a:lnTo>
                      <a:pt x="10089" y="20107"/>
                    </a:lnTo>
                    <a:lnTo>
                      <a:pt x="9477" y="20491"/>
                    </a:lnTo>
                    <a:lnTo>
                      <a:pt x="8866" y="20890"/>
                    </a:lnTo>
                    <a:lnTo>
                      <a:pt x="8282" y="21288"/>
                    </a:lnTo>
                    <a:lnTo>
                      <a:pt x="7713" y="21701"/>
                    </a:lnTo>
                    <a:lnTo>
                      <a:pt x="7158" y="22099"/>
                    </a:lnTo>
                    <a:lnTo>
                      <a:pt x="6617" y="22512"/>
                    </a:lnTo>
                    <a:lnTo>
                      <a:pt x="6105" y="22925"/>
                    </a:lnTo>
                    <a:lnTo>
                      <a:pt x="5607" y="23337"/>
                    </a:lnTo>
                    <a:lnTo>
                      <a:pt x="5137" y="23764"/>
                    </a:lnTo>
                    <a:lnTo>
                      <a:pt x="4682" y="24177"/>
                    </a:lnTo>
                    <a:lnTo>
                      <a:pt x="4241" y="24604"/>
                    </a:lnTo>
                    <a:lnTo>
                      <a:pt x="3828" y="25031"/>
                    </a:lnTo>
                    <a:lnTo>
                      <a:pt x="3430" y="25458"/>
                    </a:lnTo>
                    <a:lnTo>
                      <a:pt x="3046" y="25885"/>
                    </a:lnTo>
                    <a:lnTo>
                      <a:pt x="2690" y="26311"/>
                    </a:lnTo>
                    <a:lnTo>
                      <a:pt x="2362" y="26738"/>
                    </a:lnTo>
                    <a:lnTo>
                      <a:pt x="2049" y="27165"/>
                    </a:lnTo>
                    <a:lnTo>
                      <a:pt x="1751" y="27592"/>
                    </a:lnTo>
                    <a:lnTo>
                      <a:pt x="1480" y="28019"/>
                    </a:lnTo>
                    <a:lnTo>
                      <a:pt x="1224" y="28446"/>
                    </a:lnTo>
                    <a:lnTo>
                      <a:pt x="996" y="28873"/>
                    </a:lnTo>
                    <a:lnTo>
                      <a:pt x="797" y="29314"/>
                    </a:lnTo>
                    <a:lnTo>
                      <a:pt x="612" y="29741"/>
                    </a:lnTo>
                    <a:lnTo>
                      <a:pt x="456" y="30168"/>
                    </a:lnTo>
                    <a:lnTo>
                      <a:pt x="342" y="30538"/>
                    </a:lnTo>
                    <a:lnTo>
                      <a:pt x="228" y="30908"/>
                    </a:lnTo>
                    <a:lnTo>
                      <a:pt x="157" y="31278"/>
                    </a:lnTo>
                    <a:lnTo>
                      <a:pt x="86" y="31648"/>
                    </a:lnTo>
                    <a:lnTo>
                      <a:pt x="43" y="32003"/>
                    </a:lnTo>
                    <a:lnTo>
                      <a:pt x="15" y="32373"/>
                    </a:lnTo>
                    <a:lnTo>
                      <a:pt x="0" y="32729"/>
                    </a:lnTo>
                    <a:lnTo>
                      <a:pt x="0" y="33085"/>
                    </a:lnTo>
                    <a:lnTo>
                      <a:pt x="29" y="33426"/>
                    </a:lnTo>
                    <a:lnTo>
                      <a:pt x="71" y="33782"/>
                    </a:lnTo>
                    <a:lnTo>
                      <a:pt x="143" y="34124"/>
                    </a:lnTo>
                    <a:lnTo>
                      <a:pt x="228" y="34465"/>
                    </a:lnTo>
                    <a:lnTo>
                      <a:pt x="328" y="34792"/>
                    </a:lnTo>
                    <a:lnTo>
                      <a:pt x="441" y="35120"/>
                    </a:lnTo>
                    <a:lnTo>
                      <a:pt x="584" y="35461"/>
                    </a:lnTo>
                    <a:lnTo>
                      <a:pt x="740" y="35774"/>
                    </a:lnTo>
                    <a:lnTo>
                      <a:pt x="1793" y="35234"/>
                    </a:lnTo>
                    <a:lnTo>
                      <a:pt x="1665" y="34963"/>
                    </a:lnTo>
                    <a:lnTo>
                      <a:pt x="1551" y="34693"/>
                    </a:lnTo>
                    <a:lnTo>
                      <a:pt x="1452" y="34423"/>
                    </a:lnTo>
                    <a:lnTo>
                      <a:pt x="1381" y="34138"/>
                    </a:lnTo>
                    <a:lnTo>
                      <a:pt x="1309" y="33868"/>
                    </a:lnTo>
                    <a:lnTo>
                      <a:pt x="1253" y="33583"/>
                    </a:lnTo>
                    <a:lnTo>
                      <a:pt x="1224" y="33284"/>
                    </a:lnTo>
                    <a:lnTo>
                      <a:pt x="1196" y="33000"/>
                    </a:lnTo>
                    <a:lnTo>
                      <a:pt x="1196" y="32701"/>
                    </a:lnTo>
                    <a:lnTo>
                      <a:pt x="1210" y="32402"/>
                    </a:lnTo>
                    <a:lnTo>
                      <a:pt x="1224" y="32103"/>
                    </a:lnTo>
                    <a:lnTo>
                      <a:pt x="1267" y="31804"/>
                    </a:lnTo>
                    <a:lnTo>
                      <a:pt x="1324" y="31491"/>
                    </a:lnTo>
                    <a:lnTo>
                      <a:pt x="1395" y="31178"/>
                    </a:lnTo>
                    <a:lnTo>
                      <a:pt x="1480" y="30865"/>
                    </a:lnTo>
                    <a:lnTo>
                      <a:pt x="1580" y="30552"/>
                    </a:lnTo>
                    <a:lnTo>
                      <a:pt x="1736" y="30154"/>
                    </a:lnTo>
                    <a:lnTo>
                      <a:pt x="1907" y="29755"/>
                    </a:lnTo>
                    <a:lnTo>
                      <a:pt x="2092" y="29357"/>
                    </a:lnTo>
                    <a:lnTo>
                      <a:pt x="2306" y="28944"/>
                    </a:lnTo>
                    <a:lnTo>
                      <a:pt x="2547" y="28546"/>
                    </a:lnTo>
                    <a:lnTo>
                      <a:pt x="2804" y="28147"/>
                    </a:lnTo>
                    <a:lnTo>
                      <a:pt x="3088" y="27749"/>
                    </a:lnTo>
                    <a:lnTo>
                      <a:pt x="3387" y="27336"/>
                    </a:lnTo>
                    <a:lnTo>
                      <a:pt x="3700" y="26938"/>
                    </a:lnTo>
                    <a:lnTo>
                      <a:pt x="4042" y="26539"/>
                    </a:lnTo>
                    <a:lnTo>
                      <a:pt x="4397" y="26141"/>
                    </a:lnTo>
                    <a:lnTo>
                      <a:pt x="4782" y="25728"/>
                    </a:lnTo>
                    <a:lnTo>
                      <a:pt x="5180" y="25330"/>
                    </a:lnTo>
                    <a:lnTo>
                      <a:pt x="5607" y="24931"/>
                    </a:lnTo>
                    <a:lnTo>
                      <a:pt x="6034" y="24533"/>
                    </a:lnTo>
                    <a:lnTo>
                      <a:pt x="6503" y="24149"/>
                    </a:lnTo>
                    <a:lnTo>
                      <a:pt x="6973" y="23750"/>
                    </a:lnTo>
                    <a:lnTo>
                      <a:pt x="7471" y="23352"/>
                    </a:lnTo>
                    <a:lnTo>
                      <a:pt x="7983" y="22967"/>
                    </a:lnTo>
                    <a:lnTo>
                      <a:pt x="8510" y="22583"/>
                    </a:lnTo>
                    <a:lnTo>
                      <a:pt x="9051" y="22199"/>
                    </a:lnTo>
                    <a:lnTo>
                      <a:pt x="9620" y="21815"/>
                    </a:lnTo>
                    <a:lnTo>
                      <a:pt x="10203" y="21431"/>
                    </a:lnTo>
                    <a:lnTo>
                      <a:pt x="10801" y="21061"/>
                    </a:lnTo>
                    <a:lnTo>
                      <a:pt x="11413" y="20691"/>
                    </a:lnTo>
                    <a:lnTo>
                      <a:pt x="12053" y="20321"/>
                    </a:lnTo>
                    <a:lnTo>
                      <a:pt x="12693" y="19965"/>
                    </a:lnTo>
                    <a:lnTo>
                      <a:pt x="13362" y="19595"/>
                    </a:lnTo>
                    <a:lnTo>
                      <a:pt x="14031" y="19239"/>
                    </a:lnTo>
                    <a:lnTo>
                      <a:pt x="14728" y="18898"/>
                    </a:lnTo>
                    <a:lnTo>
                      <a:pt x="15440" y="18542"/>
                    </a:lnTo>
                    <a:lnTo>
                      <a:pt x="16165" y="18215"/>
                    </a:lnTo>
                    <a:lnTo>
                      <a:pt x="16706" y="17944"/>
                    </a:lnTo>
                    <a:lnTo>
                      <a:pt x="17233" y="17674"/>
                    </a:lnTo>
                    <a:lnTo>
                      <a:pt x="17731" y="17389"/>
                    </a:lnTo>
                    <a:lnTo>
                      <a:pt x="18200" y="17105"/>
                    </a:lnTo>
                    <a:lnTo>
                      <a:pt x="18656" y="16806"/>
                    </a:lnTo>
                    <a:lnTo>
                      <a:pt x="19097" y="16493"/>
                    </a:lnTo>
                    <a:lnTo>
                      <a:pt x="19510" y="16180"/>
                    </a:lnTo>
                    <a:lnTo>
                      <a:pt x="19894" y="15852"/>
                    </a:lnTo>
                    <a:lnTo>
                      <a:pt x="20278" y="15525"/>
                    </a:lnTo>
                    <a:lnTo>
                      <a:pt x="20634" y="15198"/>
                    </a:lnTo>
                    <a:lnTo>
                      <a:pt x="20961" y="14856"/>
                    </a:lnTo>
                    <a:lnTo>
                      <a:pt x="21288" y="14501"/>
                    </a:lnTo>
                    <a:lnTo>
                      <a:pt x="21587" y="14159"/>
                    </a:lnTo>
                    <a:lnTo>
                      <a:pt x="21857" y="13789"/>
                    </a:lnTo>
                    <a:lnTo>
                      <a:pt x="22128" y="13433"/>
                    </a:lnTo>
                    <a:lnTo>
                      <a:pt x="22384" y="13063"/>
                    </a:lnTo>
                    <a:lnTo>
                      <a:pt x="22612" y="12708"/>
                    </a:lnTo>
                    <a:lnTo>
                      <a:pt x="22825" y="12338"/>
                    </a:lnTo>
                    <a:lnTo>
                      <a:pt x="23024" y="11953"/>
                    </a:lnTo>
                    <a:lnTo>
                      <a:pt x="23224" y="11583"/>
                    </a:lnTo>
                    <a:lnTo>
                      <a:pt x="23394" y="11213"/>
                    </a:lnTo>
                    <a:lnTo>
                      <a:pt x="23551" y="10829"/>
                    </a:lnTo>
                    <a:lnTo>
                      <a:pt x="23693" y="10445"/>
                    </a:lnTo>
                    <a:lnTo>
                      <a:pt x="23835" y="10075"/>
                    </a:lnTo>
                    <a:lnTo>
                      <a:pt x="23949" y="9691"/>
                    </a:lnTo>
                    <a:lnTo>
                      <a:pt x="24063" y="9321"/>
                    </a:lnTo>
                    <a:lnTo>
                      <a:pt x="24163" y="8937"/>
                    </a:lnTo>
                    <a:lnTo>
                      <a:pt x="24248" y="8567"/>
                    </a:lnTo>
                    <a:lnTo>
                      <a:pt x="24319" y="8197"/>
                    </a:lnTo>
                    <a:lnTo>
                      <a:pt x="24390" y="7827"/>
                    </a:lnTo>
                    <a:lnTo>
                      <a:pt x="24447" y="7457"/>
                    </a:lnTo>
                    <a:lnTo>
                      <a:pt x="24490" y="7101"/>
                    </a:lnTo>
                    <a:lnTo>
                      <a:pt x="24561" y="6390"/>
                    </a:lnTo>
                    <a:lnTo>
                      <a:pt x="24604" y="5692"/>
                    </a:lnTo>
                    <a:lnTo>
                      <a:pt x="24618" y="5023"/>
                    </a:lnTo>
                    <a:lnTo>
                      <a:pt x="24604" y="4369"/>
                    </a:lnTo>
                    <a:lnTo>
                      <a:pt x="24561" y="3757"/>
                    </a:lnTo>
                    <a:lnTo>
                      <a:pt x="24518" y="3174"/>
                    </a:lnTo>
                    <a:lnTo>
                      <a:pt x="24447" y="2633"/>
                    </a:lnTo>
                    <a:lnTo>
                      <a:pt x="24376" y="2135"/>
                    </a:lnTo>
                    <a:lnTo>
                      <a:pt x="24305" y="1665"/>
                    </a:lnTo>
                    <a:lnTo>
                      <a:pt x="24220" y="1253"/>
                    </a:lnTo>
                    <a:lnTo>
                      <a:pt x="24063" y="598"/>
                    </a:lnTo>
                    <a:lnTo>
                      <a:pt x="23949" y="171"/>
                    </a:lnTo>
                    <a:lnTo>
                      <a:pt x="23907" y="0"/>
                    </a:lnTo>
                    <a:close/>
                  </a:path>
                </a:pathLst>
              </a:custGeom>
              <a:solidFill>
                <a:srgbClr val="21191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sp>
          <p:nvSpPr>
            <p:cNvPr id="4" name="Google Shape;513;p19">
              <a:extLst>
                <a:ext uri="{FF2B5EF4-FFF2-40B4-BE49-F238E27FC236}">
                  <a16:creationId xmlns:a16="http://schemas.microsoft.com/office/drawing/2014/main" id="{C88EDA41-C6CB-0B30-BD44-169283119A27}"/>
                </a:ext>
              </a:extLst>
            </p:cNvPr>
            <p:cNvSpPr/>
            <p:nvPr/>
          </p:nvSpPr>
          <p:spPr>
            <a:xfrm>
              <a:off x="4105275" y="1532750"/>
              <a:ext cx="142800" cy="142800"/>
            </a:xfrm>
            <a:prstGeom prst="ellipse">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 name="Google Shape;514;p19">
              <a:extLst>
                <a:ext uri="{FF2B5EF4-FFF2-40B4-BE49-F238E27FC236}">
                  <a16:creationId xmlns:a16="http://schemas.microsoft.com/office/drawing/2014/main" id="{A2A436D8-ACFB-C884-A83C-5E717FD69882}"/>
                </a:ext>
              </a:extLst>
            </p:cNvPr>
            <p:cNvSpPr/>
            <p:nvPr/>
          </p:nvSpPr>
          <p:spPr>
            <a:xfrm>
              <a:off x="4424400" y="1532750"/>
              <a:ext cx="142800" cy="142800"/>
            </a:xfrm>
            <a:prstGeom prst="ellipse">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pic>
        <p:nvPicPr>
          <p:cNvPr id="25" name="Picture 3">
            <a:extLst>
              <a:ext uri="{FF2B5EF4-FFF2-40B4-BE49-F238E27FC236}">
                <a16:creationId xmlns:a16="http://schemas.microsoft.com/office/drawing/2014/main" id="{E0D03102-88C6-3164-BB7E-013C45F9BED8}"/>
              </a:ext>
            </a:extLst>
          </p:cNvPr>
          <p:cNvPicPr>
            <a:picLocks noChangeAspect="1"/>
          </p:cNvPicPr>
          <p:nvPr/>
        </p:nvPicPr>
        <p:blipFill>
          <a:blip r:embed="rId4"/>
          <a:srcRect/>
          <a:stretch>
            <a:fillRect/>
          </a:stretch>
        </p:blipFill>
        <p:spPr>
          <a:xfrm>
            <a:off x="5029200" y="2817744"/>
            <a:ext cx="4989840" cy="1222511"/>
          </a:xfrm>
          <a:prstGeom prst="rect">
            <a:avLst/>
          </a:prstGeom>
        </p:spPr>
      </p:pic>
    </p:spTree>
    <p:custDataLst>
      <p:tags r:id="rId1"/>
    </p:custDataLst>
    <p:extLst>
      <p:ext uri="{BB962C8B-B14F-4D97-AF65-F5344CB8AC3E}">
        <p14:creationId xmlns:p14="http://schemas.microsoft.com/office/powerpoint/2010/main" val="3300875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fill="hold" nodeType="withEffect">
                                  <p:stCondLst>
                                    <p:cond delay="0"/>
                                  </p:stCondLst>
                                  <p:childTnLst>
                                    <p:animRot by="120000">
                                      <p:cBhvr>
                                        <p:cTn id="6" dur="100" fill="hold">
                                          <p:stCondLst>
                                            <p:cond delay="0"/>
                                          </p:stCondLst>
                                        </p:cTn>
                                        <p:tgtEl>
                                          <p:spTgt spid="2"/>
                                        </p:tgtEl>
                                        <p:attrNameLst>
                                          <p:attrName>r</p:attrName>
                                        </p:attrNameLst>
                                      </p:cBhvr>
                                    </p:animRot>
                                    <p:animRot by="-240000">
                                      <p:cBhvr>
                                        <p:cTn id="7" dur="200" fill="hold">
                                          <p:stCondLst>
                                            <p:cond delay="200"/>
                                          </p:stCondLst>
                                        </p:cTn>
                                        <p:tgtEl>
                                          <p:spTgt spid="2"/>
                                        </p:tgtEl>
                                        <p:attrNameLst>
                                          <p:attrName>r</p:attrName>
                                        </p:attrNameLst>
                                      </p:cBhvr>
                                    </p:animRot>
                                    <p:animRot by="240000">
                                      <p:cBhvr>
                                        <p:cTn id="8" dur="200" fill="hold">
                                          <p:stCondLst>
                                            <p:cond delay="400"/>
                                          </p:stCondLst>
                                        </p:cTn>
                                        <p:tgtEl>
                                          <p:spTgt spid="2"/>
                                        </p:tgtEl>
                                        <p:attrNameLst>
                                          <p:attrName>r</p:attrName>
                                        </p:attrNameLst>
                                      </p:cBhvr>
                                    </p:animRot>
                                    <p:animRot by="-240000">
                                      <p:cBhvr>
                                        <p:cTn id="9" dur="200" fill="hold">
                                          <p:stCondLst>
                                            <p:cond delay="600"/>
                                          </p:stCondLst>
                                        </p:cTn>
                                        <p:tgtEl>
                                          <p:spTgt spid="2"/>
                                        </p:tgtEl>
                                        <p:attrNameLst>
                                          <p:attrName>r</p:attrName>
                                        </p:attrNameLst>
                                      </p:cBhvr>
                                    </p:animRot>
                                    <p:animRot by="120000">
                                      <p:cBhvr>
                                        <p:cTn id="10" dur="200" fill="hold">
                                          <p:stCondLst>
                                            <p:cond delay="800"/>
                                          </p:stCondLst>
                                        </p:cTn>
                                        <p:tgtEl>
                                          <p:spTgt spid="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07B10-5193-7F10-F844-06FDCD270E0A}"/>
              </a:ext>
            </a:extLst>
          </p:cNvPr>
          <p:cNvSpPr>
            <a:spLocks noGrp="1"/>
          </p:cNvSpPr>
          <p:nvPr>
            <p:ph type="title"/>
          </p:nvPr>
        </p:nvSpPr>
        <p:spPr>
          <a:xfrm>
            <a:off x="838200" y="2610678"/>
            <a:ext cx="10515600" cy="1248444"/>
          </a:xfrm>
        </p:spPr>
        <p:txBody>
          <a:bodyPr>
            <a:normAutofit/>
          </a:bodyPr>
          <a:lstStyle/>
          <a:p>
            <a:r>
              <a:rPr lang="en-US" sz="2800" dirty="0"/>
              <a:t>Beam Search Decoding</a:t>
            </a:r>
          </a:p>
        </p:txBody>
      </p:sp>
      <p:cxnSp>
        <p:nvCxnSpPr>
          <p:cNvPr id="3" name="Straight Connector 2">
            <a:extLst>
              <a:ext uri="{FF2B5EF4-FFF2-40B4-BE49-F238E27FC236}">
                <a16:creationId xmlns:a16="http://schemas.microsoft.com/office/drawing/2014/main" id="{5ECAF7C9-38DD-30B3-CF6C-7EAAFCB39797}"/>
              </a:ext>
            </a:extLst>
          </p:cNvPr>
          <p:cNvCxnSpPr>
            <a:cxnSpLocks/>
          </p:cNvCxnSpPr>
          <p:nvPr/>
        </p:nvCxnSpPr>
        <p:spPr>
          <a:xfrm>
            <a:off x="2897883" y="3478661"/>
            <a:ext cx="6507373" cy="0"/>
          </a:xfrm>
          <a:prstGeom prst="line">
            <a:avLst/>
          </a:prstGeom>
          <a:ln w="28575">
            <a:solidFill>
              <a:srgbClr val="43D0CA"/>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8206848"/>
      </p:ext>
    </p:extLst>
  </p:cSld>
  <p:clrMapOvr>
    <a:masterClrMapping/>
  </p:clrMapOvr>
  <mc:AlternateContent xmlns:mc="http://schemas.openxmlformats.org/markup-compatibility/2006" xmlns:p14="http://schemas.microsoft.com/office/powerpoint/2010/main">
    <mc:Choice Requires="p14">
      <p:transition spd="slow" p14:dur="2000" advTm="5680"/>
    </mc:Choice>
    <mc:Fallback xmlns="">
      <p:transition spd="slow" advTm="5680"/>
    </mc:Fallback>
  </mc:AlternateContent>
  <p:extLst>
    <p:ext uri="{E180D4A7-C9FB-4DFB-919C-405C955672EB}">
      <p14:showEvtLst xmlns:p14="http://schemas.microsoft.com/office/powerpoint/2010/main">
        <p14:playEvt time="4" objId="42"/>
      </p14:showEvtLst>
    </p:ext>
  </p:extLs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CCA630-1617-1440-6D12-C65F706D8BBF}"/>
              </a:ext>
            </a:extLst>
          </p:cNvPr>
          <p:cNvSpPr>
            <a:spLocks noGrp="1"/>
          </p:cNvSpPr>
          <p:nvPr>
            <p:ph type="title"/>
          </p:nvPr>
        </p:nvSpPr>
        <p:spPr/>
        <p:txBody>
          <a:bodyPr/>
          <a:lstStyle/>
          <a:p>
            <a:r>
              <a:rPr lang="en-US" dirty="0"/>
              <a:t>Recap</a:t>
            </a:r>
          </a:p>
        </p:txBody>
      </p:sp>
      <p:sp>
        <p:nvSpPr>
          <p:cNvPr id="3" name="Content Placeholder 2">
            <a:extLst>
              <a:ext uri="{FF2B5EF4-FFF2-40B4-BE49-F238E27FC236}">
                <a16:creationId xmlns:a16="http://schemas.microsoft.com/office/drawing/2014/main" id="{7FF9A6F4-0673-4ABB-BCCA-5306AAD82650}"/>
              </a:ext>
            </a:extLst>
          </p:cNvPr>
          <p:cNvSpPr>
            <a:spLocks noGrp="1"/>
          </p:cNvSpPr>
          <p:nvPr>
            <p:ph sz="quarter" idx="10"/>
          </p:nvPr>
        </p:nvSpPr>
        <p:spPr/>
        <p:txBody>
          <a:bodyPr/>
          <a:lstStyle/>
          <a:p>
            <a:r>
              <a:rPr lang="en-US" dirty="0"/>
              <a:t>Greedy search decoding is a simple and efficient algorithm. </a:t>
            </a:r>
          </a:p>
          <a:p>
            <a:r>
              <a:rPr lang="en-US" dirty="0"/>
              <a:t>It is also easy to implement and understand.</a:t>
            </a:r>
          </a:p>
          <a:p>
            <a:r>
              <a:rPr lang="en-US" dirty="0"/>
              <a:t> Greedy Search Decoding Limitation:</a:t>
            </a:r>
          </a:p>
          <a:p>
            <a:pPr lvl="1"/>
            <a:r>
              <a:rPr lang="en-US" dirty="0"/>
              <a:t>can sometimes produce suboptimal results</a:t>
            </a:r>
          </a:p>
          <a:p>
            <a:pPr lvl="1"/>
            <a:r>
              <a:rPr lang="en-US" dirty="0"/>
              <a:t>not consider the probability of the entire output sequence</a:t>
            </a:r>
          </a:p>
        </p:txBody>
      </p:sp>
      <p:pic>
        <p:nvPicPr>
          <p:cNvPr id="4" name="Picture 3" descr="A diagram of a flowchart&#10;&#10;Description automatically generated">
            <a:extLst>
              <a:ext uri="{FF2B5EF4-FFF2-40B4-BE49-F238E27FC236}">
                <a16:creationId xmlns:a16="http://schemas.microsoft.com/office/drawing/2014/main" id="{122BF4F3-5BA3-B19D-6A01-DD5B39595895}"/>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139615" y="3124200"/>
            <a:ext cx="4468923" cy="3140971"/>
          </a:xfrm>
          <a:prstGeom prst="rect">
            <a:avLst/>
          </a:prstGeom>
          <a:noFill/>
        </p:spPr>
      </p:pic>
      <p:sp>
        <p:nvSpPr>
          <p:cNvPr id="6" name="TextBox 5">
            <a:extLst>
              <a:ext uri="{FF2B5EF4-FFF2-40B4-BE49-F238E27FC236}">
                <a16:creationId xmlns:a16="http://schemas.microsoft.com/office/drawing/2014/main" id="{67364E6E-AF93-DDCB-CE85-56D94030040C}"/>
              </a:ext>
            </a:extLst>
          </p:cNvPr>
          <p:cNvSpPr txBox="1"/>
          <p:nvPr/>
        </p:nvSpPr>
        <p:spPr>
          <a:xfrm>
            <a:off x="3569109" y="6368932"/>
            <a:ext cx="4039429" cy="215444"/>
          </a:xfrm>
          <a:prstGeom prst="rect">
            <a:avLst/>
          </a:prstGeom>
          <a:noFill/>
        </p:spPr>
        <p:txBody>
          <a:bodyPr wrap="square">
            <a:spAutoFit/>
          </a:bodyPr>
          <a:lstStyle/>
          <a:p>
            <a:r>
              <a:rPr lang="en-US" sz="800" b="0" kern="100" dirty="0">
                <a:solidFill>
                  <a:srgbClr val="AEAAAA"/>
                </a:solidFill>
                <a:effectLst/>
                <a:latin typeface="Arial" panose="020B0604020202020204" pitchFamily="34" charset="0"/>
                <a:ea typeface="Calibri" panose="020F0502020204030204" pitchFamily="34" charset="0"/>
                <a:cs typeface="Arial" panose="020B0604020202020204" pitchFamily="34" charset="0"/>
              </a:rPr>
              <a:t> https://towardsdatascience.com/the-three-decoding-methods-for-nlp-23ca59cb1e9d</a:t>
            </a:r>
            <a:endParaRPr lang="en-US" dirty="0"/>
          </a:p>
        </p:txBody>
      </p:sp>
    </p:spTree>
    <p:custDataLst>
      <p:tags r:id="rId1"/>
    </p:custDataLst>
    <p:extLst>
      <p:ext uri="{BB962C8B-B14F-4D97-AF65-F5344CB8AC3E}">
        <p14:creationId xmlns:p14="http://schemas.microsoft.com/office/powerpoint/2010/main" val="3287231249"/>
      </p:ext>
    </p:extLst>
  </p:cSld>
  <p:clrMapOvr>
    <a:masterClrMapping/>
  </p:clrMapOvr>
  <mc:AlternateContent xmlns:mc="http://schemas.openxmlformats.org/markup-compatibility/2006" xmlns:p14="http://schemas.microsoft.com/office/powerpoint/2010/main">
    <mc:Choice Requires="p14">
      <p:transition spd="slow" p14:dur="2000" advTm="30066"/>
    </mc:Choice>
    <mc:Fallback xmlns="">
      <p:transition spd="slow" advTm="3006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4" presetID="42" presetClass="entr" presetSubtype="0" fill="hold" grpId="0" nodeType="with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fade">
                                      <p:cBhvr>
                                        <p:cTn id="26" dur="1000"/>
                                        <p:tgtEl>
                                          <p:spTgt spid="3">
                                            <p:txEl>
                                              <p:pRg st="3" end="3"/>
                                            </p:txEl>
                                          </p:spTgt>
                                        </p:tgtEl>
                                      </p:cBhvr>
                                    </p:animEffect>
                                    <p:anim calcmode="lin" valueType="num">
                                      <p:cBhvr>
                                        <p:cTn id="27"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4"/>
                                        </p:tgtEl>
                                        <p:attrNameLst>
                                          <p:attrName>style.visibility</p:attrName>
                                        </p:attrNameLst>
                                      </p:cBhvr>
                                      <p:to>
                                        <p:strVal val="visible"/>
                                      </p:to>
                                    </p:set>
                                    <p:animEffect transition="in" filter="wipe(left)">
                                      <p:cBhvr>
                                        <p:cTn id="33" dur="500"/>
                                        <p:tgtEl>
                                          <p:spTgt spid="4"/>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6"/>
                                        </p:tgtEl>
                                        <p:attrNameLst>
                                          <p:attrName>style.visibility</p:attrName>
                                        </p:attrNameLst>
                                      </p:cBhvr>
                                      <p:to>
                                        <p:strVal val="visible"/>
                                      </p:to>
                                    </p:set>
                                    <p:animEffect transition="in" filter="wipe(left)">
                                      <p:cBhvr>
                                        <p:cTn id="36" dur="500"/>
                                        <p:tgtEl>
                                          <p:spTgt spid="6"/>
                                        </p:tgtEl>
                                      </p:cBhvr>
                                    </p:animEffect>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3">
                                            <p:txEl>
                                              <p:pRg st="4" end="4"/>
                                            </p:txEl>
                                          </p:spTgt>
                                        </p:tgtEl>
                                        <p:attrNameLst>
                                          <p:attrName>style.visibility</p:attrName>
                                        </p:attrNameLst>
                                      </p:cBhvr>
                                      <p:to>
                                        <p:strVal val="visible"/>
                                      </p:to>
                                    </p:set>
                                    <p:animEffect transition="in" filter="fade">
                                      <p:cBhvr>
                                        <p:cTn id="41" dur="1000"/>
                                        <p:tgtEl>
                                          <p:spTgt spid="3">
                                            <p:txEl>
                                              <p:pRg st="4" end="4"/>
                                            </p:txEl>
                                          </p:spTgt>
                                        </p:tgtEl>
                                      </p:cBhvr>
                                    </p:animEffect>
                                    <p:anim calcmode="lin" valueType="num">
                                      <p:cBhvr>
                                        <p:cTn id="4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E8C608-F63D-CEBB-5359-B1E497DE496B}"/>
              </a:ext>
            </a:extLst>
          </p:cNvPr>
          <p:cNvSpPr>
            <a:spLocks noGrp="1"/>
          </p:cNvSpPr>
          <p:nvPr>
            <p:ph type="title"/>
          </p:nvPr>
        </p:nvSpPr>
        <p:spPr/>
        <p:txBody>
          <a:bodyPr/>
          <a:lstStyle/>
          <a:p>
            <a:r>
              <a:rPr lang="en-US" dirty="0"/>
              <a:t>Beam Search Decoding</a:t>
            </a:r>
          </a:p>
        </p:txBody>
      </p:sp>
      <p:sp>
        <p:nvSpPr>
          <p:cNvPr id="3" name="Content Placeholder 2">
            <a:extLst>
              <a:ext uri="{FF2B5EF4-FFF2-40B4-BE49-F238E27FC236}">
                <a16:creationId xmlns:a16="http://schemas.microsoft.com/office/drawing/2014/main" id="{FF10D7D6-188C-ED1C-60E8-BE5804C6FCD6}"/>
              </a:ext>
            </a:extLst>
          </p:cNvPr>
          <p:cNvSpPr>
            <a:spLocks noGrp="1"/>
          </p:cNvSpPr>
          <p:nvPr>
            <p:ph sz="quarter" idx="10"/>
          </p:nvPr>
        </p:nvSpPr>
        <p:spPr/>
        <p:txBody>
          <a:bodyPr>
            <a:normAutofit/>
          </a:bodyPr>
          <a:lstStyle/>
          <a:p>
            <a:r>
              <a:rPr lang="en-US" dirty="0"/>
              <a:t>Beam Search Decoding: considers the probability of the entire output sequence, and it keeps track of multiple possible output sequences. </a:t>
            </a:r>
          </a:p>
          <a:p>
            <a:endParaRPr lang="en-US" dirty="0"/>
          </a:p>
          <a:p>
            <a:r>
              <a:rPr lang="en-US" dirty="0"/>
              <a:t>Beam Search Decoding to produce </a:t>
            </a:r>
            <a:r>
              <a:rPr lang="en-US" dirty="0">
                <a:solidFill>
                  <a:srgbClr val="00B050"/>
                </a:solidFill>
              </a:rPr>
              <a:t>more accurate results </a:t>
            </a:r>
            <a:r>
              <a:rPr lang="en-US" dirty="0"/>
              <a:t>than Greedy Search Decoding.</a:t>
            </a:r>
          </a:p>
          <a:p>
            <a:endParaRPr lang="en-US" dirty="0"/>
          </a:p>
          <a:p>
            <a:endParaRPr lang="en-US" dirty="0"/>
          </a:p>
        </p:txBody>
      </p:sp>
      <p:sp>
        <p:nvSpPr>
          <p:cNvPr id="4" name="Rectangle: Rounded Corners 3">
            <a:extLst>
              <a:ext uri="{FF2B5EF4-FFF2-40B4-BE49-F238E27FC236}">
                <a16:creationId xmlns:a16="http://schemas.microsoft.com/office/drawing/2014/main" id="{01ED3AC0-EB9E-2EC5-DA91-311A5FFB16E7}"/>
              </a:ext>
            </a:extLst>
          </p:cNvPr>
          <p:cNvSpPr/>
          <p:nvPr/>
        </p:nvSpPr>
        <p:spPr>
          <a:xfrm>
            <a:off x="393438" y="5292395"/>
            <a:ext cx="953728" cy="334296"/>
          </a:xfrm>
          <a:prstGeom prst="roundRect">
            <a:avLst/>
          </a:prstGeom>
          <a:solidFill>
            <a:srgbClr val="D1D1C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Transformers</a:t>
            </a:r>
          </a:p>
        </p:txBody>
      </p:sp>
      <p:sp>
        <p:nvSpPr>
          <p:cNvPr id="5" name="Rectangle: Rounded Corners 4">
            <a:extLst>
              <a:ext uri="{FF2B5EF4-FFF2-40B4-BE49-F238E27FC236}">
                <a16:creationId xmlns:a16="http://schemas.microsoft.com/office/drawing/2014/main" id="{9C639C50-374D-0352-C5EA-A7F0638E45C1}"/>
              </a:ext>
            </a:extLst>
          </p:cNvPr>
          <p:cNvSpPr/>
          <p:nvPr/>
        </p:nvSpPr>
        <p:spPr>
          <a:xfrm>
            <a:off x="1932185" y="4830280"/>
            <a:ext cx="747869" cy="334296"/>
          </a:xfrm>
          <a:prstGeom prst="roundRect">
            <a:avLst/>
          </a:prstGeom>
          <a:solidFill>
            <a:srgbClr val="D1D1C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are</a:t>
            </a:r>
          </a:p>
        </p:txBody>
      </p:sp>
      <p:sp>
        <p:nvSpPr>
          <p:cNvPr id="6" name="Rectangle: Rounded Corners 5">
            <a:extLst>
              <a:ext uri="{FF2B5EF4-FFF2-40B4-BE49-F238E27FC236}">
                <a16:creationId xmlns:a16="http://schemas.microsoft.com/office/drawing/2014/main" id="{228ECB59-7CB7-9E32-8185-9D7CE073A4BA}"/>
              </a:ext>
            </a:extLst>
          </p:cNvPr>
          <p:cNvSpPr/>
          <p:nvPr/>
        </p:nvSpPr>
        <p:spPr>
          <a:xfrm>
            <a:off x="1932185" y="5849019"/>
            <a:ext cx="747869" cy="334296"/>
          </a:xfrm>
          <a:prstGeom prst="roundRect">
            <a:avLst/>
          </a:prstGeom>
          <a:solidFill>
            <a:srgbClr val="D1D1C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will </a:t>
            </a:r>
          </a:p>
        </p:txBody>
      </p:sp>
      <p:sp>
        <p:nvSpPr>
          <p:cNvPr id="7" name="Rectangle: Rounded Corners 6">
            <a:extLst>
              <a:ext uri="{FF2B5EF4-FFF2-40B4-BE49-F238E27FC236}">
                <a16:creationId xmlns:a16="http://schemas.microsoft.com/office/drawing/2014/main" id="{FEF10E9E-339D-1389-FCBB-566C7A1928D3}"/>
              </a:ext>
            </a:extLst>
          </p:cNvPr>
          <p:cNvSpPr/>
          <p:nvPr/>
        </p:nvSpPr>
        <p:spPr>
          <a:xfrm>
            <a:off x="2932714" y="5844456"/>
            <a:ext cx="747869" cy="334296"/>
          </a:xfrm>
          <a:prstGeom prst="roundRect">
            <a:avLst/>
          </a:prstGeom>
          <a:solidFill>
            <a:srgbClr val="D1D1C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be </a:t>
            </a:r>
          </a:p>
        </p:txBody>
      </p:sp>
      <p:sp>
        <p:nvSpPr>
          <p:cNvPr id="8" name="Rectangle: Rounded Corners 7">
            <a:extLst>
              <a:ext uri="{FF2B5EF4-FFF2-40B4-BE49-F238E27FC236}">
                <a16:creationId xmlns:a16="http://schemas.microsoft.com/office/drawing/2014/main" id="{E2A1B25D-A61B-2353-40C8-D216D700D1BA}"/>
              </a:ext>
            </a:extLst>
          </p:cNvPr>
          <p:cNvSpPr/>
          <p:nvPr/>
        </p:nvSpPr>
        <p:spPr>
          <a:xfrm>
            <a:off x="3931861" y="5843486"/>
            <a:ext cx="747869" cy="334296"/>
          </a:xfrm>
          <a:prstGeom prst="roundRect">
            <a:avLst/>
          </a:prstGeom>
          <a:solidFill>
            <a:srgbClr val="D1D1C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released </a:t>
            </a:r>
          </a:p>
        </p:txBody>
      </p:sp>
      <p:sp>
        <p:nvSpPr>
          <p:cNvPr id="9" name="Rectangle: Rounded Corners 8">
            <a:extLst>
              <a:ext uri="{FF2B5EF4-FFF2-40B4-BE49-F238E27FC236}">
                <a16:creationId xmlns:a16="http://schemas.microsoft.com/office/drawing/2014/main" id="{070DACF1-F0F4-8F0B-80D7-4FAC1F7AB08F}"/>
              </a:ext>
            </a:extLst>
          </p:cNvPr>
          <p:cNvSpPr/>
          <p:nvPr/>
        </p:nvSpPr>
        <p:spPr>
          <a:xfrm>
            <a:off x="4891958" y="5843486"/>
            <a:ext cx="747869" cy="334296"/>
          </a:xfrm>
          <a:prstGeom prst="roundRect">
            <a:avLst/>
          </a:prstGeom>
          <a:solidFill>
            <a:srgbClr val="D1D1C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on</a:t>
            </a:r>
          </a:p>
        </p:txBody>
      </p:sp>
      <p:sp>
        <p:nvSpPr>
          <p:cNvPr id="10" name="Rectangle: Rounded Corners 9">
            <a:extLst>
              <a:ext uri="{FF2B5EF4-FFF2-40B4-BE49-F238E27FC236}">
                <a16:creationId xmlns:a16="http://schemas.microsoft.com/office/drawing/2014/main" id="{89B1071B-5455-DCFD-7EC8-FAAE3A5A009E}"/>
              </a:ext>
            </a:extLst>
          </p:cNvPr>
          <p:cNvSpPr/>
          <p:nvPr/>
        </p:nvSpPr>
        <p:spPr>
          <a:xfrm>
            <a:off x="5891105" y="5843486"/>
            <a:ext cx="747869" cy="334296"/>
          </a:xfrm>
          <a:prstGeom prst="roundRect">
            <a:avLst/>
          </a:prstGeom>
          <a:solidFill>
            <a:srgbClr val="D1D1C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May</a:t>
            </a:r>
          </a:p>
        </p:txBody>
      </p:sp>
      <p:sp>
        <p:nvSpPr>
          <p:cNvPr id="11" name="Rectangle: Rounded Corners 10">
            <a:extLst>
              <a:ext uri="{FF2B5EF4-FFF2-40B4-BE49-F238E27FC236}">
                <a16:creationId xmlns:a16="http://schemas.microsoft.com/office/drawing/2014/main" id="{13D8ECB9-6C5B-EBFC-CBC0-2FAF077BE068}"/>
              </a:ext>
            </a:extLst>
          </p:cNvPr>
          <p:cNvSpPr/>
          <p:nvPr/>
        </p:nvSpPr>
        <p:spPr>
          <a:xfrm>
            <a:off x="4891958" y="6353694"/>
            <a:ext cx="747869" cy="334296"/>
          </a:xfrm>
          <a:prstGeom prst="roundRect">
            <a:avLst/>
          </a:prstGeom>
          <a:solidFill>
            <a:srgbClr val="D1D1C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in</a:t>
            </a:r>
          </a:p>
        </p:txBody>
      </p:sp>
      <p:sp>
        <p:nvSpPr>
          <p:cNvPr id="12" name="Rectangle: Rounded Corners 11">
            <a:extLst>
              <a:ext uri="{FF2B5EF4-FFF2-40B4-BE49-F238E27FC236}">
                <a16:creationId xmlns:a16="http://schemas.microsoft.com/office/drawing/2014/main" id="{6DF79B6D-ADD5-4CBC-8AEC-A3194846DB01}"/>
              </a:ext>
            </a:extLst>
          </p:cNvPr>
          <p:cNvSpPr/>
          <p:nvPr/>
        </p:nvSpPr>
        <p:spPr>
          <a:xfrm>
            <a:off x="5891105" y="6353842"/>
            <a:ext cx="747869" cy="334296"/>
          </a:xfrm>
          <a:prstGeom prst="roundRect">
            <a:avLst/>
          </a:prstGeom>
          <a:solidFill>
            <a:srgbClr val="D1D1C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theaters</a:t>
            </a:r>
          </a:p>
        </p:txBody>
      </p:sp>
      <p:sp>
        <p:nvSpPr>
          <p:cNvPr id="13" name="Rectangle: Rounded Corners 12">
            <a:extLst>
              <a:ext uri="{FF2B5EF4-FFF2-40B4-BE49-F238E27FC236}">
                <a16:creationId xmlns:a16="http://schemas.microsoft.com/office/drawing/2014/main" id="{7CEC7B10-3566-2360-F01C-16B60275F483}"/>
              </a:ext>
            </a:extLst>
          </p:cNvPr>
          <p:cNvSpPr/>
          <p:nvPr/>
        </p:nvSpPr>
        <p:spPr>
          <a:xfrm>
            <a:off x="1932185" y="6334037"/>
            <a:ext cx="747869" cy="334296"/>
          </a:xfrm>
          <a:prstGeom prst="roundRect">
            <a:avLst/>
          </a:prstGeom>
          <a:solidFill>
            <a:srgbClr val="D1D1C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have</a:t>
            </a:r>
          </a:p>
        </p:txBody>
      </p:sp>
      <p:sp>
        <p:nvSpPr>
          <p:cNvPr id="14" name="Rectangle: Rounded Corners 13">
            <a:extLst>
              <a:ext uri="{FF2B5EF4-FFF2-40B4-BE49-F238E27FC236}">
                <a16:creationId xmlns:a16="http://schemas.microsoft.com/office/drawing/2014/main" id="{C990FD19-426C-E638-CBF6-5BDB95A0254F}"/>
              </a:ext>
            </a:extLst>
          </p:cNvPr>
          <p:cNvSpPr/>
          <p:nvPr/>
        </p:nvSpPr>
        <p:spPr>
          <a:xfrm>
            <a:off x="2932714" y="6334037"/>
            <a:ext cx="747869" cy="334296"/>
          </a:xfrm>
          <a:prstGeom prst="roundRect">
            <a:avLst/>
          </a:prstGeom>
          <a:solidFill>
            <a:srgbClr val="D1D1C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been </a:t>
            </a:r>
          </a:p>
        </p:txBody>
      </p:sp>
      <p:sp>
        <p:nvSpPr>
          <p:cNvPr id="15" name="Rectangle: Rounded Corners 14">
            <a:extLst>
              <a:ext uri="{FF2B5EF4-FFF2-40B4-BE49-F238E27FC236}">
                <a16:creationId xmlns:a16="http://schemas.microsoft.com/office/drawing/2014/main" id="{14B962E7-55F3-B46E-03F9-5293AFBE800A}"/>
              </a:ext>
            </a:extLst>
          </p:cNvPr>
          <p:cNvSpPr/>
          <p:nvPr/>
        </p:nvSpPr>
        <p:spPr>
          <a:xfrm>
            <a:off x="2932713" y="5389287"/>
            <a:ext cx="747869" cy="334296"/>
          </a:xfrm>
          <a:prstGeom prst="roundRect">
            <a:avLst/>
          </a:prstGeom>
          <a:solidFill>
            <a:srgbClr val="D1D1C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have</a:t>
            </a:r>
          </a:p>
        </p:txBody>
      </p:sp>
      <p:sp>
        <p:nvSpPr>
          <p:cNvPr id="16" name="Rectangle: Rounded Corners 15">
            <a:extLst>
              <a:ext uri="{FF2B5EF4-FFF2-40B4-BE49-F238E27FC236}">
                <a16:creationId xmlns:a16="http://schemas.microsoft.com/office/drawing/2014/main" id="{322DF4DE-6189-C36D-705C-E8A65EE28232}"/>
              </a:ext>
            </a:extLst>
          </p:cNvPr>
          <p:cNvSpPr/>
          <p:nvPr/>
        </p:nvSpPr>
        <p:spPr>
          <a:xfrm>
            <a:off x="2931332" y="4845853"/>
            <a:ext cx="747869" cy="334296"/>
          </a:xfrm>
          <a:prstGeom prst="roundRect">
            <a:avLst/>
          </a:prstGeom>
          <a:solidFill>
            <a:srgbClr val="D1D1C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not</a:t>
            </a:r>
          </a:p>
        </p:txBody>
      </p:sp>
      <p:sp>
        <p:nvSpPr>
          <p:cNvPr id="17" name="Rectangle: Rounded Corners 16">
            <a:extLst>
              <a:ext uri="{FF2B5EF4-FFF2-40B4-BE49-F238E27FC236}">
                <a16:creationId xmlns:a16="http://schemas.microsoft.com/office/drawing/2014/main" id="{D4E457A3-899F-7F03-0223-0F2C5113AA86}"/>
              </a:ext>
            </a:extLst>
          </p:cNvPr>
          <p:cNvSpPr/>
          <p:nvPr/>
        </p:nvSpPr>
        <p:spPr>
          <a:xfrm>
            <a:off x="2949975" y="4425538"/>
            <a:ext cx="747869" cy="334296"/>
          </a:xfrm>
          <a:prstGeom prst="roundRect">
            <a:avLst/>
          </a:prstGeom>
          <a:solidFill>
            <a:srgbClr val="D1D1C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the</a:t>
            </a:r>
          </a:p>
        </p:txBody>
      </p:sp>
      <p:sp>
        <p:nvSpPr>
          <p:cNvPr id="18" name="Rectangle: Rounded Corners 17">
            <a:extLst>
              <a:ext uri="{FF2B5EF4-FFF2-40B4-BE49-F238E27FC236}">
                <a16:creationId xmlns:a16="http://schemas.microsoft.com/office/drawing/2014/main" id="{30C9B77D-6915-C436-CE9B-E112226233FF}"/>
              </a:ext>
            </a:extLst>
          </p:cNvPr>
          <p:cNvSpPr/>
          <p:nvPr/>
        </p:nvSpPr>
        <p:spPr>
          <a:xfrm>
            <a:off x="3856851" y="4434838"/>
            <a:ext cx="747869" cy="334296"/>
          </a:xfrm>
          <a:prstGeom prst="roundRect">
            <a:avLst/>
          </a:prstGeom>
          <a:solidFill>
            <a:srgbClr val="D1D1C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most</a:t>
            </a:r>
          </a:p>
        </p:txBody>
      </p:sp>
      <p:sp>
        <p:nvSpPr>
          <p:cNvPr id="19" name="Rectangle: Rounded Corners 18">
            <a:extLst>
              <a:ext uri="{FF2B5EF4-FFF2-40B4-BE49-F238E27FC236}">
                <a16:creationId xmlns:a16="http://schemas.microsoft.com/office/drawing/2014/main" id="{8EA2938E-9108-63D3-4ADB-50944D804E5E}"/>
              </a:ext>
            </a:extLst>
          </p:cNvPr>
          <p:cNvSpPr/>
          <p:nvPr/>
        </p:nvSpPr>
        <p:spPr>
          <a:xfrm>
            <a:off x="4831938" y="4425538"/>
            <a:ext cx="747869" cy="334296"/>
          </a:xfrm>
          <a:prstGeom prst="roundRect">
            <a:avLst/>
          </a:prstGeom>
          <a:solidFill>
            <a:srgbClr val="D1D1C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popular</a:t>
            </a:r>
          </a:p>
        </p:txBody>
      </p:sp>
      <p:sp>
        <p:nvSpPr>
          <p:cNvPr id="20" name="Rectangle: Rounded Corners 19">
            <a:extLst>
              <a:ext uri="{FF2B5EF4-FFF2-40B4-BE49-F238E27FC236}">
                <a16:creationId xmlns:a16="http://schemas.microsoft.com/office/drawing/2014/main" id="{7DC117C0-46D9-CB6E-1A93-D027B02CADAF}"/>
              </a:ext>
            </a:extLst>
          </p:cNvPr>
          <p:cNvSpPr/>
          <p:nvPr/>
        </p:nvSpPr>
        <p:spPr>
          <a:xfrm>
            <a:off x="5876132" y="4421858"/>
            <a:ext cx="747869" cy="334296"/>
          </a:xfrm>
          <a:prstGeom prst="roundRect">
            <a:avLst/>
          </a:prstGeom>
          <a:solidFill>
            <a:srgbClr val="D1D1C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toys</a:t>
            </a:r>
          </a:p>
        </p:txBody>
      </p:sp>
      <p:sp>
        <p:nvSpPr>
          <p:cNvPr id="21" name="Rectangle: Rounded Corners 20">
            <a:extLst>
              <a:ext uri="{FF2B5EF4-FFF2-40B4-BE49-F238E27FC236}">
                <a16:creationId xmlns:a16="http://schemas.microsoft.com/office/drawing/2014/main" id="{3027FE70-CD15-CEE8-9AA6-DE83EA62490D}"/>
              </a:ext>
            </a:extLst>
          </p:cNvPr>
          <p:cNvSpPr/>
          <p:nvPr/>
        </p:nvSpPr>
        <p:spPr>
          <a:xfrm>
            <a:off x="2949975" y="3970369"/>
            <a:ext cx="747869" cy="334296"/>
          </a:xfrm>
          <a:prstGeom prst="roundRect">
            <a:avLst/>
          </a:prstGeom>
          <a:solidFill>
            <a:srgbClr val="D1D1C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a</a:t>
            </a:r>
          </a:p>
        </p:txBody>
      </p:sp>
      <p:sp>
        <p:nvSpPr>
          <p:cNvPr id="22" name="Rectangle: Rounded Corners 21">
            <a:extLst>
              <a:ext uri="{FF2B5EF4-FFF2-40B4-BE49-F238E27FC236}">
                <a16:creationId xmlns:a16="http://schemas.microsoft.com/office/drawing/2014/main" id="{FC70747F-9855-3BE8-3300-6357EB4699B9}"/>
              </a:ext>
            </a:extLst>
          </p:cNvPr>
          <p:cNvSpPr/>
          <p:nvPr/>
        </p:nvSpPr>
        <p:spPr>
          <a:xfrm>
            <a:off x="5857670" y="3920389"/>
            <a:ext cx="747869" cy="334296"/>
          </a:xfrm>
          <a:prstGeom prst="roundRect">
            <a:avLst/>
          </a:prstGeom>
          <a:solidFill>
            <a:srgbClr val="D1D1C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toy</a:t>
            </a:r>
          </a:p>
        </p:txBody>
      </p:sp>
      <p:sp>
        <p:nvSpPr>
          <p:cNvPr id="23" name="Rectangle: Rounded Corners 22">
            <a:extLst>
              <a:ext uri="{FF2B5EF4-FFF2-40B4-BE49-F238E27FC236}">
                <a16:creationId xmlns:a16="http://schemas.microsoft.com/office/drawing/2014/main" id="{5C287B1F-6E1D-8E09-92EC-C66F2EAFF76F}"/>
              </a:ext>
            </a:extLst>
          </p:cNvPr>
          <p:cNvSpPr/>
          <p:nvPr/>
        </p:nvSpPr>
        <p:spPr>
          <a:xfrm>
            <a:off x="3875494" y="3974299"/>
            <a:ext cx="747869" cy="334296"/>
          </a:xfrm>
          <a:prstGeom prst="roundRect">
            <a:avLst/>
          </a:prstGeom>
          <a:solidFill>
            <a:srgbClr val="D1D1C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lot</a:t>
            </a:r>
          </a:p>
        </p:txBody>
      </p:sp>
      <p:sp>
        <p:nvSpPr>
          <p:cNvPr id="24" name="Rectangle: Rounded Corners 23">
            <a:extLst>
              <a:ext uri="{FF2B5EF4-FFF2-40B4-BE49-F238E27FC236}">
                <a16:creationId xmlns:a16="http://schemas.microsoft.com/office/drawing/2014/main" id="{037568B0-F1CA-D237-329B-CBA52BA8D280}"/>
              </a:ext>
            </a:extLst>
          </p:cNvPr>
          <p:cNvSpPr/>
          <p:nvPr/>
        </p:nvSpPr>
        <p:spPr>
          <a:xfrm>
            <a:off x="3882283" y="3528945"/>
            <a:ext cx="747869" cy="334296"/>
          </a:xfrm>
          <a:prstGeom prst="roundRect">
            <a:avLst/>
          </a:prstGeom>
          <a:solidFill>
            <a:srgbClr val="D1D1C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great</a:t>
            </a:r>
          </a:p>
        </p:txBody>
      </p:sp>
      <p:sp>
        <p:nvSpPr>
          <p:cNvPr id="25" name="Rectangle: Rounded Corners 24">
            <a:extLst>
              <a:ext uri="{FF2B5EF4-FFF2-40B4-BE49-F238E27FC236}">
                <a16:creationId xmlns:a16="http://schemas.microsoft.com/office/drawing/2014/main" id="{811D330F-FE86-FE13-058A-EB5DA1379C76}"/>
              </a:ext>
            </a:extLst>
          </p:cNvPr>
          <p:cNvSpPr/>
          <p:nvPr/>
        </p:nvSpPr>
        <p:spPr>
          <a:xfrm>
            <a:off x="4836800" y="3528945"/>
            <a:ext cx="747869" cy="334296"/>
          </a:xfrm>
          <a:prstGeom prst="roundRect">
            <a:avLst/>
          </a:prstGeom>
          <a:solidFill>
            <a:srgbClr val="D1D1C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example</a:t>
            </a:r>
          </a:p>
        </p:txBody>
      </p:sp>
      <p:cxnSp>
        <p:nvCxnSpPr>
          <p:cNvPr id="27" name="Straight Connector 26">
            <a:extLst>
              <a:ext uri="{FF2B5EF4-FFF2-40B4-BE49-F238E27FC236}">
                <a16:creationId xmlns:a16="http://schemas.microsoft.com/office/drawing/2014/main" id="{C2519B9B-8DC3-D4D8-42A4-01D74B0439EF}"/>
              </a:ext>
            </a:extLst>
          </p:cNvPr>
          <p:cNvCxnSpPr/>
          <p:nvPr/>
        </p:nvCxnSpPr>
        <p:spPr>
          <a:xfrm flipV="1">
            <a:off x="1347166" y="5139910"/>
            <a:ext cx="585019" cy="171572"/>
          </a:xfrm>
          <a:prstGeom prst="line">
            <a:avLst/>
          </a:prstGeom>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BB77A694-59BE-8FFB-79B5-0D05D837102F}"/>
              </a:ext>
            </a:extLst>
          </p:cNvPr>
          <p:cNvCxnSpPr>
            <a:cxnSpLocks/>
          </p:cNvCxnSpPr>
          <p:nvPr/>
        </p:nvCxnSpPr>
        <p:spPr>
          <a:xfrm>
            <a:off x="1317976" y="5621112"/>
            <a:ext cx="614209" cy="251246"/>
          </a:xfrm>
          <a:prstGeom prst="line">
            <a:avLst/>
          </a:prstGeom>
        </p:spPr>
        <p:style>
          <a:lnRef idx="1">
            <a:schemeClr val="dk1"/>
          </a:lnRef>
          <a:fillRef idx="0">
            <a:schemeClr val="dk1"/>
          </a:fillRef>
          <a:effectRef idx="0">
            <a:schemeClr val="dk1"/>
          </a:effectRef>
          <a:fontRef idx="minor">
            <a:schemeClr val="tx1"/>
          </a:fontRef>
        </p:style>
      </p:cxnSp>
      <p:cxnSp>
        <p:nvCxnSpPr>
          <p:cNvPr id="33" name="Connector: Elbow 32">
            <a:extLst>
              <a:ext uri="{FF2B5EF4-FFF2-40B4-BE49-F238E27FC236}">
                <a16:creationId xmlns:a16="http://schemas.microsoft.com/office/drawing/2014/main" id="{12DE0331-1245-7A63-B978-5455D37F648D}"/>
              </a:ext>
            </a:extLst>
          </p:cNvPr>
          <p:cNvCxnSpPr>
            <a:stCxn id="4" idx="2"/>
            <a:endCxn id="13" idx="1"/>
          </p:cNvCxnSpPr>
          <p:nvPr/>
        </p:nvCxnSpPr>
        <p:spPr>
          <a:xfrm rot="16200000" flipH="1">
            <a:off x="963996" y="5532996"/>
            <a:ext cx="874494" cy="1061883"/>
          </a:xfrm>
          <a:prstGeom prst="bentConnector2">
            <a:avLst/>
          </a:prstGeom>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17EF5366-9ABE-04D9-D4C5-7B63C59C3E4C}"/>
              </a:ext>
            </a:extLst>
          </p:cNvPr>
          <p:cNvCxnSpPr>
            <a:stCxn id="13" idx="3"/>
            <a:endCxn id="14" idx="1"/>
          </p:cNvCxnSpPr>
          <p:nvPr/>
        </p:nvCxnSpPr>
        <p:spPr>
          <a:xfrm>
            <a:off x="2680054" y="6501185"/>
            <a:ext cx="252660" cy="0"/>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6A3BF4C1-844F-9FB1-DE07-C387CDEA94E7}"/>
              </a:ext>
            </a:extLst>
          </p:cNvPr>
          <p:cNvCxnSpPr>
            <a:stCxn id="6" idx="3"/>
            <a:endCxn id="7" idx="1"/>
          </p:cNvCxnSpPr>
          <p:nvPr/>
        </p:nvCxnSpPr>
        <p:spPr>
          <a:xfrm flipV="1">
            <a:off x="2680054" y="6011604"/>
            <a:ext cx="252660" cy="4563"/>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9D733BD7-0908-33A5-B21E-A384D72CE92C}"/>
              </a:ext>
            </a:extLst>
          </p:cNvPr>
          <p:cNvCxnSpPr>
            <a:endCxn id="15" idx="1"/>
          </p:cNvCxnSpPr>
          <p:nvPr/>
        </p:nvCxnSpPr>
        <p:spPr>
          <a:xfrm flipV="1">
            <a:off x="2680054" y="5556435"/>
            <a:ext cx="252659" cy="332741"/>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31550BDA-DE89-1385-A3D0-23091A1DB404}"/>
              </a:ext>
            </a:extLst>
          </p:cNvPr>
          <p:cNvCxnSpPr>
            <a:cxnSpLocks/>
            <a:stCxn id="5" idx="3"/>
            <a:endCxn id="16" idx="1"/>
          </p:cNvCxnSpPr>
          <p:nvPr/>
        </p:nvCxnSpPr>
        <p:spPr>
          <a:xfrm>
            <a:off x="2680054" y="4997428"/>
            <a:ext cx="251278" cy="15573"/>
          </a:xfrm>
          <a:prstGeom prst="line">
            <a:avLst/>
          </a:prstGeom>
        </p:spPr>
        <p:style>
          <a:lnRef idx="1">
            <a:schemeClr val="dk1"/>
          </a:lnRef>
          <a:fillRef idx="0">
            <a:schemeClr val="dk1"/>
          </a:fillRef>
          <a:effectRef idx="0">
            <a:schemeClr val="dk1"/>
          </a:effectRef>
          <a:fontRef idx="minor">
            <a:schemeClr val="tx1"/>
          </a:fontRef>
        </p:style>
      </p:cxnSp>
      <p:cxnSp>
        <p:nvCxnSpPr>
          <p:cNvPr id="48" name="Straight Connector 47">
            <a:extLst>
              <a:ext uri="{FF2B5EF4-FFF2-40B4-BE49-F238E27FC236}">
                <a16:creationId xmlns:a16="http://schemas.microsoft.com/office/drawing/2014/main" id="{14104B3F-BB90-C224-76A0-A0007CAF5566}"/>
              </a:ext>
            </a:extLst>
          </p:cNvPr>
          <p:cNvCxnSpPr>
            <a:endCxn id="17" idx="1"/>
          </p:cNvCxnSpPr>
          <p:nvPr/>
        </p:nvCxnSpPr>
        <p:spPr>
          <a:xfrm flipV="1">
            <a:off x="2680054" y="4592686"/>
            <a:ext cx="269921" cy="253167"/>
          </a:xfrm>
          <a:prstGeom prst="line">
            <a:avLst/>
          </a:prstGeom>
        </p:spPr>
        <p:style>
          <a:lnRef idx="1">
            <a:schemeClr val="dk1"/>
          </a:lnRef>
          <a:fillRef idx="0">
            <a:schemeClr val="dk1"/>
          </a:fillRef>
          <a:effectRef idx="0">
            <a:schemeClr val="dk1"/>
          </a:effectRef>
          <a:fontRef idx="minor">
            <a:schemeClr val="tx1"/>
          </a:fontRef>
        </p:style>
      </p:cxnSp>
      <p:cxnSp>
        <p:nvCxnSpPr>
          <p:cNvPr id="50" name="Connector: Elbow 49">
            <a:extLst>
              <a:ext uri="{FF2B5EF4-FFF2-40B4-BE49-F238E27FC236}">
                <a16:creationId xmlns:a16="http://schemas.microsoft.com/office/drawing/2014/main" id="{F44C8FD1-3E3D-DABE-72B5-FE9872BBA32E}"/>
              </a:ext>
            </a:extLst>
          </p:cNvPr>
          <p:cNvCxnSpPr>
            <a:stCxn id="5" idx="0"/>
            <a:endCxn id="21" idx="1"/>
          </p:cNvCxnSpPr>
          <p:nvPr/>
        </p:nvCxnSpPr>
        <p:spPr>
          <a:xfrm rot="5400000" flipH="1" flipV="1">
            <a:off x="2281666" y="4161972"/>
            <a:ext cx="692763" cy="643855"/>
          </a:xfrm>
          <a:prstGeom prst="bentConnector2">
            <a:avLst/>
          </a:prstGeom>
        </p:spPr>
        <p:style>
          <a:lnRef idx="1">
            <a:schemeClr val="dk1"/>
          </a:lnRef>
          <a:fillRef idx="0">
            <a:schemeClr val="dk1"/>
          </a:fillRef>
          <a:effectRef idx="0">
            <a:schemeClr val="dk1"/>
          </a:effectRef>
          <a:fontRef idx="minor">
            <a:schemeClr val="tx1"/>
          </a:fontRef>
        </p:style>
      </p:cxnSp>
      <p:cxnSp>
        <p:nvCxnSpPr>
          <p:cNvPr id="52" name="Straight Connector 51">
            <a:extLst>
              <a:ext uri="{FF2B5EF4-FFF2-40B4-BE49-F238E27FC236}">
                <a16:creationId xmlns:a16="http://schemas.microsoft.com/office/drawing/2014/main" id="{FB26408E-C3FF-BCB1-DC8C-4591EB9FBA28}"/>
              </a:ext>
            </a:extLst>
          </p:cNvPr>
          <p:cNvCxnSpPr>
            <a:stCxn id="7" idx="3"/>
            <a:endCxn id="8" idx="1"/>
          </p:cNvCxnSpPr>
          <p:nvPr/>
        </p:nvCxnSpPr>
        <p:spPr>
          <a:xfrm flipV="1">
            <a:off x="3680583" y="6010634"/>
            <a:ext cx="251278" cy="970"/>
          </a:xfrm>
          <a:prstGeom prst="line">
            <a:avLst/>
          </a:prstGeom>
        </p:spPr>
        <p:style>
          <a:lnRef idx="1">
            <a:schemeClr val="dk1"/>
          </a:lnRef>
          <a:fillRef idx="0">
            <a:schemeClr val="dk1"/>
          </a:fillRef>
          <a:effectRef idx="0">
            <a:schemeClr val="dk1"/>
          </a:effectRef>
          <a:fontRef idx="minor">
            <a:schemeClr val="tx1"/>
          </a:fontRef>
        </p:style>
      </p:cxnSp>
      <p:cxnSp>
        <p:nvCxnSpPr>
          <p:cNvPr id="54" name="Straight Connector 53">
            <a:extLst>
              <a:ext uri="{FF2B5EF4-FFF2-40B4-BE49-F238E27FC236}">
                <a16:creationId xmlns:a16="http://schemas.microsoft.com/office/drawing/2014/main" id="{DE62BED7-15D8-AC98-AB42-8178BFFE5C7D}"/>
              </a:ext>
            </a:extLst>
          </p:cNvPr>
          <p:cNvCxnSpPr>
            <a:stCxn id="8" idx="3"/>
            <a:endCxn id="9" idx="1"/>
          </p:cNvCxnSpPr>
          <p:nvPr/>
        </p:nvCxnSpPr>
        <p:spPr>
          <a:xfrm>
            <a:off x="4679730" y="6010634"/>
            <a:ext cx="212228" cy="0"/>
          </a:xfrm>
          <a:prstGeom prst="line">
            <a:avLst/>
          </a:prstGeom>
        </p:spPr>
        <p:style>
          <a:lnRef idx="1">
            <a:schemeClr val="dk1"/>
          </a:lnRef>
          <a:fillRef idx="0">
            <a:schemeClr val="dk1"/>
          </a:fillRef>
          <a:effectRef idx="0">
            <a:schemeClr val="dk1"/>
          </a:effectRef>
          <a:fontRef idx="minor">
            <a:schemeClr val="tx1"/>
          </a:fontRef>
        </p:style>
      </p:cxnSp>
      <p:cxnSp>
        <p:nvCxnSpPr>
          <p:cNvPr id="56" name="Straight Connector 55">
            <a:extLst>
              <a:ext uri="{FF2B5EF4-FFF2-40B4-BE49-F238E27FC236}">
                <a16:creationId xmlns:a16="http://schemas.microsoft.com/office/drawing/2014/main" id="{BF56E4E0-5CA2-B7C1-866E-2B61D70E327E}"/>
              </a:ext>
            </a:extLst>
          </p:cNvPr>
          <p:cNvCxnSpPr>
            <a:stCxn id="9" idx="3"/>
            <a:endCxn id="10" idx="1"/>
          </p:cNvCxnSpPr>
          <p:nvPr/>
        </p:nvCxnSpPr>
        <p:spPr>
          <a:xfrm>
            <a:off x="5639827" y="6010634"/>
            <a:ext cx="251278" cy="0"/>
          </a:xfrm>
          <a:prstGeom prst="line">
            <a:avLst/>
          </a:prstGeom>
        </p:spPr>
        <p:style>
          <a:lnRef idx="1">
            <a:schemeClr val="dk1"/>
          </a:lnRef>
          <a:fillRef idx="0">
            <a:schemeClr val="dk1"/>
          </a:fillRef>
          <a:effectRef idx="0">
            <a:schemeClr val="dk1"/>
          </a:effectRef>
          <a:fontRef idx="minor">
            <a:schemeClr val="tx1"/>
          </a:fontRef>
        </p:style>
      </p:cxnSp>
      <p:cxnSp>
        <p:nvCxnSpPr>
          <p:cNvPr id="58" name="Straight Connector 57">
            <a:extLst>
              <a:ext uri="{FF2B5EF4-FFF2-40B4-BE49-F238E27FC236}">
                <a16:creationId xmlns:a16="http://schemas.microsoft.com/office/drawing/2014/main" id="{62B70A51-1405-AB49-2717-53E80772DB47}"/>
              </a:ext>
            </a:extLst>
          </p:cNvPr>
          <p:cNvCxnSpPr>
            <a:stCxn id="11" idx="3"/>
            <a:endCxn id="12" idx="1"/>
          </p:cNvCxnSpPr>
          <p:nvPr/>
        </p:nvCxnSpPr>
        <p:spPr>
          <a:xfrm>
            <a:off x="5639827" y="6520842"/>
            <a:ext cx="251278" cy="148"/>
          </a:xfrm>
          <a:prstGeom prst="line">
            <a:avLst/>
          </a:prstGeom>
        </p:spPr>
        <p:style>
          <a:lnRef idx="1">
            <a:schemeClr val="dk1"/>
          </a:lnRef>
          <a:fillRef idx="0">
            <a:schemeClr val="dk1"/>
          </a:fillRef>
          <a:effectRef idx="0">
            <a:schemeClr val="dk1"/>
          </a:effectRef>
          <a:fontRef idx="minor">
            <a:schemeClr val="tx1"/>
          </a:fontRef>
        </p:style>
      </p:cxnSp>
      <p:cxnSp>
        <p:nvCxnSpPr>
          <p:cNvPr id="62" name="Straight Connector 61">
            <a:extLst>
              <a:ext uri="{FF2B5EF4-FFF2-40B4-BE49-F238E27FC236}">
                <a16:creationId xmlns:a16="http://schemas.microsoft.com/office/drawing/2014/main" id="{D6A6FD0F-7D1B-A369-5600-31BA25B019D2}"/>
              </a:ext>
            </a:extLst>
          </p:cNvPr>
          <p:cNvCxnSpPr>
            <a:cxnSpLocks/>
          </p:cNvCxnSpPr>
          <p:nvPr/>
        </p:nvCxnSpPr>
        <p:spPr>
          <a:xfrm>
            <a:off x="4640680" y="6157823"/>
            <a:ext cx="290328" cy="232507"/>
          </a:xfrm>
          <a:prstGeom prst="line">
            <a:avLst/>
          </a:prstGeom>
        </p:spPr>
        <p:style>
          <a:lnRef idx="1">
            <a:schemeClr val="dk1"/>
          </a:lnRef>
          <a:fillRef idx="0">
            <a:schemeClr val="dk1"/>
          </a:fillRef>
          <a:effectRef idx="0">
            <a:schemeClr val="dk1"/>
          </a:effectRef>
          <a:fontRef idx="minor">
            <a:schemeClr val="tx1"/>
          </a:fontRef>
        </p:style>
      </p:cxnSp>
      <p:sp>
        <p:nvSpPr>
          <p:cNvPr id="69" name="Rectangle: Rounded Corners 68">
            <a:extLst>
              <a:ext uri="{FF2B5EF4-FFF2-40B4-BE49-F238E27FC236}">
                <a16:creationId xmlns:a16="http://schemas.microsoft.com/office/drawing/2014/main" id="{C14C280C-07A2-D460-0F67-F7DE2D6FA46D}"/>
              </a:ext>
            </a:extLst>
          </p:cNvPr>
          <p:cNvSpPr/>
          <p:nvPr/>
        </p:nvSpPr>
        <p:spPr>
          <a:xfrm>
            <a:off x="4873426" y="4890757"/>
            <a:ext cx="747869" cy="334296"/>
          </a:xfrm>
          <a:prstGeom prst="roundRect">
            <a:avLst/>
          </a:prstGeom>
          <a:solidFill>
            <a:srgbClr val="D1D1C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desired</a:t>
            </a:r>
          </a:p>
        </p:txBody>
      </p:sp>
      <p:sp>
        <p:nvSpPr>
          <p:cNvPr id="70" name="Rectangle: Rounded Corners 69">
            <a:extLst>
              <a:ext uri="{FF2B5EF4-FFF2-40B4-BE49-F238E27FC236}">
                <a16:creationId xmlns:a16="http://schemas.microsoft.com/office/drawing/2014/main" id="{26BE012B-1539-A1FB-D424-3A9D1CE28F16}"/>
              </a:ext>
            </a:extLst>
          </p:cNvPr>
          <p:cNvSpPr/>
          <p:nvPr/>
        </p:nvSpPr>
        <p:spPr>
          <a:xfrm>
            <a:off x="5876131" y="4890689"/>
            <a:ext cx="747869" cy="334296"/>
          </a:xfrm>
          <a:prstGeom prst="roundRect">
            <a:avLst/>
          </a:prstGeom>
          <a:solidFill>
            <a:srgbClr val="D1D1C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toys</a:t>
            </a:r>
          </a:p>
        </p:txBody>
      </p:sp>
      <p:cxnSp>
        <p:nvCxnSpPr>
          <p:cNvPr id="74" name="Straight Connector 73">
            <a:extLst>
              <a:ext uri="{FF2B5EF4-FFF2-40B4-BE49-F238E27FC236}">
                <a16:creationId xmlns:a16="http://schemas.microsoft.com/office/drawing/2014/main" id="{D556FDC5-CAB8-C7E9-245F-66958BC81FFD}"/>
              </a:ext>
            </a:extLst>
          </p:cNvPr>
          <p:cNvCxnSpPr>
            <a:stCxn id="21" idx="3"/>
            <a:endCxn id="23" idx="1"/>
          </p:cNvCxnSpPr>
          <p:nvPr/>
        </p:nvCxnSpPr>
        <p:spPr>
          <a:xfrm>
            <a:off x="3697844" y="4137517"/>
            <a:ext cx="177650" cy="3930"/>
          </a:xfrm>
          <a:prstGeom prst="line">
            <a:avLst/>
          </a:prstGeom>
        </p:spPr>
        <p:style>
          <a:lnRef idx="1">
            <a:schemeClr val="dk1"/>
          </a:lnRef>
          <a:fillRef idx="0">
            <a:schemeClr val="dk1"/>
          </a:fillRef>
          <a:effectRef idx="0">
            <a:schemeClr val="dk1"/>
          </a:effectRef>
          <a:fontRef idx="minor">
            <a:schemeClr val="tx1"/>
          </a:fontRef>
        </p:style>
      </p:cxnSp>
      <p:cxnSp>
        <p:nvCxnSpPr>
          <p:cNvPr id="76" name="Straight Connector 75">
            <a:extLst>
              <a:ext uri="{FF2B5EF4-FFF2-40B4-BE49-F238E27FC236}">
                <a16:creationId xmlns:a16="http://schemas.microsoft.com/office/drawing/2014/main" id="{01C8E8D6-468A-8942-6C59-97FA1A54C00A}"/>
              </a:ext>
            </a:extLst>
          </p:cNvPr>
          <p:cNvCxnSpPr>
            <a:stCxn id="17" idx="3"/>
            <a:endCxn id="18" idx="1"/>
          </p:cNvCxnSpPr>
          <p:nvPr/>
        </p:nvCxnSpPr>
        <p:spPr>
          <a:xfrm>
            <a:off x="3697844" y="4592686"/>
            <a:ext cx="159007" cy="9300"/>
          </a:xfrm>
          <a:prstGeom prst="line">
            <a:avLst/>
          </a:prstGeom>
        </p:spPr>
        <p:style>
          <a:lnRef idx="1">
            <a:schemeClr val="dk1"/>
          </a:lnRef>
          <a:fillRef idx="0">
            <a:schemeClr val="dk1"/>
          </a:fillRef>
          <a:effectRef idx="0">
            <a:schemeClr val="dk1"/>
          </a:effectRef>
          <a:fontRef idx="minor">
            <a:schemeClr val="tx1"/>
          </a:fontRef>
        </p:style>
      </p:cxnSp>
      <p:cxnSp>
        <p:nvCxnSpPr>
          <p:cNvPr id="78" name="Straight Connector 77">
            <a:extLst>
              <a:ext uri="{FF2B5EF4-FFF2-40B4-BE49-F238E27FC236}">
                <a16:creationId xmlns:a16="http://schemas.microsoft.com/office/drawing/2014/main" id="{2DEBA723-6557-214F-8A41-D937F64CF050}"/>
              </a:ext>
            </a:extLst>
          </p:cNvPr>
          <p:cNvCxnSpPr/>
          <p:nvPr/>
        </p:nvCxnSpPr>
        <p:spPr>
          <a:xfrm flipV="1">
            <a:off x="3679201" y="3863241"/>
            <a:ext cx="203082" cy="120873"/>
          </a:xfrm>
          <a:prstGeom prst="line">
            <a:avLst/>
          </a:prstGeom>
        </p:spPr>
        <p:style>
          <a:lnRef idx="1">
            <a:schemeClr val="dk1"/>
          </a:lnRef>
          <a:fillRef idx="0">
            <a:schemeClr val="dk1"/>
          </a:fillRef>
          <a:effectRef idx="0">
            <a:schemeClr val="dk1"/>
          </a:effectRef>
          <a:fontRef idx="minor">
            <a:schemeClr val="tx1"/>
          </a:fontRef>
        </p:style>
      </p:cxnSp>
      <p:cxnSp>
        <p:nvCxnSpPr>
          <p:cNvPr id="80" name="Straight Connector 79">
            <a:extLst>
              <a:ext uri="{FF2B5EF4-FFF2-40B4-BE49-F238E27FC236}">
                <a16:creationId xmlns:a16="http://schemas.microsoft.com/office/drawing/2014/main" id="{10D5F87B-F04F-76B6-FCEA-245C93A5A9A1}"/>
              </a:ext>
            </a:extLst>
          </p:cNvPr>
          <p:cNvCxnSpPr>
            <a:cxnSpLocks/>
            <a:stCxn id="18" idx="3"/>
            <a:endCxn id="19" idx="1"/>
          </p:cNvCxnSpPr>
          <p:nvPr/>
        </p:nvCxnSpPr>
        <p:spPr>
          <a:xfrm flipV="1">
            <a:off x="4604720" y="4592686"/>
            <a:ext cx="227218" cy="9300"/>
          </a:xfrm>
          <a:prstGeom prst="line">
            <a:avLst/>
          </a:prstGeom>
        </p:spPr>
        <p:style>
          <a:lnRef idx="1">
            <a:schemeClr val="dk1"/>
          </a:lnRef>
          <a:fillRef idx="0">
            <a:schemeClr val="dk1"/>
          </a:fillRef>
          <a:effectRef idx="0">
            <a:schemeClr val="dk1"/>
          </a:effectRef>
          <a:fontRef idx="minor">
            <a:schemeClr val="tx1"/>
          </a:fontRef>
        </p:style>
      </p:cxnSp>
      <p:cxnSp>
        <p:nvCxnSpPr>
          <p:cNvPr id="82" name="Straight Connector 81">
            <a:extLst>
              <a:ext uri="{FF2B5EF4-FFF2-40B4-BE49-F238E27FC236}">
                <a16:creationId xmlns:a16="http://schemas.microsoft.com/office/drawing/2014/main" id="{500EC748-D229-9618-2438-5F051D41F9CE}"/>
              </a:ext>
            </a:extLst>
          </p:cNvPr>
          <p:cNvCxnSpPr>
            <a:stCxn id="24" idx="3"/>
            <a:endCxn id="25" idx="1"/>
          </p:cNvCxnSpPr>
          <p:nvPr/>
        </p:nvCxnSpPr>
        <p:spPr>
          <a:xfrm>
            <a:off x="4630152" y="3696093"/>
            <a:ext cx="206648" cy="0"/>
          </a:xfrm>
          <a:prstGeom prst="line">
            <a:avLst/>
          </a:prstGeom>
        </p:spPr>
        <p:style>
          <a:lnRef idx="1">
            <a:schemeClr val="dk1"/>
          </a:lnRef>
          <a:fillRef idx="0">
            <a:schemeClr val="dk1"/>
          </a:fillRef>
          <a:effectRef idx="0">
            <a:schemeClr val="dk1"/>
          </a:effectRef>
          <a:fontRef idx="minor">
            <a:schemeClr val="tx1"/>
          </a:fontRef>
        </p:style>
      </p:cxnSp>
      <p:cxnSp>
        <p:nvCxnSpPr>
          <p:cNvPr id="84" name="Straight Connector 83">
            <a:extLst>
              <a:ext uri="{FF2B5EF4-FFF2-40B4-BE49-F238E27FC236}">
                <a16:creationId xmlns:a16="http://schemas.microsoft.com/office/drawing/2014/main" id="{574817DC-42B2-D9D8-BB57-500104BDDAF0}"/>
              </a:ext>
            </a:extLst>
          </p:cNvPr>
          <p:cNvCxnSpPr>
            <a:cxnSpLocks/>
            <a:stCxn id="19" idx="3"/>
            <a:endCxn id="20" idx="1"/>
          </p:cNvCxnSpPr>
          <p:nvPr/>
        </p:nvCxnSpPr>
        <p:spPr>
          <a:xfrm flipV="1">
            <a:off x="5579807" y="4589006"/>
            <a:ext cx="296325" cy="3680"/>
          </a:xfrm>
          <a:prstGeom prst="line">
            <a:avLst/>
          </a:prstGeom>
        </p:spPr>
        <p:style>
          <a:lnRef idx="1">
            <a:schemeClr val="dk1"/>
          </a:lnRef>
          <a:fillRef idx="0">
            <a:schemeClr val="dk1"/>
          </a:fillRef>
          <a:effectRef idx="0">
            <a:schemeClr val="dk1"/>
          </a:effectRef>
          <a:fontRef idx="minor">
            <a:schemeClr val="tx1"/>
          </a:fontRef>
        </p:style>
      </p:cxnSp>
      <p:cxnSp>
        <p:nvCxnSpPr>
          <p:cNvPr id="86" name="Straight Connector 85">
            <a:extLst>
              <a:ext uri="{FF2B5EF4-FFF2-40B4-BE49-F238E27FC236}">
                <a16:creationId xmlns:a16="http://schemas.microsoft.com/office/drawing/2014/main" id="{FD5D51C4-F72B-D5B0-C914-FEAE025FE9AA}"/>
              </a:ext>
            </a:extLst>
          </p:cNvPr>
          <p:cNvCxnSpPr/>
          <p:nvPr/>
        </p:nvCxnSpPr>
        <p:spPr>
          <a:xfrm flipV="1">
            <a:off x="5548882" y="4217932"/>
            <a:ext cx="342223" cy="212665"/>
          </a:xfrm>
          <a:prstGeom prst="line">
            <a:avLst/>
          </a:prstGeom>
        </p:spPr>
        <p:style>
          <a:lnRef idx="1">
            <a:schemeClr val="dk1"/>
          </a:lnRef>
          <a:fillRef idx="0">
            <a:schemeClr val="dk1"/>
          </a:fillRef>
          <a:effectRef idx="0">
            <a:schemeClr val="dk1"/>
          </a:effectRef>
          <a:fontRef idx="minor">
            <a:schemeClr val="tx1"/>
          </a:fontRef>
        </p:style>
      </p:cxnSp>
      <p:cxnSp>
        <p:nvCxnSpPr>
          <p:cNvPr id="88" name="Straight Connector 87">
            <a:extLst>
              <a:ext uri="{FF2B5EF4-FFF2-40B4-BE49-F238E27FC236}">
                <a16:creationId xmlns:a16="http://schemas.microsoft.com/office/drawing/2014/main" id="{B0182DD6-BF44-605F-2B1F-84CD55443292}"/>
              </a:ext>
            </a:extLst>
          </p:cNvPr>
          <p:cNvCxnSpPr>
            <a:stCxn id="69" idx="3"/>
            <a:endCxn id="70" idx="1"/>
          </p:cNvCxnSpPr>
          <p:nvPr/>
        </p:nvCxnSpPr>
        <p:spPr>
          <a:xfrm flipV="1">
            <a:off x="5621295" y="5057837"/>
            <a:ext cx="254836" cy="68"/>
          </a:xfrm>
          <a:prstGeom prst="line">
            <a:avLst/>
          </a:prstGeom>
        </p:spPr>
        <p:style>
          <a:lnRef idx="1">
            <a:schemeClr val="dk1"/>
          </a:lnRef>
          <a:fillRef idx="0">
            <a:schemeClr val="dk1"/>
          </a:fillRef>
          <a:effectRef idx="0">
            <a:schemeClr val="dk1"/>
          </a:effectRef>
          <a:fontRef idx="minor">
            <a:schemeClr val="tx1"/>
          </a:fontRef>
        </p:style>
      </p:cxnSp>
      <p:cxnSp>
        <p:nvCxnSpPr>
          <p:cNvPr id="90" name="Straight Connector 89">
            <a:extLst>
              <a:ext uri="{FF2B5EF4-FFF2-40B4-BE49-F238E27FC236}">
                <a16:creationId xmlns:a16="http://schemas.microsoft.com/office/drawing/2014/main" id="{B6BCE054-CA7D-B5CB-6AB5-7255BFE26812}"/>
              </a:ext>
            </a:extLst>
          </p:cNvPr>
          <p:cNvCxnSpPr>
            <a:cxnSpLocks/>
          </p:cNvCxnSpPr>
          <p:nvPr/>
        </p:nvCxnSpPr>
        <p:spPr>
          <a:xfrm>
            <a:off x="4586077" y="4767552"/>
            <a:ext cx="313563" cy="136819"/>
          </a:xfrm>
          <a:prstGeom prst="line">
            <a:avLst/>
          </a:prstGeom>
        </p:spPr>
        <p:style>
          <a:lnRef idx="1">
            <a:schemeClr val="dk1"/>
          </a:lnRef>
          <a:fillRef idx="0">
            <a:schemeClr val="dk1"/>
          </a:fillRef>
          <a:effectRef idx="0">
            <a:schemeClr val="dk1"/>
          </a:effectRef>
          <a:fontRef idx="minor">
            <a:schemeClr val="tx1"/>
          </a:fontRef>
        </p:style>
      </p:cxnSp>
    </p:spTree>
    <p:custDataLst>
      <p:tags r:id="rId1"/>
    </p:custDataLst>
    <p:extLst>
      <p:ext uri="{BB962C8B-B14F-4D97-AF65-F5344CB8AC3E}">
        <p14:creationId xmlns:p14="http://schemas.microsoft.com/office/powerpoint/2010/main" val="4025294796"/>
      </p:ext>
    </p:extLst>
  </p:cSld>
  <p:clrMapOvr>
    <a:masterClrMapping/>
  </p:clrMapOvr>
  <mc:AlternateContent xmlns:mc="http://schemas.openxmlformats.org/markup-compatibility/2006" xmlns:p14="http://schemas.microsoft.com/office/powerpoint/2010/main">
    <mc:Choice Requires="p14">
      <p:transition spd="slow" p14:dur="2000" advTm="18451"/>
    </mc:Choice>
    <mc:Fallback xmlns="">
      <p:transition spd="slow" advTm="1845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1000"/>
                                        <p:tgtEl>
                                          <p:spTgt spid="5"/>
                                        </p:tgtEl>
                                      </p:cBhvr>
                                    </p:animEffect>
                                    <p:anim calcmode="lin" valueType="num">
                                      <p:cBhvr>
                                        <p:cTn id="20" dur="1000" fill="hold"/>
                                        <p:tgtEl>
                                          <p:spTgt spid="5"/>
                                        </p:tgtEl>
                                        <p:attrNameLst>
                                          <p:attrName>ppt_x</p:attrName>
                                        </p:attrNameLst>
                                      </p:cBhvr>
                                      <p:tavLst>
                                        <p:tav tm="0">
                                          <p:val>
                                            <p:strVal val="#ppt_x"/>
                                          </p:val>
                                        </p:tav>
                                        <p:tav tm="100000">
                                          <p:val>
                                            <p:strVal val="#ppt_x"/>
                                          </p:val>
                                        </p:tav>
                                      </p:tavLst>
                                    </p:anim>
                                    <p:anim calcmode="lin" valueType="num">
                                      <p:cBhvr>
                                        <p:cTn id="21" dur="1000" fill="hold"/>
                                        <p:tgtEl>
                                          <p:spTgt spid="5"/>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fade">
                                      <p:cBhvr>
                                        <p:cTn id="24" dur="1000"/>
                                        <p:tgtEl>
                                          <p:spTgt spid="17"/>
                                        </p:tgtEl>
                                      </p:cBhvr>
                                    </p:animEffect>
                                    <p:anim calcmode="lin" valueType="num">
                                      <p:cBhvr>
                                        <p:cTn id="25" dur="1000" fill="hold"/>
                                        <p:tgtEl>
                                          <p:spTgt spid="17"/>
                                        </p:tgtEl>
                                        <p:attrNameLst>
                                          <p:attrName>ppt_x</p:attrName>
                                        </p:attrNameLst>
                                      </p:cBhvr>
                                      <p:tavLst>
                                        <p:tav tm="0">
                                          <p:val>
                                            <p:strVal val="#ppt_x"/>
                                          </p:val>
                                        </p:tav>
                                        <p:tav tm="100000">
                                          <p:val>
                                            <p:strVal val="#ppt_x"/>
                                          </p:val>
                                        </p:tav>
                                      </p:tavLst>
                                    </p:anim>
                                    <p:anim calcmode="lin" valueType="num">
                                      <p:cBhvr>
                                        <p:cTn id="26" dur="1000" fill="hold"/>
                                        <p:tgtEl>
                                          <p:spTgt spid="17"/>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18"/>
                                        </p:tgtEl>
                                        <p:attrNameLst>
                                          <p:attrName>style.visibility</p:attrName>
                                        </p:attrNameLst>
                                      </p:cBhvr>
                                      <p:to>
                                        <p:strVal val="visible"/>
                                      </p:to>
                                    </p:set>
                                    <p:animEffect transition="in" filter="fade">
                                      <p:cBhvr>
                                        <p:cTn id="29" dur="1000"/>
                                        <p:tgtEl>
                                          <p:spTgt spid="18"/>
                                        </p:tgtEl>
                                      </p:cBhvr>
                                    </p:animEffect>
                                    <p:anim calcmode="lin" valueType="num">
                                      <p:cBhvr>
                                        <p:cTn id="30" dur="1000" fill="hold"/>
                                        <p:tgtEl>
                                          <p:spTgt spid="18"/>
                                        </p:tgtEl>
                                        <p:attrNameLst>
                                          <p:attrName>ppt_x</p:attrName>
                                        </p:attrNameLst>
                                      </p:cBhvr>
                                      <p:tavLst>
                                        <p:tav tm="0">
                                          <p:val>
                                            <p:strVal val="#ppt_x"/>
                                          </p:val>
                                        </p:tav>
                                        <p:tav tm="100000">
                                          <p:val>
                                            <p:strVal val="#ppt_x"/>
                                          </p:val>
                                        </p:tav>
                                      </p:tavLst>
                                    </p:anim>
                                    <p:anim calcmode="lin" valueType="num">
                                      <p:cBhvr>
                                        <p:cTn id="31" dur="1000" fill="hold"/>
                                        <p:tgtEl>
                                          <p:spTgt spid="18"/>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19"/>
                                        </p:tgtEl>
                                        <p:attrNameLst>
                                          <p:attrName>style.visibility</p:attrName>
                                        </p:attrNameLst>
                                      </p:cBhvr>
                                      <p:to>
                                        <p:strVal val="visible"/>
                                      </p:to>
                                    </p:set>
                                    <p:animEffect transition="in" filter="fade">
                                      <p:cBhvr>
                                        <p:cTn id="34" dur="1000"/>
                                        <p:tgtEl>
                                          <p:spTgt spid="19"/>
                                        </p:tgtEl>
                                      </p:cBhvr>
                                    </p:animEffect>
                                    <p:anim calcmode="lin" valueType="num">
                                      <p:cBhvr>
                                        <p:cTn id="35" dur="1000" fill="hold"/>
                                        <p:tgtEl>
                                          <p:spTgt spid="19"/>
                                        </p:tgtEl>
                                        <p:attrNameLst>
                                          <p:attrName>ppt_x</p:attrName>
                                        </p:attrNameLst>
                                      </p:cBhvr>
                                      <p:tavLst>
                                        <p:tav tm="0">
                                          <p:val>
                                            <p:strVal val="#ppt_x"/>
                                          </p:val>
                                        </p:tav>
                                        <p:tav tm="100000">
                                          <p:val>
                                            <p:strVal val="#ppt_x"/>
                                          </p:val>
                                        </p:tav>
                                      </p:tavLst>
                                    </p:anim>
                                    <p:anim calcmode="lin" valueType="num">
                                      <p:cBhvr>
                                        <p:cTn id="36" dur="1000" fill="hold"/>
                                        <p:tgtEl>
                                          <p:spTgt spid="19"/>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22"/>
                                        </p:tgtEl>
                                        <p:attrNameLst>
                                          <p:attrName>style.visibility</p:attrName>
                                        </p:attrNameLst>
                                      </p:cBhvr>
                                      <p:to>
                                        <p:strVal val="visible"/>
                                      </p:to>
                                    </p:set>
                                    <p:animEffect transition="in" filter="fade">
                                      <p:cBhvr>
                                        <p:cTn id="39" dur="1000"/>
                                        <p:tgtEl>
                                          <p:spTgt spid="22"/>
                                        </p:tgtEl>
                                      </p:cBhvr>
                                    </p:animEffect>
                                    <p:anim calcmode="lin" valueType="num">
                                      <p:cBhvr>
                                        <p:cTn id="40" dur="1000" fill="hold"/>
                                        <p:tgtEl>
                                          <p:spTgt spid="22"/>
                                        </p:tgtEl>
                                        <p:attrNameLst>
                                          <p:attrName>ppt_x</p:attrName>
                                        </p:attrNameLst>
                                      </p:cBhvr>
                                      <p:tavLst>
                                        <p:tav tm="0">
                                          <p:val>
                                            <p:strVal val="#ppt_x"/>
                                          </p:val>
                                        </p:tav>
                                        <p:tav tm="100000">
                                          <p:val>
                                            <p:strVal val="#ppt_x"/>
                                          </p:val>
                                        </p:tav>
                                      </p:tavLst>
                                    </p:anim>
                                    <p:anim calcmode="lin" valueType="num">
                                      <p:cBhvr>
                                        <p:cTn id="41" dur="1000" fill="hold"/>
                                        <p:tgtEl>
                                          <p:spTgt spid="22"/>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6"/>
                                        </p:tgtEl>
                                        <p:attrNameLst>
                                          <p:attrName>style.visibility</p:attrName>
                                        </p:attrNameLst>
                                      </p:cBhvr>
                                      <p:to>
                                        <p:strVal val="visible"/>
                                      </p:to>
                                    </p:set>
                                    <p:animEffect transition="in" filter="fade">
                                      <p:cBhvr>
                                        <p:cTn id="44" dur="1000"/>
                                        <p:tgtEl>
                                          <p:spTgt spid="6"/>
                                        </p:tgtEl>
                                      </p:cBhvr>
                                    </p:animEffect>
                                    <p:anim calcmode="lin" valueType="num">
                                      <p:cBhvr>
                                        <p:cTn id="45" dur="1000" fill="hold"/>
                                        <p:tgtEl>
                                          <p:spTgt spid="6"/>
                                        </p:tgtEl>
                                        <p:attrNameLst>
                                          <p:attrName>ppt_x</p:attrName>
                                        </p:attrNameLst>
                                      </p:cBhvr>
                                      <p:tavLst>
                                        <p:tav tm="0">
                                          <p:val>
                                            <p:strVal val="#ppt_x"/>
                                          </p:val>
                                        </p:tav>
                                        <p:tav tm="100000">
                                          <p:val>
                                            <p:strVal val="#ppt_x"/>
                                          </p:val>
                                        </p:tav>
                                      </p:tavLst>
                                    </p:anim>
                                    <p:anim calcmode="lin" valueType="num">
                                      <p:cBhvr>
                                        <p:cTn id="46" dur="1000" fill="hold"/>
                                        <p:tgtEl>
                                          <p:spTgt spid="6"/>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7"/>
                                        </p:tgtEl>
                                        <p:attrNameLst>
                                          <p:attrName>style.visibility</p:attrName>
                                        </p:attrNameLst>
                                      </p:cBhvr>
                                      <p:to>
                                        <p:strVal val="visible"/>
                                      </p:to>
                                    </p:set>
                                    <p:animEffect transition="in" filter="fade">
                                      <p:cBhvr>
                                        <p:cTn id="49" dur="1000"/>
                                        <p:tgtEl>
                                          <p:spTgt spid="7"/>
                                        </p:tgtEl>
                                      </p:cBhvr>
                                    </p:animEffect>
                                    <p:anim calcmode="lin" valueType="num">
                                      <p:cBhvr>
                                        <p:cTn id="50" dur="1000" fill="hold"/>
                                        <p:tgtEl>
                                          <p:spTgt spid="7"/>
                                        </p:tgtEl>
                                        <p:attrNameLst>
                                          <p:attrName>ppt_x</p:attrName>
                                        </p:attrNameLst>
                                      </p:cBhvr>
                                      <p:tavLst>
                                        <p:tav tm="0">
                                          <p:val>
                                            <p:strVal val="#ppt_x"/>
                                          </p:val>
                                        </p:tav>
                                        <p:tav tm="100000">
                                          <p:val>
                                            <p:strVal val="#ppt_x"/>
                                          </p:val>
                                        </p:tav>
                                      </p:tavLst>
                                    </p:anim>
                                    <p:anim calcmode="lin" valueType="num">
                                      <p:cBhvr>
                                        <p:cTn id="51" dur="1000" fill="hold"/>
                                        <p:tgtEl>
                                          <p:spTgt spid="7"/>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0"/>
                                  </p:stCondLst>
                                  <p:childTnLst>
                                    <p:set>
                                      <p:cBhvr>
                                        <p:cTn id="53" dur="1" fill="hold">
                                          <p:stCondLst>
                                            <p:cond delay="0"/>
                                          </p:stCondLst>
                                        </p:cTn>
                                        <p:tgtEl>
                                          <p:spTgt spid="8"/>
                                        </p:tgtEl>
                                        <p:attrNameLst>
                                          <p:attrName>style.visibility</p:attrName>
                                        </p:attrNameLst>
                                      </p:cBhvr>
                                      <p:to>
                                        <p:strVal val="visible"/>
                                      </p:to>
                                    </p:set>
                                    <p:animEffect transition="in" filter="fade">
                                      <p:cBhvr>
                                        <p:cTn id="54" dur="1000"/>
                                        <p:tgtEl>
                                          <p:spTgt spid="8"/>
                                        </p:tgtEl>
                                      </p:cBhvr>
                                    </p:animEffect>
                                    <p:anim calcmode="lin" valueType="num">
                                      <p:cBhvr>
                                        <p:cTn id="55" dur="1000" fill="hold"/>
                                        <p:tgtEl>
                                          <p:spTgt spid="8"/>
                                        </p:tgtEl>
                                        <p:attrNameLst>
                                          <p:attrName>ppt_x</p:attrName>
                                        </p:attrNameLst>
                                      </p:cBhvr>
                                      <p:tavLst>
                                        <p:tav tm="0">
                                          <p:val>
                                            <p:strVal val="#ppt_x"/>
                                          </p:val>
                                        </p:tav>
                                        <p:tav tm="100000">
                                          <p:val>
                                            <p:strVal val="#ppt_x"/>
                                          </p:val>
                                        </p:tav>
                                      </p:tavLst>
                                    </p:anim>
                                    <p:anim calcmode="lin" valueType="num">
                                      <p:cBhvr>
                                        <p:cTn id="56" dur="1000" fill="hold"/>
                                        <p:tgtEl>
                                          <p:spTgt spid="8"/>
                                        </p:tgtEl>
                                        <p:attrNameLst>
                                          <p:attrName>ppt_y</p:attrName>
                                        </p:attrNameLst>
                                      </p:cBhvr>
                                      <p:tavLst>
                                        <p:tav tm="0">
                                          <p:val>
                                            <p:strVal val="#ppt_y+.1"/>
                                          </p:val>
                                        </p:tav>
                                        <p:tav tm="100000">
                                          <p:val>
                                            <p:strVal val="#ppt_y"/>
                                          </p:val>
                                        </p:tav>
                                      </p:tavLst>
                                    </p:anim>
                                  </p:childTnLst>
                                </p:cTn>
                              </p:par>
                              <p:par>
                                <p:cTn id="57" presetID="42" presetClass="entr" presetSubtype="0" fill="hold" grpId="0" nodeType="withEffect">
                                  <p:stCondLst>
                                    <p:cond delay="0"/>
                                  </p:stCondLst>
                                  <p:childTnLst>
                                    <p:set>
                                      <p:cBhvr>
                                        <p:cTn id="58" dur="1" fill="hold">
                                          <p:stCondLst>
                                            <p:cond delay="0"/>
                                          </p:stCondLst>
                                        </p:cTn>
                                        <p:tgtEl>
                                          <p:spTgt spid="9"/>
                                        </p:tgtEl>
                                        <p:attrNameLst>
                                          <p:attrName>style.visibility</p:attrName>
                                        </p:attrNameLst>
                                      </p:cBhvr>
                                      <p:to>
                                        <p:strVal val="visible"/>
                                      </p:to>
                                    </p:set>
                                    <p:animEffect transition="in" filter="fade">
                                      <p:cBhvr>
                                        <p:cTn id="59" dur="1000"/>
                                        <p:tgtEl>
                                          <p:spTgt spid="9"/>
                                        </p:tgtEl>
                                      </p:cBhvr>
                                    </p:animEffect>
                                    <p:anim calcmode="lin" valueType="num">
                                      <p:cBhvr>
                                        <p:cTn id="60" dur="1000" fill="hold"/>
                                        <p:tgtEl>
                                          <p:spTgt spid="9"/>
                                        </p:tgtEl>
                                        <p:attrNameLst>
                                          <p:attrName>ppt_x</p:attrName>
                                        </p:attrNameLst>
                                      </p:cBhvr>
                                      <p:tavLst>
                                        <p:tav tm="0">
                                          <p:val>
                                            <p:strVal val="#ppt_x"/>
                                          </p:val>
                                        </p:tav>
                                        <p:tav tm="100000">
                                          <p:val>
                                            <p:strVal val="#ppt_x"/>
                                          </p:val>
                                        </p:tav>
                                      </p:tavLst>
                                    </p:anim>
                                    <p:anim calcmode="lin" valueType="num">
                                      <p:cBhvr>
                                        <p:cTn id="61" dur="1000" fill="hold"/>
                                        <p:tgtEl>
                                          <p:spTgt spid="9"/>
                                        </p:tgtEl>
                                        <p:attrNameLst>
                                          <p:attrName>ppt_y</p:attrName>
                                        </p:attrNameLst>
                                      </p:cBhvr>
                                      <p:tavLst>
                                        <p:tav tm="0">
                                          <p:val>
                                            <p:strVal val="#ppt_y+.1"/>
                                          </p:val>
                                        </p:tav>
                                        <p:tav tm="100000">
                                          <p:val>
                                            <p:strVal val="#ppt_y"/>
                                          </p:val>
                                        </p:tav>
                                      </p:tavLst>
                                    </p:anim>
                                  </p:childTnLst>
                                </p:cTn>
                              </p:par>
                              <p:par>
                                <p:cTn id="62" presetID="42" presetClass="entr" presetSubtype="0" fill="hold" grpId="0" nodeType="withEffect">
                                  <p:stCondLst>
                                    <p:cond delay="0"/>
                                  </p:stCondLst>
                                  <p:childTnLst>
                                    <p:set>
                                      <p:cBhvr>
                                        <p:cTn id="63" dur="1" fill="hold">
                                          <p:stCondLst>
                                            <p:cond delay="0"/>
                                          </p:stCondLst>
                                        </p:cTn>
                                        <p:tgtEl>
                                          <p:spTgt spid="10"/>
                                        </p:tgtEl>
                                        <p:attrNameLst>
                                          <p:attrName>style.visibility</p:attrName>
                                        </p:attrNameLst>
                                      </p:cBhvr>
                                      <p:to>
                                        <p:strVal val="visible"/>
                                      </p:to>
                                    </p:set>
                                    <p:animEffect transition="in" filter="fade">
                                      <p:cBhvr>
                                        <p:cTn id="64" dur="1000"/>
                                        <p:tgtEl>
                                          <p:spTgt spid="10"/>
                                        </p:tgtEl>
                                      </p:cBhvr>
                                    </p:animEffect>
                                    <p:anim calcmode="lin" valueType="num">
                                      <p:cBhvr>
                                        <p:cTn id="65" dur="1000" fill="hold"/>
                                        <p:tgtEl>
                                          <p:spTgt spid="10"/>
                                        </p:tgtEl>
                                        <p:attrNameLst>
                                          <p:attrName>ppt_x</p:attrName>
                                        </p:attrNameLst>
                                      </p:cBhvr>
                                      <p:tavLst>
                                        <p:tav tm="0">
                                          <p:val>
                                            <p:strVal val="#ppt_x"/>
                                          </p:val>
                                        </p:tav>
                                        <p:tav tm="100000">
                                          <p:val>
                                            <p:strVal val="#ppt_x"/>
                                          </p:val>
                                        </p:tav>
                                      </p:tavLst>
                                    </p:anim>
                                    <p:anim calcmode="lin" valueType="num">
                                      <p:cBhvr>
                                        <p:cTn id="66" dur="1000" fill="hold"/>
                                        <p:tgtEl>
                                          <p:spTgt spid="10"/>
                                        </p:tgtEl>
                                        <p:attrNameLst>
                                          <p:attrName>ppt_y</p:attrName>
                                        </p:attrNameLst>
                                      </p:cBhvr>
                                      <p:tavLst>
                                        <p:tav tm="0">
                                          <p:val>
                                            <p:strVal val="#ppt_y+.1"/>
                                          </p:val>
                                        </p:tav>
                                        <p:tav tm="100000">
                                          <p:val>
                                            <p:strVal val="#ppt_y"/>
                                          </p:val>
                                        </p:tav>
                                      </p:tavLst>
                                    </p:anim>
                                  </p:childTnLst>
                                </p:cTn>
                              </p:par>
                              <p:par>
                                <p:cTn id="67" presetID="42" presetClass="entr" presetSubtype="0" fill="hold" grpId="0" nodeType="withEffect">
                                  <p:stCondLst>
                                    <p:cond delay="0"/>
                                  </p:stCondLst>
                                  <p:childTnLst>
                                    <p:set>
                                      <p:cBhvr>
                                        <p:cTn id="68" dur="1" fill="hold">
                                          <p:stCondLst>
                                            <p:cond delay="0"/>
                                          </p:stCondLst>
                                        </p:cTn>
                                        <p:tgtEl>
                                          <p:spTgt spid="11"/>
                                        </p:tgtEl>
                                        <p:attrNameLst>
                                          <p:attrName>style.visibility</p:attrName>
                                        </p:attrNameLst>
                                      </p:cBhvr>
                                      <p:to>
                                        <p:strVal val="visible"/>
                                      </p:to>
                                    </p:set>
                                    <p:animEffect transition="in" filter="fade">
                                      <p:cBhvr>
                                        <p:cTn id="69" dur="1000"/>
                                        <p:tgtEl>
                                          <p:spTgt spid="11"/>
                                        </p:tgtEl>
                                      </p:cBhvr>
                                    </p:animEffect>
                                    <p:anim calcmode="lin" valueType="num">
                                      <p:cBhvr>
                                        <p:cTn id="70" dur="1000" fill="hold"/>
                                        <p:tgtEl>
                                          <p:spTgt spid="11"/>
                                        </p:tgtEl>
                                        <p:attrNameLst>
                                          <p:attrName>ppt_x</p:attrName>
                                        </p:attrNameLst>
                                      </p:cBhvr>
                                      <p:tavLst>
                                        <p:tav tm="0">
                                          <p:val>
                                            <p:strVal val="#ppt_x"/>
                                          </p:val>
                                        </p:tav>
                                        <p:tav tm="100000">
                                          <p:val>
                                            <p:strVal val="#ppt_x"/>
                                          </p:val>
                                        </p:tav>
                                      </p:tavLst>
                                    </p:anim>
                                    <p:anim calcmode="lin" valueType="num">
                                      <p:cBhvr>
                                        <p:cTn id="71" dur="1000" fill="hold"/>
                                        <p:tgtEl>
                                          <p:spTgt spid="11"/>
                                        </p:tgtEl>
                                        <p:attrNameLst>
                                          <p:attrName>ppt_y</p:attrName>
                                        </p:attrNameLst>
                                      </p:cBhvr>
                                      <p:tavLst>
                                        <p:tav tm="0">
                                          <p:val>
                                            <p:strVal val="#ppt_y+.1"/>
                                          </p:val>
                                        </p:tav>
                                        <p:tav tm="100000">
                                          <p:val>
                                            <p:strVal val="#ppt_y"/>
                                          </p:val>
                                        </p:tav>
                                      </p:tavLst>
                                    </p:anim>
                                  </p:childTnLst>
                                </p:cTn>
                              </p:par>
                              <p:par>
                                <p:cTn id="72" presetID="42" presetClass="entr" presetSubtype="0" fill="hold" grpId="0" nodeType="withEffect">
                                  <p:stCondLst>
                                    <p:cond delay="0"/>
                                  </p:stCondLst>
                                  <p:childTnLst>
                                    <p:set>
                                      <p:cBhvr>
                                        <p:cTn id="73" dur="1" fill="hold">
                                          <p:stCondLst>
                                            <p:cond delay="0"/>
                                          </p:stCondLst>
                                        </p:cTn>
                                        <p:tgtEl>
                                          <p:spTgt spid="12"/>
                                        </p:tgtEl>
                                        <p:attrNameLst>
                                          <p:attrName>style.visibility</p:attrName>
                                        </p:attrNameLst>
                                      </p:cBhvr>
                                      <p:to>
                                        <p:strVal val="visible"/>
                                      </p:to>
                                    </p:set>
                                    <p:animEffect transition="in" filter="fade">
                                      <p:cBhvr>
                                        <p:cTn id="74" dur="1000"/>
                                        <p:tgtEl>
                                          <p:spTgt spid="12"/>
                                        </p:tgtEl>
                                      </p:cBhvr>
                                    </p:animEffect>
                                    <p:anim calcmode="lin" valueType="num">
                                      <p:cBhvr>
                                        <p:cTn id="75" dur="1000" fill="hold"/>
                                        <p:tgtEl>
                                          <p:spTgt spid="12"/>
                                        </p:tgtEl>
                                        <p:attrNameLst>
                                          <p:attrName>ppt_x</p:attrName>
                                        </p:attrNameLst>
                                      </p:cBhvr>
                                      <p:tavLst>
                                        <p:tav tm="0">
                                          <p:val>
                                            <p:strVal val="#ppt_x"/>
                                          </p:val>
                                        </p:tav>
                                        <p:tav tm="100000">
                                          <p:val>
                                            <p:strVal val="#ppt_x"/>
                                          </p:val>
                                        </p:tav>
                                      </p:tavLst>
                                    </p:anim>
                                    <p:anim calcmode="lin" valueType="num">
                                      <p:cBhvr>
                                        <p:cTn id="76" dur="1000" fill="hold"/>
                                        <p:tgtEl>
                                          <p:spTgt spid="12"/>
                                        </p:tgtEl>
                                        <p:attrNameLst>
                                          <p:attrName>ppt_y</p:attrName>
                                        </p:attrNameLst>
                                      </p:cBhvr>
                                      <p:tavLst>
                                        <p:tav tm="0">
                                          <p:val>
                                            <p:strVal val="#ppt_y+.1"/>
                                          </p:val>
                                        </p:tav>
                                        <p:tav tm="100000">
                                          <p:val>
                                            <p:strVal val="#ppt_y"/>
                                          </p:val>
                                        </p:tav>
                                      </p:tavLst>
                                    </p:anim>
                                  </p:childTnLst>
                                </p:cTn>
                              </p:par>
                              <p:par>
                                <p:cTn id="77" presetID="42" presetClass="entr" presetSubtype="0" fill="hold" grpId="0" nodeType="withEffect">
                                  <p:stCondLst>
                                    <p:cond delay="0"/>
                                  </p:stCondLst>
                                  <p:childTnLst>
                                    <p:set>
                                      <p:cBhvr>
                                        <p:cTn id="78" dur="1" fill="hold">
                                          <p:stCondLst>
                                            <p:cond delay="0"/>
                                          </p:stCondLst>
                                        </p:cTn>
                                        <p:tgtEl>
                                          <p:spTgt spid="13"/>
                                        </p:tgtEl>
                                        <p:attrNameLst>
                                          <p:attrName>style.visibility</p:attrName>
                                        </p:attrNameLst>
                                      </p:cBhvr>
                                      <p:to>
                                        <p:strVal val="visible"/>
                                      </p:to>
                                    </p:set>
                                    <p:animEffect transition="in" filter="fade">
                                      <p:cBhvr>
                                        <p:cTn id="79" dur="1000"/>
                                        <p:tgtEl>
                                          <p:spTgt spid="13"/>
                                        </p:tgtEl>
                                      </p:cBhvr>
                                    </p:animEffect>
                                    <p:anim calcmode="lin" valueType="num">
                                      <p:cBhvr>
                                        <p:cTn id="80" dur="1000" fill="hold"/>
                                        <p:tgtEl>
                                          <p:spTgt spid="13"/>
                                        </p:tgtEl>
                                        <p:attrNameLst>
                                          <p:attrName>ppt_x</p:attrName>
                                        </p:attrNameLst>
                                      </p:cBhvr>
                                      <p:tavLst>
                                        <p:tav tm="0">
                                          <p:val>
                                            <p:strVal val="#ppt_x"/>
                                          </p:val>
                                        </p:tav>
                                        <p:tav tm="100000">
                                          <p:val>
                                            <p:strVal val="#ppt_x"/>
                                          </p:val>
                                        </p:tav>
                                      </p:tavLst>
                                    </p:anim>
                                    <p:anim calcmode="lin" valueType="num">
                                      <p:cBhvr>
                                        <p:cTn id="81" dur="1000" fill="hold"/>
                                        <p:tgtEl>
                                          <p:spTgt spid="13"/>
                                        </p:tgtEl>
                                        <p:attrNameLst>
                                          <p:attrName>ppt_y</p:attrName>
                                        </p:attrNameLst>
                                      </p:cBhvr>
                                      <p:tavLst>
                                        <p:tav tm="0">
                                          <p:val>
                                            <p:strVal val="#ppt_y+.1"/>
                                          </p:val>
                                        </p:tav>
                                        <p:tav tm="100000">
                                          <p:val>
                                            <p:strVal val="#ppt_y"/>
                                          </p:val>
                                        </p:tav>
                                      </p:tavLst>
                                    </p:anim>
                                  </p:childTnLst>
                                </p:cTn>
                              </p:par>
                              <p:par>
                                <p:cTn id="82" presetID="42" presetClass="entr" presetSubtype="0" fill="hold" grpId="0" nodeType="withEffect">
                                  <p:stCondLst>
                                    <p:cond delay="0"/>
                                  </p:stCondLst>
                                  <p:childTnLst>
                                    <p:set>
                                      <p:cBhvr>
                                        <p:cTn id="83" dur="1" fill="hold">
                                          <p:stCondLst>
                                            <p:cond delay="0"/>
                                          </p:stCondLst>
                                        </p:cTn>
                                        <p:tgtEl>
                                          <p:spTgt spid="14"/>
                                        </p:tgtEl>
                                        <p:attrNameLst>
                                          <p:attrName>style.visibility</p:attrName>
                                        </p:attrNameLst>
                                      </p:cBhvr>
                                      <p:to>
                                        <p:strVal val="visible"/>
                                      </p:to>
                                    </p:set>
                                    <p:animEffect transition="in" filter="fade">
                                      <p:cBhvr>
                                        <p:cTn id="84" dur="1000"/>
                                        <p:tgtEl>
                                          <p:spTgt spid="14"/>
                                        </p:tgtEl>
                                      </p:cBhvr>
                                    </p:animEffect>
                                    <p:anim calcmode="lin" valueType="num">
                                      <p:cBhvr>
                                        <p:cTn id="85" dur="1000" fill="hold"/>
                                        <p:tgtEl>
                                          <p:spTgt spid="14"/>
                                        </p:tgtEl>
                                        <p:attrNameLst>
                                          <p:attrName>ppt_x</p:attrName>
                                        </p:attrNameLst>
                                      </p:cBhvr>
                                      <p:tavLst>
                                        <p:tav tm="0">
                                          <p:val>
                                            <p:strVal val="#ppt_x"/>
                                          </p:val>
                                        </p:tav>
                                        <p:tav tm="100000">
                                          <p:val>
                                            <p:strVal val="#ppt_x"/>
                                          </p:val>
                                        </p:tav>
                                      </p:tavLst>
                                    </p:anim>
                                    <p:anim calcmode="lin" valueType="num">
                                      <p:cBhvr>
                                        <p:cTn id="86" dur="1000" fill="hold"/>
                                        <p:tgtEl>
                                          <p:spTgt spid="14"/>
                                        </p:tgtEl>
                                        <p:attrNameLst>
                                          <p:attrName>ppt_y</p:attrName>
                                        </p:attrNameLst>
                                      </p:cBhvr>
                                      <p:tavLst>
                                        <p:tav tm="0">
                                          <p:val>
                                            <p:strVal val="#ppt_y+.1"/>
                                          </p:val>
                                        </p:tav>
                                        <p:tav tm="100000">
                                          <p:val>
                                            <p:strVal val="#ppt_y"/>
                                          </p:val>
                                        </p:tav>
                                      </p:tavLst>
                                    </p:anim>
                                  </p:childTnLst>
                                </p:cTn>
                              </p:par>
                              <p:par>
                                <p:cTn id="87" presetID="42" presetClass="entr" presetSubtype="0" fill="hold" grpId="0" nodeType="withEffect">
                                  <p:stCondLst>
                                    <p:cond delay="0"/>
                                  </p:stCondLst>
                                  <p:childTnLst>
                                    <p:set>
                                      <p:cBhvr>
                                        <p:cTn id="88" dur="1" fill="hold">
                                          <p:stCondLst>
                                            <p:cond delay="0"/>
                                          </p:stCondLst>
                                        </p:cTn>
                                        <p:tgtEl>
                                          <p:spTgt spid="15"/>
                                        </p:tgtEl>
                                        <p:attrNameLst>
                                          <p:attrName>style.visibility</p:attrName>
                                        </p:attrNameLst>
                                      </p:cBhvr>
                                      <p:to>
                                        <p:strVal val="visible"/>
                                      </p:to>
                                    </p:set>
                                    <p:animEffect transition="in" filter="fade">
                                      <p:cBhvr>
                                        <p:cTn id="89" dur="1000"/>
                                        <p:tgtEl>
                                          <p:spTgt spid="15"/>
                                        </p:tgtEl>
                                      </p:cBhvr>
                                    </p:animEffect>
                                    <p:anim calcmode="lin" valueType="num">
                                      <p:cBhvr>
                                        <p:cTn id="90" dur="1000" fill="hold"/>
                                        <p:tgtEl>
                                          <p:spTgt spid="15"/>
                                        </p:tgtEl>
                                        <p:attrNameLst>
                                          <p:attrName>ppt_x</p:attrName>
                                        </p:attrNameLst>
                                      </p:cBhvr>
                                      <p:tavLst>
                                        <p:tav tm="0">
                                          <p:val>
                                            <p:strVal val="#ppt_x"/>
                                          </p:val>
                                        </p:tav>
                                        <p:tav tm="100000">
                                          <p:val>
                                            <p:strVal val="#ppt_x"/>
                                          </p:val>
                                        </p:tav>
                                      </p:tavLst>
                                    </p:anim>
                                    <p:anim calcmode="lin" valueType="num">
                                      <p:cBhvr>
                                        <p:cTn id="91" dur="1000" fill="hold"/>
                                        <p:tgtEl>
                                          <p:spTgt spid="15"/>
                                        </p:tgtEl>
                                        <p:attrNameLst>
                                          <p:attrName>ppt_y</p:attrName>
                                        </p:attrNameLst>
                                      </p:cBhvr>
                                      <p:tavLst>
                                        <p:tav tm="0">
                                          <p:val>
                                            <p:strVal val="#ppt_y+.1"/>
                                          </p:val>
                                        </p:tav>
                                        <p:tav tm="100000">
                                          <p:val>
                                            <p:strVal val="#ppt_y"/>
                                          </p:val>
                                        </p:tav>
                                      </p:tavLst>
                                    </p:anim>
                                  </p:childTnLst>
                                </p:cTn>
                              </p:par>
                              <p:par>
                                <p:cTn id="92" presetID="42" presetClass="entr" presetSubtype="0" fill="hold" grpId="0" nodeType="withEffect">
                                  <p:stCondLst>
                                    <p:cond delay="0"/>
                                  </p:stCondLst>
                                  <p:childTnLst>
                                    <p:set>
                                      <p:cBhvr>
                                        <p:cTn id="93" dur="1" fill="hold">
                                          <p:stCondLst>
                                            <p:cond delay="0"/>
                                          </p:stCondLst>
                                        </p:cTn>
                                        <p:tgtEl>
                                          <p:spTgt spid="16"/>
                                        </p:tgtEl>
                                        <p:attrNameLst>
                                          <p:attrName>style.visibility</p:attrName>
                                        </p:attrNameLst>
                                      </p:cBhvr>
                                      <p:to>
                                        <p:strVal val="visible"/>
                                      </p:to>
                                    </p:set>
                                    <p:animEffect transition="in" filter="fade">
                                      <p:cBhvr>
                                        <p:cTn id="94" dur="1000"/>
                                        <p:tgtEl>
                                          <p:spTgt spid="16"/>
                                        </p:tgtEl>
                                      </p:cBhvr>
                                    </p:animEffect>
                                    <p:anim calcmode="lin" valueType="num">
                                      <p:cBhvr>
                                        <p:cTn id="95" dur="1000" fill="hold"/>
                                        <p:tgtEl>
                                          <p:spTgt spid="16"/>
                                        </p:tgtEl>
                                        <p:attrNameLst>
                                          <p:attrName>ppt_x</p:attrName>
                                        </p:attrNameLst>
                                      </p:cBhvr>
                                      <p:tavLst>
                                        <p:tav tm="0">
                                          <p:val>
                                            <p:strVal val="#ppt_x"/>
                                          </p:val>
                                        </p:tav>
                                        <p:tav tm="100000">
                                          <p:val>
                                            <p:strVal val="#ppt_x"/>
                                          </p:val>
                                        </p:tav>
                                      </p:tavLst>
                                    </p:anim>
                                    <p:anim calcmode="lin" valueType="num">
                                      <p:cBhvr>
                                        <p:cTn id="96" dur="1000" fill="hold"/>
                                        <p:tgtEl>
                                          <p:spTgt spid="16"/>
                                        </p:tgtEl>
                                        <p:attrNameLst>
                                          <p:attrName>ppt_y</p:attrName>
                                        </p:attrNameLst>
                                      </p:cBhvr>
                                      <p:tavLst>
                                        <p:tav tm="0">
                                          <p:val>
                                            <p:strVal val="#ppt_y+.1"/>
                                          </p:val>
                                        </p:tav>
                                        <p:tav tm="100000">
                                          <p:val>
                                            <p:strVal val="#ppt_y"/>
                                          </p:val>
                                        </p:tav>
                                      </p:tavLst>
                                    </p:anim>
                                  </p:childTnLst>
                                </p:cTn>
                              </p:par>
                              <p:par>
                                <p:cTn id="97" presetID="42" presetClass="entr" presetSubtype="0" fill="hold" grpId="0" nodeType="withEffect">
                                  <p:stCondLst>
                                    <p:cond delay="0"/>
                                  </p:stCondLst>
                                  <p:childTnLst>
                                    <p:set>
                                      <p:cBhvr>
                                        <p:cTn id="98" dur="1" fill="hold">
                                          <p:stCondLst>
                                            <p:cond delay="0"/>
                                          </p:stCondLst>
                                        </p:cTn>
                                        <p:tgtEl>
                                          <p:spTgt spid="20"/>
                                        </p:tgtEl>
                                        <p:attrNameLst>
                                          <p:attrName>style.visibility</p:attrName>
                                        </p:attrNameLst>
                                      </p:cBhvr>
                                      <p:to>
                                        <p:strVal val="visible"/>
                                      </p:to>
                                    </p:set>
                                    <p:animEffect transition="in" filter="fade">
                                      <p:cBhvr>
                                        <p:cTn id="99" dur="1000"/>
                                        <p:tgtEl>
                                          <p:spTgt spid="20"/>
                                        </p:tgtEl>
                                      </p:cBhvr>
                                    </p:animEffect>
                                    <p:anim calcmode="lin" valueType="num">
                                      <p:cBhvr>
                                        <p:cTn id="100" dur="1000" fill="hold"/>
                                        <p:tgtEl>
                                          <p:spTgt spid="20"/>
                                        </p:tgtEl>
                                        <p:attrNameLst>
                                          <p:attrName>ppt_x</p:attrName>
                                        </p:attrNameLst>
                                      </p:cBhvr>
                                      <p:tavLst>
                                        <p:tav tm="0">
                                          <p:val>
                                            <p:strVal val="#ppt_x"/>
                                          </p:val>
                                        </p:tav>
                                        <p:tav tm="100000">
                                          <p:val>
                                            <p:strVal val="#ppt_x"/>
                                          </p:val>
                                        </p:tav>
                                      </p:tavLst>
                                    </p:anim>
                                    <p:anim calcmode="lin" valueType="num">
                                      <p:cBhvr>
                                        <p:cTn id="101" dur="1000" fill="hold"/>
                                        <p:tgtEl>
                                          <p:spTgt spid="20"/>
                                        </p:tgtEl>
                                        <p:attrNameLst>
                                          <p:attrName>ppt_y</p:attrName>
                                        </p:attrNameLst>
                                      </p:cBhvr>
                                      <p:tavLst>
                                        <p:tav tm="0">
                                          <p:val>
                                            <p:strVal val="#ppt_y+.1"/>
                                          </p:val>
                                        </p:tav>
                                        <p:tav tm="100000">
                                          <p:val>
                                            <p:strVal val="#ppt_y"/>
                                          </p:val>
                                        </p:tav>
                                      </p:tavLst>
                                    </p:anim>
                                  </p:childTnLst>
                                </p:cTn>
                              </p:par>
                              <p:par>
                                <p:cTn id="102" presetID="42" presetClass="entr" presetSubtype="0" fill="hold" grpId="0" nodeType="withEffect">
                                  <p:stCondLst>
                                    <p:cond delay="0"/>
                                  </p:stCondLst>
                                  <p:childTnLst>
                                    <p:set>
                                      <p:cBhvr>
                                        <p:cTn id="103" dur="1" fill="hold">
                                          <p:stCondLst>
                                            <p:cond delay="0"/>
                                          </p:stCondLst>
                                        </p:cTn>
                                        <p:tgtEl>
                                          <p:spTgt spid="21"/>
                                        </p:tgtEl>
                                        <p:attrNameLst>
                                          <p:attrName>style.visibility</p:attrName>
                                        </p:attrNameLst>
                                      </p:cBhvr>
                                      <p:to>
                                        <p:strVal val="visible"/>
                                      </p:to>
                                    </p:set>
                                    <p:animEffect transition="in" filter="fade">
                                      <p:cBhvr>
                                        <p:cTn id="104" dur="1000"/>
                                        <p:tgtEl>
                                          <p:spTgt spid="21"/>
                                        </p:tgtEl>
                                      </p:cBhvr>
                                    </p:animEffect>
                                    <p:anim calcmode="lin" valueType="num">
                                      <p:cBhvr>
                                        <p:cTn id="105" dur="1000" fill="hold"/>
                                        <p:tgtEl>
                                          <p:spTgt spid="21"/>
                                        </p:tgtEl>
                                        <p:attrNameLst>
                                          <p:attrName>ppt_x</p:attrName>
                                        </p:attrNameLst>
                                      </p:cBhvr>
                                      <p:tavLst>
                                        <p:tav tm="0">
                                          <p:val>
                                            <p:strVal val="#ppt_x"/>
                                          </p:val>
                                        </p:tav>
                                        <p:tav tm="100000">
                                          <p:val>
                                            <p:strVal val="#ppt_x"/>
                                          </p:val>
                                        </p:tav>
                                      </p:tavLst>
                                    </p:anim>
                                    <p:anim calcmode="lin" valueType="num">
                                      <p:cBhvr>
                                        <p:cTn id="106" dur="1000" fill="hold"/>
                                        <p:tgtEl>
                                          <p:spTgt spid="21"/>
                                        </p:tgtEl>
                                        <p:attrNameLst>
                                          <p:attrName>ppt_y</p:attrName>
                                        </p:attrNameLst>
                                      </p:cBhvr>
                                      <p:tavLst>
                                        <p:tav tm="0">
                                          <p:val>
                                            <p:strVal val="#ppt_y+.1"/>
                                          </p:val>
                                        </p:tav>
                                        <p:tav tm="100000">
                                          <p:val>
                                            <p:strVal val="#ppt_y"/>
                                          </p:val>
                                        </p:tav>
                                      </p:tavLst>
                                    </p:anim>
                                  </p:childTnLst>
                                </p:cTn>
                              </p:par>
                              <p:par>
                                <p:cTn id="107" presetID="42" presetClass="entr" presetSubtype="0" fill="hold" grpId="0" nodeType="withEffect">
                                  <p:stCondLst>
                                    <p:cond delay="0"/>
                                  </p:stCondLst>
                                  <p:childTnLst>
                                    <p:set>
                                      <p:cBhvr>
                                        <p:cTn id="108" dur="1" fill="hold">
                                          <p:stCondLst>
                                            <p:cond delay="0"/>
                                          </p:stCondLst>
                                        </p:cTn>
                                        <p:tgtEl>
                                          <p:spTgt spid="23"/>
                                        </p:tgtEl>
                                        <p:attrNameLst>
                                          <p:attrName>style.visibility</p:attrName>
                                        </p:attrNameLst>
                                      </p:cBhvr>
                                      <p:to>
                                        <p:strVal val="visible"/>
                                      </p:to>
                                    </p:set>
                                    <p:animEffect transition="in" filter="fade">
                                      <p:cBhvr>
                                        <p:cTn id="109" dur="1000"/>
                                        <p:tgtEl>
                                          <p:spTgt spid="23"/>
                                        </p:tgtEl>
                                      </p:cBhvr>
                                    </p:animEffect>
                                    <p:anim calcmode="lin" valueType="num">
                                      <p:cBhvr>
                                        <p:cTn id="110" dur="1000" fill="hold"/>
                                        <p:tgtEl>
                                          <p:spTgt spid="23"/>
                                        </p:tgtEl>
                                        <p:attrNameLst>
                                          <p:attrName>ppt_x</p:attrName>
                                        </p:attrNameLst>
                                      </p:cBhvr>
                                      <p:tavLst>
                                        <p:tav tm="0">
                                          <p:val>
                                            <p:strVal val="#ppt_x"/>
                                          </p:val>
                                        </p:tav>
                                        <p:tav tm="100000">
                                          <p:val>
                                            <p:strVal val="#ppt_x"/>
                                          </p:val>
                                        </p:tav>
                                      </p:tavLst>
                                    </p:anim>
                                    <p:anim calcmode="lin" valueType="num">
                                      <p:cBhvr>
                                        <p:cTn id="111" dur="1000" fill="hold"/>
                                        <p:tgtEl>
                                          <p:spTgt spid="23"/>
                                        </p:tgtEl>
                                        <p:attrNameLst>
                                          <p:attrName>ppt_y</p:attrName>
                                        </p:attrNameLst>
                                      </p:cBhvr>
                                      <p:tavLst>
                                        <p:tav tm="0">
                                          <p:val>
                                            <p:strVal val="#ppt_y+.1"/>
                                          </p:val>
                                        </p:tav>
                                        <p:tav tm="100000">
                                          <p:val>
                                            <p:strVal val="#ppt_y"/>
                                          </p:val>
                                        </p:tav>
                                      </p:tavLst>
                                    </p:anim>
                                  </p:childTnLst>
                                </p:cTn>
                              </p:par>
                              <p:par>
                                <p:cTn id="112" presetID="42" presetClass="entr" presetSubtype="0" fill="hold" grpId="0" nodeType="withEffect">
                                  <p:stCondLst>
                                    <p:cond delay="0"/>
                                  </p:stCondLst>
                                  <p:childTnLst>
                                    <p:set>
                                      <p:cBhvr>
                                        <p:cTn id="113" dur="1" fill="hold">
                                          <p:stCondLst>
                                            <p:cond delay="0"/>
                                          </p:stCondLst>
                                        </p:cTn>
                                        <p:tgtEl>
                                          <p:spTgt spid="24"/>
                                        </p:tgtEl>
                                        <p:attrNameLst>
                                          <p:attrName>style.visibility</p:attrName>
                                        </p:attrNameLst>
                                      </p:cBhvr>
                                      <p:to>
                                        <p:strVal val="visible"/>
                                      </p:to>
                                    </p:set>
                                    <p:animEffect transition="in" filter="fade">
                                      <p:cBhvr>
                                        <p:cTn id="114" dur="1000"/>
                                        <p:tgtEl>
                                          <p:spTgt spid="24"/>
                                        </p:tgtEl>
                                      </p:cBhvr>
                                    </p:animEffect>
                                    <p:anim calcmode="lin" valueType="num">
                                      <p:cBhvr>
                                        <p:cTn id="115" dur="1000" fill="hold"/>
                                        <p:tgtEl>
                                          <p:spTgt spid="24"/>
                                        </p:tgtEl>
                                        <p:attrNameLst>
                                          <p:attrName>ppt_x</p:attrName>
                                        </p:attrNameLst>
                                      </p:cBhvr>
                                      <p:tavLst>
                                        <p:tav tm="0">
                                          <p:val>
                                            <p:strVal val="#ppt_x"/>
                                          </p:val>
                                        </p:tav>
                                        <p:tav tm="100000">
                                          <p:val>
                                            <p:strVal val="#ppt_x"/>
                                          </p:val>
                                        </p:tav>
                                      </p:tavLst>
                                    </p:anim>
                                    <p:anim calcmode="lin" valueType="num">
                                      <p:cBhvr>
                                        <p:cTn id="116" dur="1000" fill="hold"/>
                                        <p:tgtEl>
                                          <p:spTgt spid="24"/>
                                        </p:tgtEl>
                                        <p:attrNameLst>
                                          <p:attrName>ppt_y</p:attrName>
                                        </p:attrNameLst>
                                      </p:cBhvr>
                                      <p:tavLst>
                                        <p:tav tm="0">
                                          <p:val>
                                            <p:strVal val="#ppt_y+.1"/>
                                          </p:val>
                                        </p:tav>
                                        <p:tav tm="100000">
                                          <p:val>
                                            <p:strVal val="#ppt_y"/>
                                          </p:val>
                                        </p:tav>
                                      </p:tavLst>
                                    </p:anim>
                                  </p:childTnLst>
                                </p:cTn>
                              </p:par>
                              <p:par>
                                <p:cTn id="117" presetID="42" presetClass="entr" presetSubtype="0" fill="hold" grpId="0" nodeType="withEffect">
                                  <p:stCondLst>
                                    <p:cond delay="0"/>
                                  </p:stCondLst>
                                  <p:childTnLst>
                                    <p:set>
                                      <p:cBhvr>
                                        <p:cTn id="118" dur="1" fill="hold">
                                          <p:stCondLst>
                                            <p:cond delay="0"/>
                                          </p:stCondLst>
                                        </p:cTn>
                                        <p:tgtEl>
                                          <p:spTgt spid="25"/>
                                        </p:tgtEl>
                                        <p:attrNameLst>
                                          <p:attrName>style.visibility</p:attrName>
                                        </p:attrNameLst>
                                      </p:cBhvr>
                                      <p:to>
                                        <p:strVal val="visible"/>
                                      </p:to>
                                    </p:set>
                                    <p:animEffect transition="in" filter="fade">
                                      <p:cBhvr>
                                        <p:cTn id="119" dur="1000"/>
                                        <p:tgtEl>
                                          <p:spTgt spid="25"/>
                                        </p:tgtEl>
                                      </p:cBhvr>
                                    </p:animEffect>
                                    <p:anim calcmode="lin" valueType="num">
                                      <p:cBhvr>
                                        <p:cTn id="120" dur="1000" fill="hold"/>
                                        <p:tgtEl>
                                          <p:spTgt spid="25"/>
                                        </p:tgtEl>
                                        <p:attrNameLst>
                                          <p:attrName>ppt_x</p:attrName>
                                        </p:attrNameLst>
                                      </p:cBhvr>
                                      <p:tavLst>
                                        <p:tav tm="0">
                                          <p:val>
                                            <p:strVal val="#ppt_x"/>
                                          </p:val>
                                        </p:tav>
                                        <p:tav tm="100000">
                                          <p:val>
                                            <p:strVal val="#ppt_x"/>
                                          </p:val>
                                        </p:tav>
                                      </p:tavLst>
                                    </p:anim>
                                    <p:anim calcmode="lin" valueType="num">
                                      <p:cBhvr>
                                        <p:cTn id="121" dur="1000" fill="hold"/>
                                        <p:tgtEl>
                                          <p:spTgt spid="25"/>
                                        </p:tgtEl>
                                        <p:attrNameLst>
                                          <p:attrName>ppt_y</p:attrName>
                                        </p:attrNameLst>
                                      </p:cBhvr>
                                      <p:tavLst>
                                        <p:tav tm="0">
                                          <p:val>
                                            <p:strVal val="#ppt_y+.1"/>
                                          </p:val>
                                        </p:tav>
                                        <p:tav tm="100000">
                                          <p:val>
                                            <p:strVal val="#ppt_y"/>
                                          </p:val>
                                        </p:tav>
                                      </p:tavLst>
                                    </p:anim>
                                  </p:childTnLst>
                                </p:cTn>
                              </p:par>
                              <p:par>
                                <p:cTn id="122" presetID="42" presetClass="entr" presetSubtype="0" fill="hold" nodeType="withEffect">
                                  <p:stCondLst>
                                    <p:cond delay="0"/>
                                  </p:stCondLst>
                                  <p:childTnLst>
                                    <p:set>
                                      <p:cBhvr>
                                        <p:cTn id="123" dur="1" fill="hold">
                                          <p:stCondLst>
                                            <p:cond delay="0"/>
                                          </p:stCondLst>
                                        </p:cTn>
                                        <p:tgtEl>
                                          <p:spTgt spid="27"/>
                                        </p:tgtEl>
                                        <p:attrNameLst>
                                          <p:attrName>style.visibility</p:attrName>
                                        </p:attrNameLst>
                                      </p:cBhvr>
                                      <p:to>
                                        <p:strVal val="visible"/>
                                      </p:to>
                                    </p:set>
                                    <p:animEffect transition="in" filter="fade">
                                      <p:cBhvr>
                                        <p:cTn id="124" dur="1000"/>
                                        <p:tgtEl>
                                          <p:spTgt spid="27"/>
                                        </p:tgtEl>
                                      </p:cBhvr>
                                    </p:animEffect>
                                    <p:anim calcmode="lin" valueType="num">
                                      <p:cBhvr>
                                        <p:cTn id="125" dur="1000" fill="hold"/>
                                        <p:tgtEl>
                                          <p:spTgt spid="27"/>
                                        </p:tgtEl>
                                        <p:attrNameLst>
                                          <p:attrName>ppt_x</p:attrName>
                                        </p:attrNameLst>
                                      </p:cBhvr>
                                      <p:tavLst>
                                        <p:tav tm="0">
                                          <p:val>
                                            <p:strVal val="#ppt_x"/>
                                          </p:val>
                                        </p:tav>
                                        <p:tav tm="100000">
                                          <p:val>
                                            <p:strVal val="#ppt_x"/>
                                          </p:val>
                                        </p:tav>
                                      </p:tavLst>
                                    </p:anim>
                                    <p:anim calcmode="lin" valueType="num">
                                      <p:cBhvr>
                                        <p:cTn id="126" dur="1000" fill="hold"/>
                                        <p:tgtEl>
                                          <p:spTgt spid="27"/>
                                        </p:tgtEl>
                                        <p:attrNameLst>
                                          <p:attrName>ppt_y</p:attrName>
                                        </p:attrNameLst>
                                      </p:cBhvr>
                                      <p:tavLst>
                                        <p:tav tm="0">
                                          <p:val>
                                            <p:strVal val="#ppt_y+.1"/>
                                          </p:val>
                                        </p:tav>
                                        <p:tav tm="100000">
                                          <p:val>
                                            <p:strVal val="#ppt_y"/>
                                          </p:val>
                                        </p:tav>
                                      </p:tavLst>
                                    </p:anim>
                                  </p:childTnLst>
                                </p:cTn>
                              </p:par>
                              <p:par>
                                <p:cTn id="127" presetID="42" presetClass="entr" presetSubtype="0" fill="hold" nodeType="withEffect">
                                  <p:stCondLst>
                                    <p:cond delay="0"/>
                                  </p:stCondLst>
                                  <p:childTnLst>
                                    <p:set>
                                      <p:cBhvr>
                                        <p:cTn id="128" dur="1" fill="hold">
                                          <p:stCondLst>
                                            <p:cond delay="0"/>
                                          </p:stCondLst>
                                        </p:cTn>
                                        <p:tgtEl>
                                          <p:spTgt spid="28"/>
                                        </p:tgtEl>
                                        <p:attrNameLst>
                                          <p:attrName>style.visibility</p:attrName>
                                        </p:attrNameLst>
                                      </p:cBhvr>
                                      <p:to>
                                        <p:strVal val="visible"/>
                                      </p:to>
                                    </p:set>
                                    <p:animEffect transition="in" filter="fade">
                                      <p:cBhvr>
                                        <p:cTn id="129" dur="1000"/>
                                        <p:tgtEl>
                                          <p:spTgt spid="28"/>
                                        </p:tgtEl>
                                      </p:cBhvr>
                                    </p:animEffect>
                                    <p:anim calcmode="lin" valueType="num">
                                      <p:cBhvr>
                                        <p:cTn id="130" dur="1000" fill="hold"/>
                                        <p:tgtEl>
                                          <p:spTgt spid="28"/>
                                        </p:tgtEl>
                                        <p:attrNameLst>
                                          <p:attrName>ppt_x</p:attrName>
                                        </p:attrNameLst>
                                      </p:cBhvr>
                                      <p:tavLst>
                                        <p:tav tm="0">
                                          <p:val>
                                            <p:strVal val="#ppt_x"/>
                                          </p:val>
                                        </p:tav>
                                        <p:tav tm="100000">
                                          <p:val>
                                            <p:strVal val="#ppt_x"/>
                                          </p:val>
                                        </p:tav>
                                      </p:tavLst>
                                    </p:anim>
                                    <p:anim calcmode="lin" valueType="num">
                                      <p:cBhvr>
                                        <p:cTn id="131" dur="1000" fill="hold"/>
                                        <p:tgtEl>
                                          <p:spTgt spid="28"/>
                                        </p:tgtEl>
                                        <p:attrNameLst>
                                          <p:attrName>ppt_y</p:attrName>
                                        </p:attrNameLst>
                                      </p:cBhvr>
                                      <p:tavLst>
                                        <p:tav tm="0">
                                          <p:val>
                                            <p:strVal val="#ppt_y+.1"/>
                                          </p:val>
                                        </p:tav>
                                        <p:tav tm="100000">
                                          <p:val>
                                            <p:strVal val="#ppt_y"/>
                                          </p:val>
                                        </p:tav>
                                      </p:tavLst>
                                    </p:anim>
                                  </p:childTnLst>
                                </p:cTn>
                              </p:par>
                              <p:par>
                                <p:cTn id="132" presetID="42" presetClass="entr" presetSubtype="0" fill="hold" nodeType="withEffect">
                                  <p:stCondLst>
                                    <p:cond delay="0"/>
                                  </p:stCondLst>
                                  <p:childTnLst>
                                    <p:set>
                                      <p:cBhvr>
                                        <p:cTn id="133" dur="1" fill="hold">
                                          <p:stCondLst>
                                            <p:cond delay="0"/>
                                          </p:stCondLst>
                                        </p:cTn>
                                        <p:tgtEl>
                                          <p:spTgt spid="33"/>
                                        </p:tgtEl>
                                        <p:attrNameLst>
                                          <p:attrName>style.visibility</p:attrName>
                                        </p:attrNameLst>
                                      </p:cBhvr>
                                      <p:to>
                                        <p:strVal val="visible"/>
                                      </p:to>
                                    </p:set>
                                    <p:animEffect transition="in" filter="fade">
                                      <p:cBhvr>
                                        <p:cTn id="134" dur="1000"/>
                                        <p:tgtEl>
                                          <p:spTgt spid="33"/>
                                        </p:tgtEl>
                                      </p:cBhvr>
                                    </p:animEffect>
                                    <p:anim calcmode="lin" valueType="num">
                                      <p:cBhvr>
                                        <p:cTn id="135" dur="1000" fill="hold"/>
                                        <p:tgtEl>
                                          <p:spTgt spid="33"/>
                                        </p:tgtEl>
                                        <p:attrNameLst>
                                          <p:attrName>ppt_x</p:attrName>
                                        </p:attrNameLst>
                                      </p:cBhvr>
                                      <p:tavLst>
                                        <p:tav tm="0">
                                          <p:val>
                                            <p:strVal val="#ppt_x"/>
                                          </p:val>
                                        </p:tav>
                                        <p:tav tm="100000">
                                          <p:val>
                                            <p:strVal val="#ppt_x"/>
                                          </p:val>
                                        </p:tav>
                                      </p:tavLst>
                                    </p:anim>
                                    <p:anim calcmode="lin" valueType="num">
                                      <p:cBhvr>
                                        <p:cTn id="136" dur="1000" fill="hold"/>
                                        <p:tgtEl>
                                          <p:spTgt spid="33"/>
                                        </p:tgtEl>
                                        <p:attrNameLst>
                                          <p:attrName>ppt_y</p:attrName>
                                        </p:attrNameLst>
                                      </p:cBhvr>
                                      <p:tavLst>
                                        <p:tav tm="0">
                                          <p:val>
                                            <p:strVal val="#ppt_y+.1"/>
                                          </p:val>
                                        </p:tav>
                                        <p:tav tm="100000">
                                          <p:val>
                                            <p:strVal val="#ppt_y"/>
                                          </p:val>
                                        </p:tav>
                                      </p:tavLst>
                                    </p:anim>
                                  </p:childTnLst>
                                </p:cTn>
                              </p:par>
                              <p:par>
                                <p:cTn id="137" presetID="42" presetClass="entr" presetSubtype="0" fill="hold" nodeType="withEffect">
                                  <p:stCondLst>
                                    <p:cond delay="0"/>
                                  </p:stCondLst>
                                  <p:childTnLst>
                                    <p:set>
                                      <p:cBhvr>
                                        <p:cTn id="138" dur="1" fill="hold">
                                          <p:stCondLst>
                                            <p:cond delay="0"/>
                                          </p:stCondLst>
                                        </p:cTn>
                                        <p:tgtEl>
                                          <p:spTgt spid="35"/>
                                        </p:tgtEl>
                                        <p:attrNameLst>
                                          <p:attrName>style.visibility</p:attrName>
                                        </p:attrNameLst>
                                      </p:cBhvr>
                                      <p:to>
                                        <p:strVal val="visible"/>
                                      </p:to>
                                    </p:set>
                                    <p:animEffect transition="in" filter="fade">
                                      <p:cBhvr>
                                        <p:cTn id="139" dur="1000"/>
                                        <p:tgtEl>
                                          <p:spTgt spid="35"/>
                                        </p:tgtEl>
                                      </p:cBhvr>
                                    </p:animEffect>
                                    <p:anim calcmode="lin" valueType="num">
                                      <p:cBhvr>
                                        <p:cTn id="140" dur="1000" fill="hold"/>
                                        <p:tgtEl>
                                          <p:spTgt spid="35"/>
                                        </p:tgtEl>
                                        <p:attrNameLst>
                                          <p:attrName>ppt_x</p:attrName>
                                        </p:attrNameLst>
                                      </p:cBhvr>
                                      <p:tavLst>
                                        <p:tav tm="0">
                                          <p:val>
                                            <p:strVal val="#ppt_x"/>
                                          </p:val>
                                        </p:tav>
                                        <p:tav tm="100000">
                                          <p:val>
                                            <p:strVal val="#ppt_x"/>
                                          </p:val>
                                        </p:tav>
                                      </p:tavLst>
                                    </p:anim>
                                    <p:anim calcmode="lin" valueType="num">
                                      <p:cBhvr>
                                        <p:cTn id="141" dur="1000" fill="hold"/>
                                        <p:tgtEl>
                                          <p:spTgt spid="35"/>
                                        </p:tgtEl>
                                        <p:attrNameLst>
                                          <p:attrName>ppt_y</p:attrName>
                                        </p:attrNameLst>
                                      </p:cBhvr>
                                      <p:tavLst>
                                        <p:tav tm="0">
                                          <p:val>
                                            <p:strVal val="#ppt_y+.1"/>
                                          </p:val>
                                        </p:tav>
                                        <p:tav tm="100000">
                                          <p:val>
                                            <p:strVal val="#ppt_y"/>
                                          </p:val>
                                        </p:tav>
                                      </p:tavLst>
                                    </p:anim>
                                  </p:childTnLst>
                                </p:cTn>
                              </p:par>
                              <p:par>
                                <p:cTn id="142" presetID="42" presetClass="entr" presetSubtype="0" fill="hold" nodeType="withEffect">
                                  <p:stCondLst>
                                    <p:cond delay="0"/>
                                  </p:stCondLst>
                                  <p:childTnLst>
                                    <p:set>
                                      <p:cBhvr>
                                        <p:cTn id="143" dur="1" fill="hold">
                                          <p:stCondLst>
                                            <p:cond delay="0"/>
                                          </p:stCondLst>
                                        </p:cTn>
                                        <p:tgtEl>
                                          <p:spTgt spid="38"/>
                                        </p:tgtEl>
                                        <p:attrNameLst>
                                          <p:attrName>style.visibility</p:attrName>
                                        </p:attrNameLst>
                                      </p:cBhvr>
                                      <p:to>
                                        <p:strVal val="visible"/>
                                      </p:to>
                                    </p:set>
                                    <p:animEffect transition="in" filter="fade">
                                      <p:cBhvr>
                                        <p:cTn id="144" dur="1000"/>
                                        <p:tgtEl>
                                          <p:spTgt spid="38"/>
                                        </p:tgtEl>
                                      </p:cBhvr>
                                    </p:animEffect>
                                    <p:anim calcmode="lin" valueType="num">
                                      <p:cBhvr>
                                        <p:cTn id="145" dur="1000" fill="hold"/>
                                        <p:tgtEl>
                                          <p:spTgt spid="38"/>
                                        </p:tgtEl>
                                        <p:attrNameLst>
                                          <p:attrName>ppt_x</p:attrName>
                                        </p:attrNameLst>
                                      </p:cBhvr>
                                      <p:tavLst>
                                        <p:tav tm="0">
                                          <p:val>
                                            <p:strVal val="#ppt_x"/>
                                          </p:val>
                                        </p:tav>
                                        <p:tav tm="100000">
                                          <p:val>
                                            <p:strVal val="#ppt_x"/>
                                          </p:val>
                                        </p:tav>
                                      </p:tavLst>
                                    </p:anim>
                                    <p:anim calcmode="lin" valueType="num">
                                      <p:cBhvr>
                                        <p:cTn id="146" dur="1000" fill="hold"/>
                                        <p:tgtEl>
                                          <p:spTgt spid="38"/>
                                        </p:tgtEl>
                                        <p:attrNameLst>
                                          <p:attrName>ppt_y</p:attrName>
                                        </p:attrNameLst>
                                      </p:cBhvr>
                                      <p:tavLst>
                                        <p:tav tm="0">
                                          <p:val>
                                            <p:strVal val="#ppt_y+.1"/>
                                          </p:val>
                                        </p:tav>
                                        <p:tav tm="100000">
                                          <p:val>
                                            <p:strVal val="#ppt_y"/>
                                          </p:val>
                                        </p:tav>
                                      </p:tavLst>
                                    </p:anim>
                                  </p:childTnLst>
                                </p:cTn>
                              </p:par>
                              <p:par>
                                <p:cTn id="147" presetID="42" presetClass="entr" presetSubtype="0" fill="hold" nodeType="withEffect">
                                  <p:stCondLst>
                                    <p:cond delay="0"/>
                                  </p:stCondLst>
                                  <p:childTnLst>
                                    <p:set>
                                      <p:cBhvr>
                                        <p:cTn id="148" dur="1" fill="hold">
                                          <p:stCondLst>
                                            <p:cond delay="0"/>
                                          </p:stCondLst>
                                        </p:cTn>
                                        <p:tgtEl>
                                          <p:spTgt spid="40"/>
                                        </p:tgtEl>
                                        <p:attrNameLst>
                                          <p:attrName>style.visibility</p:attrName>
                                        </p:attrNameLst>
                                      </p:cBhvr>
                                      <p:to>
                                        <p:strVal val="visible"/>
                                      </p:to>
                                    </p:set>
                                    <p:animEffect transition="in" filter="fade">
                                      <p:cBhvr>
                                        <p:cTn id="149" dur="1000"/>
                                        <p:tgtEl>
                                          <p:spTgt spid="40"/>
                                        </p:tgtEl>
                                      </p:cBhvr>
                                    </p:animEffect>
                                    <p:anim calcmode="lin" valueType="num">
                                      <p:cBhvr>
                                        <p:cTn id="150" dur="1000" fill="hold"/>
                                        <p:tgtEl>
                                          <p:spTgt spid="40"/>
                                        </p:tgtEl>
                                        <p:attrNameLst>
                                          <p:attrName>ppt_x</p:attrName>
                                        </p:attrNameLst>
                                      </p:cBhvr>
                                      <p:tavLst>
                                        <p:tav tm="0">
                                          <p:val>
                                            <p:strVal val="#ppt_x"/>
                                          </p:val>
                                        </p:tav>
                                        <p:tav tm="100000">
                                          <p:val>
                                            <p:strVal val="#ppt_x"/>
                                          </p:val>
                                        </p:tav>
                                      </p:tavLst>
                                    </p:anim>
                                    <p:anim calcmode="lin" valueType="num">
                                      <p:cBhvr>
                                        <p:cTn id="151" dur="1000" fill="hold"/>
                                        <p:tgtEl>
                                          <p:spTgt spid="40"/>
                                        </p:tgtEl>
                                        <p:attrNameLst>
                                          <p:attrName>ppt_y</p:attrName>
                                        </p:attrNameLst>
                                      </p:cBhvr>
                                      <p:tavLst>
                                        <p:tav tm="0">
                                          <p:val>
                                            <p:strVal val="#ppt_y+.1"/>
                                          </p:val>
                                        </p:tav>
                                        <p:tav tm="100000">
                                          <p:val>
                                            <p:strVal val="#ppt_y"/>
                                          </p:val>
                                        </p:tav>
                                      </p:tavLst>
                                    </p:anim>
                                  </p:childTnLst>
                                </p:cTn>
                              </p:par>
                              <p:par>
                                <p:cTn id="152" presetID="42" presetClass="entr" presetSubtype="0" fill="hold" nodeType="withEffect">
                                  <p:stCondLst>
                                    <p:cond delay="0"/>
                                  </p:stCondLst>
                                  <p:childTnLst>
                                    <p:set>
                                      <p:cBhvr>
                                        <p:cTn id="153" dur="1" fill="hold">
                                          <p:stCondLst>
                                            <p:cond delay="0"/>
                                          </p:stCondLst>
                                        </p:cTn>
                                        <p:tgtEl>
                                          <p:spTgt spid="42"/>
                                        </p:tgtEl>
                                        <p:attrNameLst>
                                          <p:attrName>style.visibility</p:attrName>
                                        </p:attrNameLst>
                                      </p:cBhvr>
                                      <p:to>
                                        <p:strVal val="visible"/>
                                      </p:to>
                                    </p:set>
                                    <p:animEffect transition="in" filter="fade">
                                      <p:cBhvr>
                                        <p:cTn id="154" dur="1000"/>
                                        <p:tgtEl>
                                          <p:spTgt spid="42"/>
                                        </p:tgtEl>
                                      </p:cBhvr>
                                    </p:animEffect>
                                    <p:anim calcmode="lin" valueType="num">
                                      <p:cBhvr>
                                        <p:cTn id="155" dur="1000" fill="hold"/>
                                        <p:tgtEl>
                                          <p:spTgt spid="42"/>
                                        </p:tgtEl>
                                        <p:attrNameLst>
                                          <p:attrName>ppt_x</p:attrName>
                                        </p:attrNameLst>
                                      </p:cBhvr>
                                      <p:tavLst>
                                        <p:tav tm="0">
                                          <p:val>
                                            <p:strVal val="#ppt_x"/>
                                          </p:val>
                                        </p:tav>
                                        <p:tav tm="100000">
                                          <p:val>
                                            <p:strVal val="#ppt_x"/>
                                          </p:val>
                                        </p:tav>
                                      </p:tavLst>
                                    </p:anim>
                                    <p:anim calcmode="lin" valueType="num">
                                      <p:cBhvr>
                                        <p:cTn id="156" dur="1000" fill="hold"/>
                                        <p:tgtEl>
                                          <p:spTgt spid="42"/>
                                        </p:tgtEl>
                                        <p:attrNameLst>
                                          <p:attrName>ppt_y</p:attrName>
                                        </p:attrNameLst>
                                      </p:cBhvr>
                                      <p:tavLst>
                                        <p:tav tm="0">
                                          <p:val>
                                            <p:strVal val="#ppt_y+.1"/>
                                          </p:val>
                                        </p:tav>
                                        <p:tav tm="100000">
                                          <p:val>
                                            <p:strVal val="#ppt_y"/>
                                          </p:val>
                                        </p:tav>
                                      </p:tavLst>
                                    </p:anim>
                                  </p:childTnLst>
                                </p:cTn>
                              </p:par>
                              <p:par>
                                <p:cTn id="157" presetID="42" presetClass="entr" presetSubtype="0" fill="hold" nodeType="withEffect">
                                  <p:stCondLst>
                                    <p:cond delay="0"/>
                                  </p:stCondLst>
                                  <p:childTnLst>
                                    <p:set>
                                      <p:cBhvr>
                                        <p:cTn id="158" dur="1" fill="hold">
                                          <p:stCondLst>
                                            <p:cond delay="0"/>
                                          </p:stCondLst>
                                        </p:cTn>
                                        <p:tgtEl>
                                          <p:spTgt spid="48"/>
                                        </p:tgtEl>
                                        <p:attrNameLst>
                                          <p:attrName>style.visibility</p:attrName>
                                        </p:attrNameLst>
                                      </p:cBhvr>
                                      <p:to>
                                        <p:strVal val="visible"/>
                                      </p:to>
                                    </p:set>
                                    <p:animEffect transition="in" filter="fade">
                                      <p:cBhvr>
                                        <p:cTn id="159" dur="1000"/>
                                        <p:tgtEl>
                                          <p:spTgt spid="48"/>
                                        </p:tgtEl>
                                      </p:cBhvr>
                                    </p:animEffect>
                                    <p:anim calcmode="lin" valueType="num">
                                      <p:cBhvr>
                                        <p:cTn id="160" dur="1000" fill="hold"/>
                                        <p:tgtEl>
                                          <p:spTgt spid="48"/>
                                        </p:tgtEl>
                                        <p:attrNameLst>
                                          <p:attrName>ppt_x</p:attrName>
                                        </p:attrNameLst>
                                      </p:cBhvr>
                                      <p:tavLst>
                                        <p:tav tm="0">
                                          <p:val>
                                            <p:strVal val="#ppt_x"/>
                                          </p:val>
                                        </p:tav>
                                        <p:tav tm="100000">
                                          <p:val>
                                            <p:strVal val="#ppt_x"/>
                                          </p:val>
                                        </p:tav>
                                      </p:tavLst>
                                    </p:anim>
                                    <p:anim calcmode="lin" valueType="num">
                                      <p:cBhvr>
                                        <p:cTn id="161" dur="1000" fill="hold"/>
                                        <p:tgtEl>
                                          <p:spTgt spid="48"/>
                                        </p:tgtEl>
                                        <p:attrNameLst>
                                          <p:attrName>ppt_y</p:attrName>
                                        </p:attrNameLst>
                                      </p:cBhvr>
                                      <p:tavLst>
                                        <p:tav tm="0">
                                          <p:val>
                                            <p:strVal val="#ppt_y+.1"/>
                                          </p:val>
                                        </p:tav>
                                        <p:tav tm="100000">
                                          <p:val>
                                            <p:strVal val="#ppt_y"/>
                                          </p:val>
                                        </p:tav>
                                      </p:tavLst>
                                    </p:anim>
                                  </p:childTnLst>
                                </p:cTn>
                              </p:par>
                              <p:par>
                                <p:cTn id="162" presetID="42" presetClass="entr" presetSubtype="0" fill="hold" nodeType="withEffect">
                                  <p:stCondLst>
                                    <p:cond delay="0"/>
                                  </p:stCondLst>
                                  <p:childTnLst>
                                    <p:set>
                                      <p:cBhvr>
                                        <p:cTn id="163" dur="1" fill="hold">
                                          <p:stCondLst>
                                            <p:cond delay="0"/>
                                          </p:stCondLst>
                                        </p:cTn>
                                        <p:tgtEl>
                                          <p:spTgt spid="50"/>
                                        </p:tgtEl>
                                        <p:attrNameLst>
                                          <p:attrName>style.visibility</p:attrName>
                                        </p:attrNameLst>
                                      </p:cBhvr>
                                      <p:to>
                                        <p:strVal val="visible"/>
                                      </p:to>
                                    </p:set>
                                    <p:animEffect transition="in" filter="fade">
                                      <p:cBhvr>
                                        <p:cTn id="164" dur="1000"/>
                                        <p:tgtEl>
                                          <p:spTgt spid="50"/>
                                        </p:tgtEl>
                                      </p:cBhvr>
                                    </p:animEffect>
                                    <p:anim calcmode="lin" valueType="num">
                                      <p:cBhvr>
                                        <p:cTn id="165" dur="1000" fill="hold"/>
                                        <p:tgtEl>
                                          <p:spTgt spid="50"/>
                                        </p:tgtEl>
                                        <p:attrNameLst>
                                          <p:attrName>ppt_x</p:attrName>
                                        </p:attrNameLst>
                                      </p:cBhvr>
                                      <p:tavLst>
                                        <p:tav tm="0">
                                          <p:val>
                                            <p:strVal val="#ppt_x"/>
                                          </p:val>
                                        </p:tav>
                                        <p:tav tm="100000">
                                          <p:val>
                                            <p:strVal val="#ppt_x"/>
                                          </p:val>
                                        </p:tav>
                                      </p:tavLst>
                                    </p:anim>
                                    <p:anim calcmode="lin" valueType="num">
                                      <p:cBhvr>
                                        <p:cTn id="166" dur="1000" fill="hold"/>
                                        <p:tgtEl>
                                          <p:spTgt spid="50"/>
                                        </p:tgtEl>
                                        <p:attrNameLst>
                                          <p:attrName>ppt_y</p:attrName>
                                        </p:attrNameLst>
                                      </p:cBhvr>
                                      <p:tavLst>
                                        <p:tav tm="0">
                                          <p:val>
                                            <p:strVal val="#ppt_y+.1"/>
                                          </p:val>
                                        </p:tav>
                                        <p:tav tm="100000">
                                          <p:val>
                                            <p:strVal val="#ppt_y"/>
                                          </p:val>
                                        </p:tav>
                                      </p:tavLst>
                                    </p:anim>
                                  </p:childTnLst>
                                </p:cTn>
                              </p:par>
                              <p:par>
                                <p:cTn id="167" presetID="42" presetClass="entr" presetSubtype="0" fill="hold" nodeType="withEffect">
                                  <p:stCondLst>
                                    <p:cond delay="0"/>
                                  </p:stCondLst>
                                  <p:childTnLst>
                                    <p:set>
                                      <p:cBhvr>
                                        <p:cTn id="168" dur="1" fill="hold">
                                          <p:stCondLst>
                                            <p:cond delay="0"/>
                                          </p:stCondLst>
                                        </p:cTn>
                                        <p:tgtEl>
                                          <p:spTgt spid="52"/>
                                        </p:tgtEl>
                                        <p:attrNameLst>
                                          <p:attrName>style.visibility</p:attrName>
                                        </p:attrNameLst>
                                      </p:cBhvr>
                                      <p:to>
                                        <p:strVal val="visible"/>
                                      </p:to>
                                    </p:set>
                                    <p:animEffect transition="in" filter="fade">
                                      <p:cBhvr>
                                        <p:cTn id="169" dur="1000"/>
                                        <p:tgtEl>
                                          <p:spTgt spid="52"/>
                                        </p:tgtEl>
                                      </p:cBhvr>
                                    </p:animEffect>
                                    <p:anim calcmode="lin" valueType="num">
                                      <p:cBhvr>
                                        <p:cTn id="170" dur="1000" fill="hold"/>
                                        <p:tgtEl>
                                          <p:spTgt spid="52"/>
                                        </p:tgtEl>
                                        <p:attrNameLst>
                                          <p:attrName>ppt_x</p:attrName>
                                        </p:attrNameLst>
                                      </p:cBhvr>
                                      <p:tavLst>
                                        <p:tav tm="0">
                                          <p:val>
                                            <p:strVal val="#ppt_x"/>
                                          </p:val>
                                        </p:tav>
                                        <p:tav tm="100000">
                                          <p:val>
                                            <p:strVal val="#ppt_x"/>
                                          </p:val>
                                        </p:tav>
                                      </p:tavLst>
                                    </p:anim>
                                    <p:anim calcmode="lin" valueType="num">
                                      <p:cBhvr>
                                        <p:cTn id="171" dur="1000" fill="hold"/>
                                        <p:tgtEl>
                                          <p:spTgt spid="52"/>
                                        </p:tgtEl>
                                        <p:attrNameLst>
                                          <p:attrName>ppt_y</p:attrName>
                                        </p:attrNameLst>
                                      </p:cBhvr>
                                      <p:tavLst>
                                        <p:tav tm="0">
                                          <p:val>
                                            <p:strVal val="#ppt_y+.1"/>
                                          </p:val>
                                        </p:tav>
                                        <p:tav tm="100000">
                                          <p:val>
                                            <p:strVal val="#ppt_y"/>
                                          </p:val>
                                        </p:tav>
                                      </p:tavLst>
                                    </p:anim>
                                  </p:childTnLst>
                                </p:cTn>
                              </p:par>
                              <p:par>
                                <p:cTn id="172" presetID="42" presetClass="entr" presetSubtype="0" fill="hold" nodeType="withEffect">
                                  <p:stCondLst>
                                    <p:cond delay="0"/>
                                  </p:stCondLst>
                                  <p:childTnLst>
                                    <p:set>
                                      <p:cBhvr>
                                        <p:cTn id="173" dur="1" fill="hold">
                                          <p:stCondLst>
                                            <p:cond delay="0"/>
                                          </p:stCondLst>
                                        </p:cTn>
                                        <p:tgtEl>
                                          <p:spTgt spid="54"/>
                                        </p:tgtEl>
                                        <p:attrNameLst>
                                          <p:attrName>style.visibility</p:attrName>
                                        </p:attrNameLst>
                                      </p:cBhvr>
                                      <p:to>
                                        <p:strVal val="visible"/>
                                      </p:to>
                                    </p:set>
                                    <p:animEffect transition="in" filter="fade">
                                      <p:cBhvr>
                                        <p:cTn id="174" dur="1000"/>
                                        <p:tgtEl>
                                          <p:spTgt spid="54"/>
                                        </p:tgtEl>
                                      </p:cBhvr>
                                    </p:animEffect>
                                    <p:anim calcmode="lin" valueType="num">
                                      <p:cBhvr>
                                        <p:cTn id="175" dur="1000" fill="hold"/>
                                        <p:tgtEl>
                                          <p:spTgt spid="54"/>
                                        </p:tgtEl>
                                        <p:attrNameLst>
                                          <p:attrName>ppt_x</p:attrName>
                                        </p:attrNameLst>
                                      </p:cBhvr>
                                      <p:tavLst>
                                        <p:tav tm="0">
                                          <p:val>
                                            <p:strVal val="#ppt_x"/>
                                          </p:val>
                                        </p:tav>
                                        <p:tav tm="100000">
                                          <p:val>
                                            <p:strVal val="#ppt_x"/>
                                          </p:val>
                                        </p:tav>
                                      </p:tavLst>
                                    </p:anim>
                                    <p:anim calcmode="lin" valueType="num">
                                      <p:cBhvr>
                                        <p:cTn id="176" dur="1000" fill="hold"/>
                                        <p:tgtEl>
                                          <p:spTgt spid="54"/>
                                        </p:tgtEl>
                                        <p:attrNameLst>
                                          <p:attrName>ppt_y</p:attrName>
                                        </p:attrNameLst>
                                      </p:cBhvr>
                                      <p:tavLst>
                                        <p:tav tm="0">
                                          <p:val>
                                            <p:strVal val="#ppt_y+.1"/>
                                          </p:val>
                                        </p:tav>
                                        <p:tav tm="100000">
                                          <p:val>
                                            <p:strVal val="#ppt_y"/>
                                          </p:val>
                                        </p:tav>
                                      </p:tavLst>
                                    </p:anim>
                                  </p:childTnLst>
                                </p:cTn>
                              </p:par>
                              <p:par>
                                <p:cTn id="177" presetID="42" presetClass="entr" presetSubtype="0" fill="hold" nodeType="withEffect">
                                  <p:stCondLst>
                                    <p:cond delay="0"/>
                                  </p:stCondLst>
                                  <p:childTnLst>
                                    <p:set>
                                      <p:cBhvr>
                                        <p:cTn id="178" dur="1" fill="hold">
                                          <p:stCondLst>
                                            <p:cond delay="0"/>
                                          </p:stCondLst>
                                        </p:cTn>
                                        <p:tgtEl>
                                          <p:spTgt spid="56"/>
                                        </p:tgtEl>
                                        <p:attrNameLst>
                                          <p:attrName>style.visibility</p:attrName>
                                        </p:attrNameLst>
                                      </p:cBhvr>
                                      <p:to>
                                        <p:strVal val="visible"/>
                                      </p:to>
                                    </p:set>
                                    <p:animEffect transition="in" filter="fade">
                                      <p:cBhvr>
                                        <p:cTn id="179" dur="1000"/>
                                        <p:tgtEl>
                                          <p:spTgt spid="56"/>
                                        </p:tgtEl>
                                      </p:cBhvr>
                                    </p:animEffect>
                                    <p:anim calcmode="lin" valueType="num">
                                      <p:cBhvr>
                                        <p:cTn id="180" dur="1000" fill="hold"/>
                                        <p:tgtEl>
                                          <p:spTgt spid="56"/>
                                        </p:tgtEl>
                                        <p:attrNameLst>
                                          <p:attrName>ppt_x</p:attrName>
                                        </p:attrNameLst>
                                      </p:cBhvr>
                                      <p:tavLst>
                                        <p:tav tm="0">
                                          <p:val>
                                            <p:strVal val="#ppt_x"/>
                                          </p:val>
                                        </p:tav>
                                        <p:tav tm="100000">
                                          <p:val>
                                            <p:strVal val="#ppt_x"/>
                                          </p:val>
                                        </p:tav>
                                      </p:tavLst>
                                    </p:anim>
                                    <p:anim calcmode="lin" valueType="num">
                                      <p:cBhvr>
                                        <p:cTn id="181" dur="1000" fill="hold"/>
                                        <p:tgtEl>
                                          <p:spTgt spid="56"/>
                                        </p:tgtEl>
                                        <p:attrNameLst>
                                          <p:attrName>ppt_y</p:attrName>
                                        </p:attrNameLst>
                                      </p:cBhvr>
                                      <p:tavLst>
                                        <p:tav tm="0">
                                          <p:val>
                                            <p:strVal val="#ppt_y+.1"/>
                                          </p:val>
                                        </p:tav>
                                        <p:tav tm="100000">
                                          <p:val>
                                            <p:strVal val="#ppt_y"/>
                                          </p:val>
                                        </p:tav>
                                      </p:tavLst>
                                    </p:anim>
                                  </p:childTnLst>
                                </p:cTn>
                              </p:par>
                              <p:par>
                                <p:cTn id="182" presetID="42" presetClass="entr" presetSubtype="0" fill="hold" nodeType="withEffect">
                                  <p:stCondLst>
                                    <p:cond delay="0"/>
                                  </p:stCondLst>
                                  <p:childTnLst>
                                    <p:set>
                                      <p:cBhvr>
                                        <p:cTn id="183" dur="1" fill="hold">
                                          <p:stCondLst>
                                            <p:cond delay="0"/>
                                          </p:stCondLst>
                                        </p:cTn>
                                        <p:tgtEl>
                                          <p:spTgt spid="58"/>
                                        </p:tgtEl>
                                        <p:attrNameLst>
                                          <p:attrName>style.visibility</p:attrName>
                                        </p:attrNameLst>
                                      </p:cBhvr>
                                      <p:to>
                                        <p:strVal val="visible"/>
                                      </p:to>
                                    </p:set>
                                    <p:animEffect transition="in" filter="fade">
                                      <p:cBhvr>
                                        <p:cTn id="184" dur="1000"/>
                                        <p:tgtEl>
                                          <p:spTgt spid="58"/>
                                        </p:tgtEl>
                                      </p:cBhvr>
                                    </p:animEffect>
                                    <p:anim calcmode="lin" valueType="num">
                                      <p:cBhvr>
                                        <p:cTn id="185" dur="1000" fill="hold"/>
                                        <p:tgtEl>
                                          <p:spTgt spid="58"/>
                                        </p:tgtEl>
                                        <p:attrNameLst>
                                          <p:attrName>ppt_x</p:attrName>
                                        </p:attrNameLst>
                                      </p:cBhvr>
                                      <p:tavLst>
                                        <p:tav tm="0">
                                          <p:val>
                                            <p:strVal val="#ppt_x"/>
                                          </p:val>
                                        </p:tav>
                                        <p:tav tm="100000">
                                          <p:val>
                                            <p:strVal val="#ppt_x"/>
                                          </p:val>
                                        </p:tav>
                                      </p:tavLst>
                                    </p:anim>
                                    <p:anim calcmode="lin" valueType="num">
                                      <p:cBhvr>
                                        <p:cTn id="186" dur="1000" fill="hold"/>
                                        <p:tgtEl>
                                          <p:spTgt spid="58"/>
                                        </p:tgtEl>
                                        <p:attrNameLst>
                                          <p:attrName>ppt_y</p:attrName>
                                        </p:attrNameLst>
                                      </p:cBhvr>
                                      <p:tavLst>
                                        <p:tav tm="0">
                                          <p:val>
                                            <p:strVal val="#ppt_y+.1"/>
                                          </p:val>
                                        </p:tav>
                                        <p:tav tm="100000">
                                          <p:val>
                                            <p:strVal val="#ppt_y"/>
                                          </p:val>
                                        </p:tav>
                                      </p:tavLst>
                                    </p:anim>
                                  </p:childTnLst>
                                </p:cTn>
                              </p:par>
                              <p:par>
                                <p:cTn id="187" presetID="42" presetClass="entr" presetSubtype="0" fill="hold" nodeType="withEffect">
                                  <p:stCondLst>
                                    <p:cond delay="0"/>
                                  </p:stCondLst>
                                  <p:childTnLst>
                                    <p:set>
                                      <p:cBhvr>
                                        <p:cTn id="188" dur="1" fill="hold">
                                          <p:stCondLst>
                                            <p:cond delay="0"/>
                                          </p:stCondLst>
                                        </p:cTn>
                                        <p:tgtEl>
                                          <p:spTgt spid="62"/>
                                        </p:tgtEl>
                                        <p:attrNameLst>
                                          <p:attrName>style.visibility</p:attrName>
                                        </p:attrNameLst>
                                      </p:cBhvr>
                                      <p:to>
                                        <p:strVal val="visible"/>
                                      </p:to>
                                    </p:set>
                                    <p:animEffect transition="in" filter="fade">
                                      <p:cBhvr>
                                        <p:cTn id="189" dur="1000"/>
                                        <p:tgtEl>
                                          <p:spTgt spid="62"/>
                                        </p:tgtEl>
                                      </p:cBhvr>
                                    </p:animEffect>
                                    <p:anim calcmode="lin" valueType="num">
                                      <p:cBhvr>
                                        <p:cTn id="190" dur="1000" fill="hold"/>
                                        <p:tgtEl>
                                          <p:spTgt spid="62"/>
                                        </p:tgtEl>
                                        <p:attrNameLst>
                                          <p:attrName>ppt_x</p:attrName>
                                        </p:attrNameLst>
                                      </p:cBhvr>
                                      <p:tavLst>
                                        <p:tav tm="0">
                                          <p:val>
                                            <p:strVal val="#ppt_x"/>
                                          </p:val>
                                        </p:tav>
                                        <p:tav tm="100000">
                                          <p:val>
                                            <p:strVal val="#ppt_x"/>
                                          </p:val>
                                        </p:tav>
                                      </p:tavLst>
                                    </p:anim>
                                    <p:anim calcmode="lin" valueType="num">
                                      <p:cBhvr>
                                        <p:cTn id="191" dur="1000" fill="hold"/>
                                        <p:tgtEl>
                                          <p:spTgt spid="62"/>
                                        </p:tgtEl>
                                        <p:attrNameLst>
                                          <p:attrName>ppt_y</p:attrName>
                                        </p:attrNameLst>
                                      </p:cBhvr>
                                      <p:tavLst>
                                        <p:tav tm="0">
                                          <p:val>
                                            <p:strVal val="#ppt_y+.1"/>
                                          </p:val>
                                        </p:tav>
                                        <p:tav tm="100000">
                                          <p:val>
                                            <p:strVal val="#ppt_y"/>
                                          </p:val>
                                        </p:tav>
                                      </p:tavLst>
                                    </p:anim>
                                  </p:childTnLst>
                                </p:cTn>
                              </p:par>
                              <p:par>
                                <p:cTn id="192" presetID="42" presetClass="entr" presetSubtype="0" fill="hold" grpId="0" nodeType="withEffect">
                                  <p:stCondLst>
                                    <p:cond delay="0"/>
                                  </p:stCondLst>
                                  <p:childTnLst>
                                    <p:set>
                                      <p:cBhvr>
                                        <p:cTn id="193" dur="1" fill="hold">
                                          <p:stCondLst>
                                            <p:cond delay="0"/>
                                          </p:stCondLst>
                                        </p:cTn>
                                        <p:tgtEl>
                                          <p:spTgt spid="69"/>
                                        </p:tgtEl>
                                        <p:attrNameLst>
                                          <p:attrName>style.visibility</p:attrName>
                                        </p:attrNameLst>
                                      </p:cBhvr>
                                      <p:to>
                                        <p:strVal val="visible"/>
                                      </p:to>
                                    </p:set>
                                    <p:animEffect transition="in" filter="fade">
                                      <p:cBhvr>
                                        <p:cTn id="194" dur="1000"/>
                                        <p:tgtEl>
                                          <p:spTgt spid="69"/>
                                        </p:tgtEl>
                                      </p:cBhvr>
                                    </p:animEffect>
                                    <p:anim calcmode="lin" valueType="num">
                                      <p:cBhvr>
                                        <p:cTn id="195" dur="1000" fill="hold"/>
                                        <p:tgtEl>
                                          <p:spTgt spid="69"/>
                                        </p:tgtEl>
                                        <p:attrNameLst>
                                          <p:attrName>ppt_x</p:attrName>
                                        </p:attrNameLst>
                                      </p:cBhvr>
                                      <p:tavLst>
                                        <p:tav tm="0">
                                          <p:val>
                                            <p:strVal val="#ppt_x"/>
                                          </p:val>
                                        </p:tav>
                                        <p:tav tm="100000">
                                          <p:val>
                                            <p:strVal val="#ppt_x"/>
                                          </p:val>
                                        </p:tav>
                                      </p:tavLst>
                                    </p:anim>
                                    <p:anim calcmode="lin" valueType="num">
                                      <p:cBhvr>
                                        <p:cTn id="196" dur="1000" fill="hold"/>
                                        <p:tgtEl>
                                          <p:spTgt spid="69"/>
                                        </p:tgtEl>
                                        <p:attrNameLst>
                                          <p:attrName>ppt_y</p:attrName>
                                        </p:attrNameLst>
                                      </p:cBhvr>
                                      <p:tavLst>
                                        <p:tav tm="0">
                                          <p:val>
                                            <p:strVal val="#ppt_y+.1"/>
                                          </p:val>
                                        </p:tav>
                                        <p:tav tm="100000">
                                          <p:val>
                                            <p:strVal val="#ppt_y"/>
                                          </p:val>
                                        </p:tav>
                                      </p:tavLst>
                                    </p:anim>
                                  </p:childTnLst>
                                </p:cTn>
                              </p:par>
                              <p:par>
                                <p:cTn id="197" presetID="42" presetClass="entr" presetSubtype="0" fill="hold" grpId="0" nodeType="withEffect">
                                  <p:stCondLst>
                                    <p:cond delay="0"/>
                                  </p:stCondLst>
                                  <p:childTnLst>
                                    <p:set>
                                      <p:cBhvr>
                                        <p:cTn id="198" dur="1" fill="hold">
                                          <p:stCondLst>
                                            <p:cond delay="0"/>
                                          </p:stCondLst>
                                        </p:cTn>
                                        <p:tgtEl>
                                          <p:spTgt spid="70"/>
                                        </p:tgtEl>
                                        <p:attrNameLst>
                                          <p:attrName>style.visibility</p:attrName>
                                        </p:attrNameLst>
                                      </p:cBhvr>
                                      <p:to>
                                        <p:strVal val="visible"/>
                                      </p:to>
                                    </p:set>
                                    <p:animEffect transition="in" filter="fade">
                                      <p:cBhvr>
                                        <p:cTn id="199" dur="1000"/>
                                        <p:tgtEl>
                                          <p:spTgt spid="70"/>
                                        </p:tgtEl>
                                      </p:cBhvr>
                                    </p:animEffect>
                                    <p:anim calcmode="lin" valueType="num">
                                      <p:cBhvr>
                                        <p:cTn id="200" dur="1000" fill="hold"/>
                                        <p:tgtEl>
                                          <p:spTgt spid="70"/>
                                        </p:tgtEl>
                                        <p:attrNameLst>
                                          <p:attrName>ppt_x</p:attrName>
                                        </p:attrNameLst>
                                      </p:cBhvr>
                                      <p:tavLst>
                                        <p:tav tm="0">
                                          <p:val>
                                            <p:strVal val="#ppt_x"/>
                                          </p:val>
                                        </p:tav>
                                        <p:tav tm="100000">
                                          <p:val>
                                            <p:strVal val="#ppt_x"/>
                                          </p:val>
                                        </p:tav>
                                      </p:tavLst>
                                    </p:anim>
                                    <p:anim calcmode="lin" valueType="num">
                                      <p:cBhvr>
                                        <p:cTn id="201" dur="1000" fill="hold"/>
                                        <p:tgtEl>
                                          <p:spTgt spid="70"/>
                                        </p:tgtEl>
                                        <p:attrNameLst>
                                          <p:attrName>ppt_y</p:attrName>
                                        </p:attrNameLst>
                                      </p:cBhvr>
                                      <p:tavLst>
                                        <p:tav tm="0">
                                          <p:val>
                                            <p:strVal val="#ppt_y+.1"/>
                                          </p:val>
                                        </p:tav>
                                        <p:tav tm="100000">
                                          <p:val>
                                            <p:strVal val="#ppt_y"/>
                                          </p:val>
                                        </p:tav>
                                      </p:tavLst>
                                    </p:anim>
                                  </p:childTnLst>
                                </p:cTn>
                              </p:par>
                              <p:par>
                                <p:cTn id="202" presetID="42" presetClass="entr" presetSubtype="0" fill="hold" nodeType="withEffect">
                                  <p:stCondLst>
                                    <p:cond delay="0"/>
                                  </p:stCondLst>
                                  <p:childTnLst>
                                    <p:set>
                                      <p:cBhvr>
                                        <p:cTn id="203" dur="1" fill="hold">
                                          <p:stCondLst>
                                            <p:cond delay="0"/>
                                          </p:stCondLst>
                                        </p:cTn>
                                        <p:tgtEl>
                                          <p:spTgt spid="74"/>
                                        </p:tgtEl>
                                        <p:attrNameLst>
                                          <p:attrName>style.visibility</p:attrName>
                                        </p:attrNameLst>
                                      </p:cBhvr>
                                      <p:to>
                                        <p:strVal val="visible"/>
                                      </p:to>
                                    </p:set>
                                    <p:animEffect transition="in" filter="fade">
                                      <p:cBhvr>
                                        <p:cTn id="204" dur="1000"/>
                                        <p:tgtEl>
                                          <p:spTgt spid="74"/>
                                        </p:tgtEl>
                                      </p:cBhvr>
                                    </p:animEffect>
                                    <p:anim calcmode="lin" valueType="num">
                                      <p:cBhvr>
                                        <p:cTn id="205" dur="1000" fill="hold"/>
                                        <p:tgtEl>
                                          <p:spTgt spid="74"/>
                                        </p:tgtEl>
                                        <p:attrNameLst>
                                          <p:attrName>ppt_x</p:attrName>
                                        </p:attrNameLst>
                                      </p:cBhvr>
                                      <p:tavLst>
                                        <p:tav tm="0">
                                          <p:val>
                                            <p:strVal val="#ppt_x"/>
                                          </p:val>
                                        </p:tav>
                                        <p:tav tm="100000">
                                          <p:val>
                                            <p:strVal val="#ppt_x"/>
                                          </p:val>
                                        </p:tav>
                                      </p:tavLst>
                                    </p:anim>
                                    <p:anim calcmode="lin" valueType="num">
                                      <p:cBhvr>
                                        <p:cTn id="206" dur="1000" fill="hold"/>
                                        <p:tgtEl>
                                          <p:spTgt spid="74"/>
                                        </p:tgtEl>
                                        <p:attrNameLst>
                                          <p:attrName>ppt_y</p:attrName>
                                        </p:attrNameLst>
                                      </p:cBhvr>
                                      <p:tavLst>
                                        <p:tav tm="0">
                                          <p:val>
                                            <p:strVal val="#ppt_y+.1"/>
                                          </p:val>
                                        </p:tav>
                                        <p:tav tm="100000">
                                          <p:val>
                                            <p:strVal val="#ppt_y"/>
                                          </p:val>
                                        </p:tav>
                                      </p:tavLst>
                                    </p:anim>
                                  </p:childTnLst>
                                </p:cTn>
                              </p:par>
                              <p:par>
                                <p:cTn id="207" presetID="42" presetClass="entr" presetSubtype="0" fill="hold" nodeType="withEffect">
                                  <p:stCondLst>
                                    <p:cond delay="0"/>
                                  </p:stCondLst>
                                  <p:childTnLst>
                                    <p:set>
                                      <p:cBhvr>
                                        <p:cTn id="208" dur="1" fill="hold">
                                          <p:stCondLst>
                                            <p:cond delay="0"/>
                                          </p:stCondLst>
                                        </p:cTn>
                                        <p:tgtEl>
                                          <p:spTgt spid="76"/>
                                        </p:tgtEl>
                                        <p:attrNameLst>
                                          <p:attrName>style.visibility</p:attrName>
                                        </p:attrNameLst>
                                      </p:cBhvr>
                                      <p:to>
                                        <p:strVal val="visible"/>
                                      </p:to>
                                    </p:set>
                                    <p:animEffect transition="in" filter="fade">
                                      <p:cBhvr>
                                        <p:cTn id="209" dur="1000"/>
                                        <p:tgtEl>
                                          <p:spTgt spid="76"/>
                                        </p:tgtEl>
                                      </p:cBhvr>
                                    </p:animEffect>
                                    <p:anim calcmode="lin" valueType="num">
                                      <p:cBhvr>
                                        <p:cTn id="210" dur="1000" fill="hold"/>
                                        <p:tgtEl>
                                          <p:spTgt spid="76"/>
                                        </p:tgtEl>
                                        <p:attrNameLst>
                                          <p:attrName>ppt_x</p:attrName>
                                        </p:attrNameLst>
                                      </p:cBhvr>
                                      <p:tavLst>
                                        <p:tav tm="0">
                                          <p:val>
                                            <p:strVal val="#ppt_x"/>
                                          </p:val>
                                        </p:tav>
                                        <p:tav tm="100000">
                                          <p:val>
                                            <p:strVal val="#ppt_x"/>
                                          </p:val>
                                        </p:tav>
                                      </p:tavLst>
                                    </p:anim>
                                    <p:anim calcmode="lin" valueType="num">
                                      <p:cBhvr>
                                        <p:cTn id="211" dur="1000" fill="hold"/>
                                        <p:tgtEl>
                                          <p:spTgt spid="76"/>
                                        </p:tgtEl>
                                        <p:attrNameLst>
                                          <p:attrName>ppt_y</p:attrName>
                                        </p:attrNameLst>
                                      </p:cBhvr>
                                      <p:tavLst>
                                        <p:tav tm="0">
                                          <p:val>
                                            <p:strVal val="#ppt_y+.1"/>
                                          </p:val>
                                        </p:tav>
                                        <p:tav tm="100000">
                                          <p:val>
                                            <p:strVal val="#ppt_y"/>
                                          </p:val>
                                        </p:tav>
                                      </p:tavLst>
                                    </p:anim>
                                  </p:childTnLst>
                                </p:cTn>
                              </p:par>
                              <p:par>
                                <p:cTn id="212" presetID="42" presetClass="entr" presetSubtype="0" fill="hold" nodeType="withEffect">
                                  <p:stCondLst>
                                    <p:cond delay="0"/>
                                  </p:stCondLst>
                                  <p:childTnLst>
                                    <p:set>
                                      <p:cBhvr>
                                        <p:cTn id="213" dur="1" fill="hold">
                                          <p:stCondLst>
                                            <p:cond delay="0"/>
                                          </p:stCondLst>
                                        </p:cTn>
                                        <p:tgtEl>
                                          <p:spTgt spid="78"/>
                                        </p:tgtEl>
                                        <p:attrNameLst>
                                          <p:attrName>style.visibility</p:attrName>
                                        </p:attrNameLst>
                                      </p:cBhvr>
                                      <p:to>
                                        <p:strVal val="visible"/>
                                      </p:to>
                                    </p:set>
                                    <p:animEffect transition="in" filter="fade">
                                      <p:cBhvr>
                                        <p:cTn id="214" dur="1000"/>
                                        <p:tgtEl>
                                          <p:spTgt spid="78"/>
                                        </p:tgtEl>
                                      </p:cBhvr>
                                    </p:animEffect>
                                    <p:anim calcmode="lin" valueType="num">
                                      <p:cBhvr>
                                        <p:cTn id="215" dur="1000" fill="hold"/>
                                        <p:tgtEl>
                                          <p:spTgt spid="78"/>
                                        </p:tgtEl>
                                        <p:attrNameLst>
                                          <p:attrName>ppt_x</p:attrName>
                                        </p:attrNameLst>
                                      </p:cBhvr>
                                      <p:tavLst>
                                        <p:tav tm="0">
                                          <p:val>
                                            <p:strVal val="#ppt_x"/>
                                          </p:val>
                                        </p:tav>
                                        <p:tav tm="100000">
                                          <p:val>
                                            <p:strVal val="#ppt_x"/>
                                          </p:val>
                                        </p:tav>
                                      </p:tavLst>
                                    </p:anim>
                                    <p:anim calcmode="lin" valueType="num">
                                      <p:cBhvr>
                                        <p:cTn id="216" dur="1000" fill="hold"/>
                                        <p:tgtEl>
                                          <p:spTgt spid="78"/>
                                        </p:tgtEl>
                                        <p:attrNameLst>
                                          <p:attrName>ppt_y</p:attrName>
                                        </p:attrNameLst>
                                      </p:cBhvr>
                                      <p:tavLst>
                                        <p:tav tm="0">
                                          <p:val>
                                            <p:strVal val="#ppt_y+.1"/>
                                          </p:val>
                                        </p:tav>
                                        <p:tav tm="100000">
                                          <p:val>
                                            <p:strVal val="#ppt_y"/>
                                          </p:val>
                                        </p:tav>
                                      </p:tavLst>
                                    </p:anim>
                                  </p:childTnLst>
                                </p:cTn>
                              </p:par>
                              <p:par>
                                <p:cTn id="217" presetID="42" presetClass="entr" presetSubtype="0" fill="hold" nodeType="withEffect">
                                  <p:stCondLst>
                                    <p:cond delay="0"/>
                                  </p:stCondLst>
                                  <p:childTnLst>
                                    <p:set>
                                      <p:cBhvr>
                                        <p:cTn id="218" dur="1" fill="hold">
                                          <p:stCondLst>
                                            <p:cond delay="0"/>
                                          </p:stCondLst>
                                        </p:cTn>
                                        <p:tgtEl>
                                          <p:spTgt spid="80"/>
                                        </p:tgtEl>
                                        <p:attrNameLst>
                                          <p:attrName>style.visibility</p:attrName>
                                        </p:attrNameLst>
                                      </p:cBhvr>
                                      <p:to>
                                        <p:strVal val="visible"/>
                                      </p:to>
                                    </p:set>
                                    <p:animEffect transition="in" filter="fade">
                                      <p:cBhvr>
                                        <p:cTn id="219" dur="1000"/>
                                        <p:tgtEl>
                                          <p:spTgt spid="80"/>
                                        </p:tgtEl>
                                      </p:cBhvr>
                                    </p:animEffect>
                                    <p:anim calcmode="lin" valueType="num">
                                      <p:cBhvr>
                                        <p:cTn id="220" dur="1000" fill="hold"/>
                                        <p:tgtEl>
                                          <p:spTgt spid="80"/>
                                        </p:tgtEl>
                                        <p:attrNameLst>
                                          <p:attrName>ppt_x</p:attrName>
                                        </p:attrNameLst>
                                      </p:cBhvr>
                                      <p:tavLst>
                                        <p:tav tm="0">
                                          <p:val>
                                            <p:strVal val="#ppt_x"/>
                                          </p:val>
                                        </p:tav>
                                        <p:tav tm="100000">
                                          <p:val>
                                            <p:strVal val="#ppt_x"/>
                                          </p:val>
                                        </p:tav>
                                      </p:tavLst>
                                    </p:anim>
                                    <p:anim calcmode="lin" valueType="num">
                                      <p:cBhvr>
                                        <p:cTn id="221" dur="1000" fill="hold"/>
                                        <p:tgtEl>
                                          <p:spTgt spid="80"/>
                                        </p:tgtEl>
                                        <p:attrNameLst>
                                          <p:attrName>ppt_y</p:attrName>
                                        </p:attrNameLst>
                                      </p:cBhvr>
                                      <p:tavLst>
                                        <p:tav tm="0">
                                          <p:val>
                                            <p:strVal val="#ppt_y+.1"/>
                                          </p:val>
                                        </p:tav>
                                        <p:tav tm="100000">
                                          <p:val>
                                            <p:strVal val="#ppt_y"/>
                                          </p:val>
                                        </p:tav>
                                      </p:tavLst>
                                    </p:anim>
                                  </p:childTnLst>
                                </p:cTn>
                              </p:par>
                              <p:par>
                                <p:cTn id="222" presetID="42" presetClass="entr" presetSubtype="0" fill="hold" nodeType="withEffect">
                                  <p:stCondLst>
                                    <p:cond delay="0"/>
                                  </p:stCondLst>
                                  <p:childTnLst>
                                    <p:set>
                                      <p:cBhvr>
                                        <p:cTn id="223" dur="1" fill="hold">
                                          <p:stCondLst>
                                            <p:cond delay="0"/>
                                          </p:stCondLst>
                                        </p:cTn>
                                        <p:tgtEl>
                                          <p:spTgt spid="82"/>
                                        </p:tgtEl>
                                        <p:attrNameLst>
                                          <p:attrName>style.visibility</p:attrName>
                                        </p:attrNameLst>
                                      </p:cBhvr>
                                      <p:to>
                                        <p:strVal val="visible"/>
                                      </p:to>
                                    </p:set>
                                    <p:animEffect transition="in" filter="fade">
                                      <p:cBhvr>
                                        <p:cTn id="224" dur="1000"/>
                                        <p:tgtEl>
                                          <p:spTgt spid="82"/>
                                        </p:tgtEl>
                                      </p:cBhvr>
                                    </p:animEffect>
                                    <p:anim calcmode="lin" valueType="num">
                                      <p:cBhvr>
                                        <p:cTn id="225" dur="1000" fill="hold"/>
                                        <p:tgtEl>
                                          <p:spTgt spid="82"/>
                                        </p:tgtEl>
                                        <p:attrNameLst>
                                          <p:attrName>ppt_x</p:attrName>
                                        </p:attrNameLst>
                                      </p:cBhvr>
                                      <p:tavLst>
                                        <p:tav tm="0">
                                          <p:val>
                                            <p:strVal val="#ppt_x"/>
                                          </p:val>
                                        </p:tav>
                                        <p:tav tm="100000">
                                          <p:val>
                                            <p:strVal val="#ppt_x"/>
                                          </p:val>
                                        </p:tav>
                                      </p:tavLst>
                                    </p:anim>
                                    <p:anim calcmode="lin" valueType="num">
                                      <p:cBhvr>
                                        <p:cTn id="226" dur="1000" fill="hold"/>
                                        <p:tgtEl>
                                          <p:spTgt spid="82"/>
                                        </p:tgtEl>
                                        <p:attrNameLst>
                                          <p:attrName>ppt_y</p:attrName>
                                        </p:attrNameLst>
                                      </p:cBhvr>
                                      <p:tavLst>
                                        <p:tav tm="0">
                                          <p:val>
                                            <p:strVal val="#ppt_y+.1"/>
                                          </p:val>
                                        </p:tav>
                                        <p:tav tm="100000">
                                          <p:val>
                                            <p:strVal val="#ppt_y"/>
                                          </p:val>
                                        </p:tav>
                                      </p:tavLst>
                                    </p:anim>
                                  </p:childTnLst>
                                </p:cTn>
                              </p:par>
                              <p:par>
                                <p:cTn id="227" presetID="42" presetClass="entr" presetSubtype="0" fill="hold" nodeType="withEffect">
                                  <p:stCondLst>
                                    <p:cond delay="0"/>
                                  </p:stCondLst>
                                  <p:childTnLst>
                                    <p:set>
                                      <p:cBhvr>
                                        <p:cTn id="228" dur="1" fill="hold">
                                          <p:stCondLst>
                                            <p:cond delay="0"/>
                                          </p:stCondLst>
                                        </p:cTn>
                                        <p:tgtEl>
                                          <p:spTgt spid="84"/>
                                        </p:tgtEl>
                                        <p:attrNameLst>
                                          <p:attrName>style.visibility</p:attrName>
                                        </p:attrNameLst>
                                      </p:cBhvr>
                                      <p:to>
                                        <p:strVal val="visible"/>
                                      </p:to>
                                    </p:set>
                                    <p:animEffect transition="in" filter="fade">
                                      <p:cBhvr>
                                        <p:cTn id="229" dur="1000"/>
                                        <p:tgtEl>
                                          <p:spTgt spid="84"/>
                                        </p:tgtEl>
                                      </p:cBhvr>
                                    </p:animEffect>
                                    <p:anim calcmode="lin" valueType="num">
                                      <p:cBhvr>
                                        <p:cTn id="230" dur="1000" fill="hold"/>
                                        <p:tgtEl>
                                          <p:spTgt spid="84"/>
                                        </p:tgtEl>
                                        <p:attrNameLst>
                                          <p:attrName>ppt_x</p:attrName>
                                        </p:attrNameLst>
                                      </p:cBhvr>
                                      <p:tavLst>
                                        <p:tav tm="0">
                                          <p:val>
                                            <p:strVal val="#ppt_x"/>
                                          </p:val>
                                        </p:tav>
                                        <p:tav tm="100000">
                                          <p:val>
                                            <p:strVal val="#ppt_x"/>
                                          </p:val>
                                        </p:tav>
                                      </p:tavLst>
                                    </p:anim>
                                    <p:anim calcmode="lin" valueType="num">
                                      <p:cBhvr>
                                        <p:cTn id="231" dur="1000" fill="hold"/>
                                        <p:tgtEl>
                                          <p:spTgt spid="84"/>
                                        </p:tgtEl>
                                        <p:attrNameLst>
                                          <p:attrName>ppt_y</p:attrName>
                                        </p:attrNameLst>
                                      </p:cBhvr>
                                      <p:tavLst>
                                        <p:tav tm="0">
                                          <p:val>
                                            <p:strVal val="#ppt_y+.1"/>
                                          </p:val>
                                        </p:tav>
                                        <p:tav tm="100000">
                                          <p:val>
                                            <p:strVal val="#ppt_y"/>
                                          </p:val>
                                        </p:tav>
                                      </p:tavLst>
                                    </p:anim>
                                  </p:childTnLst>
                                </p:cTn>
                              </p:par>
                              <p:par>
                                <p:cTn id="232" presetID="42" presetClass="entr" presetSubtype="0" fill="hold" nodeType="withEffect">
                                  <p:stCondLst>
                                    <p:cond delay="0"/>
                                  </p:stCondLst>
                                  <p:childTnLst>
                                    <p:set>
                                      <p:cBhvr>
                                        <p:cTn id="233" dur="1" fill="hold">
                                          <p:stCondLst>
                                            <p:cond delay="0"/>
                                          </p:stCondLst>
                                        </p:cTn>
                                        <p:tgtEl>
                                          <p:spTgt spid="86"/>
                                        </p:tgtEl>
                                        <p:attrNameLst>
                                          <p:attrName>style.visibility</p:attrName>
                                        </p:attrNameLst>
                                      </p:cBhvr>
                                      <p:to>
                                        <p:strVal val="visible"/>
                                      </p:to>
                                    </p:set>
                                    <p:animEffect transition="in" filter="fade">
                                      <p:cBhvr>
                                        <p:cTn id="234" dur="1000"/>
                                        <p:tgtEl>
                                          <p:spTgt spid="86"/>
                                        </p:tgtEl>
                                      </p:cBhvr>
                                    </p:animEffect>
                                    <p:anim calcmode="lin" valueType="num">
                                      <p:cBhvr>
                                        <p:cTn id="235" dur="1000" fill="hold"/>
                                        <p:tgtEl>
                                          <p:spTgt spid="86"/>
                                        </p:tgtEl>
                                        <p:attrNameLst>
                                          <p:attrName>ppt_x</p:attrName>
                                        </p:attrNameLst>
                                      </p:cBhvr>
                                      <p:tavLst>
                                        <p:tav tm="0">
                                          <p:val>
                                            <p:strVal val="#ppt_x"/>
                                          </p:val>
                                        </p:tav>
                                        <p:tav tm="100000">
                                          <p:val>
                                            <p:strVal val="#ppt_x"/>
                                          </p:val>
                                        </p:tav>
                                      </p:tavLst>
                                    </p:anim>
                                    <p:anim calcmode="lin" valueType="num">
                                      <p:cBhvr>
                                        <p:cTn id="236" dur="1000" fill="hold"/>
                                        <p:tgtEl>
                                          <p:spTgt spid="86"/>
                                        </p:tgtEl>
                                        <p:attrNameLst>
                                          <p:attrName>ppt_y</p:attrName>
                                        </p:attrNameLst>
                                      </p:cBhvr>
                                      <p:tavLst>
                                        <p:tav tm="0">
                                          <p:val>
                                            <p:strVal val="#ppt_y+.1"/>
                                          </p:val>
                                        </p:tav>
                                        <p:tav tm="100000">
                                          <p:val>
                                            <p:strVal val="#ppt_y"/>
                                          </p:val>
                                        </p:tav>
                                      </p:tavLst>
                                    </p:anim>
                                  </p:childTnLst>
                                </p:cTn>
                              </p:par>
                              <p:par>
                                <p:cTn id="237" presetID="42" presetClass="entr" presetSubtype="0" fill="hold" nodeType="withEffect">
                                  <p:stCondLst>
                                    <p:cond delay="0"/>
                                  </p:stCondLst>
                                  <p:childTnLst>
                                    <p:set>
                                      <p:cBhvr>
                                        <p:cTn id="238" dur="1" fill="hold">
                                          <p:stCondLst>
                                            <p:cond delay="0"/>
                                          </p:stCondLst>
                                        </p:cTn>
                                        <p:tgtEl>
                                          <p:spTgt spid="88"/>
                                        </p:tgtEl>
                                        <p:attrNameLst>
                                          <p:attrName>style.visibility</p:attrName>
                                        </p:attrNameLst>
                                      </p:cBhvr>
                                      <p:to>
                                        <p:strVal val="visible"/>
                                      </p:to>
                                    </p:set>
                                    <p:animEffect transition="in" filter="fade">
                                      <p:cBhvr>
                                        <p:cTn id="239" dur="1000"/>
                                        <p:tgtEl>
                                          <p:spTgt spid="88"/>
                                        </p:tgtEl>
                                      </p:cBhvr>
                                    </p:animEffect>
                                    <p:anim calcmode="lin" valueType="num">
                                      <p:cBhvr>
                                        <p:cTn id="240" dur="1000" fill="hold"/>
                                        <p:tgtEl>
                                          <p:spTgt spid="88"/>
                                        </p:tgtEl>
                                        <p:attrNameLst>
                                          <p:attrName>ppt_x</p:attrName>
                                        </p:attrNameLst>
                                      </p:cBhvr>
                                      <p:tavLst>
                                        <p:tav tm="0">
                                          <p:val>
                                            <p:strVal val="#ppt_x"/>
                                          </p:val>
                                        </p:tav>
                                        <p:tav tm="100000">
                                          <p:val>
                                            <p:strVal val="#ppt_x"/>
                                          </p:val>
                                        </p:tav>
                                      </p:tavLst>
                                    </p:anim>
                                    <p:anim calcmode="lin" valueType="num">
                                      <p:cBhvr>
                                        <p:cTn id="241" dur="1000" fill="hold"/>
                                        <p:tgtEl>
                                          <p:spTgt spid="88"/>
                                        </p:tgtEl>
                                        <p:attrNameLst>
                                          <p:attrName>ppt_y</p:attrName>
                                        </p:attrNameLst>
                                      </p:cBhvr>
                                      <p:tavLst>
                                        <p:tav tm="0">
                                          <p:val>
                                            <p:strVal val="#ppt_y+.1"/>
                                          </p:val>
                                        </p:tav>
                                        <p:tav tm="100000">
                                          <p:val>
                                            <p:strVal val="#ppt_y"/>
                                          </p:val>
                                        </p:tav>
                                      </p:tavLst>
                                    </p:anim>
                                  </p:childTnLst>
                                </p:cTn>
                              </p:par>
                              <p:par>
                                <p:cTn id="242" presetID="42" presetClass="entr" presetSubtype="0" fill="hold" nodeType="withEffect">
                                  <p:stCondLst>
                                    <p:cond delay="0"/>
                                  </p:stCondLst>
                                  <p:childTnLst>
                                    <p:set>
                                      <p:cBhvr>
                                        <p:cTn id="243" dur="1" fill="hold">
                                          <p:stCondLst>
                                            <p:cond delay="0"/>
                                          </p:stCondLst>
                                        </p:cTn>
                                        <p:tgtEl>
                                          <p:spTgt spid="90"/>
                                        </p:tgtEl>
                                        <p:attrNameLst>
                                          <p:attrName>style.visibility</p:attrName>
                                        </p:attrNameLst>
                                      </p:cBhvr>
                                      <p:to>
                                        <p:strVal val="visible"/>
                                      </p:to>
                                    </p:set>
                                    <p:animEffect transition="in" filter="fade">
                                      <p:cBhvr>
                                        <p:cTn id="244" dur="1000"/>
                                        <p:tgtEl>
                                          <p:spTgt spid="90"/>
                                        </p:tgtEl>
                                      </p:cBhvr>
                                    </p:animEffect>
                                    <p:anim calcmode="lin" valueType="num">
                                      <p:cBhvr>
                                        <p:cTn id="245" dur="1000" fill="hold"/>
                                        <p:tgtEl>
                                          <p:spTgt spid="90"/>
                                        </p:tgtEl>
                                        <p:attrNameLst>
                                          <p:attrName>ppt_x</p:attrName>
                                        </p:attrNameLst>
                                      </p:cBhvr>
                                      <p:tavLst>
                                        <p:tav tm="0">
                                          <p:val>
                                            <p:strVal val="#ppt_x"/>
                                          </p:val>
                                        </p:tav>
                                        <p:tav tm="100000">
                                          <p:val>
                                            <p:strVal val="#ppt_x"/>
                                          </p:val>
                                        </p:tav>
                                      </p:tavLst>
                                    </p:anim>
                                    <p:anim calcmode="lin" valueType="num">
                                      <p:cBhvr>
                                        <p:cTn id="246" dur="1000" fill="hold"/>
                                        <p:tgtEl>
                                          <p:spTgt spid="90"/>
                                        </p:tgtEl>
                                        <p:attrNameLst>
                                          <p:attrName>ppt_y</p:attrName>
                                        </p:attrNameLst>
                                      </p:cBhvr>
                                      <p:tavLst>
                                        <p:tav tm="0">
                                          <p:val>
                                            <p:strVal val="#ppt_y+.1"/>
                                          </p:val>
                                        </p:tav>
                                        <p:tav tm="100000">
                                          <p:val>
                                            <p:strVal val="#ppt_y"/>
                                          </p:val>
                                        </p:tav>
                                      </p:tavLst>
                                    </p:anim>
                                  </p:childTnLst>
                                </p:cTn>
                              </p:par>
                            </p:childTnLst>
                          </p:cTn>
                        </p:par>
                      </p:childTnLst>
                    </p:cTn>
                  </p:par>
                  <p:par>
                    <p:cTn id="247" fill="hold">
                      <p:stCondLst>
                        <p:cond delay="indefinite"/>
                      </p:stCondLst>
                      <p:childTnLst>
                        <p:par>
                          <p:cTn id="248" fill="hold">
                            <p:stCondLst>
                              <p:cond delay="0"/>
                            </p:stCondLst>
                            <p:childTnLst>
                              <p:par>
                                <p:cTn id="249" presetID="42" presetClass="entr" presetSubtype="0" fill="hold" grpId="0" nodeType="clickEffect">
                                  <p:stCondLst>
                                    <p:cond delay="0"/>
                                  </p:stCondLst>
                                  <p:childTnLst>
                                    <p:set>
                                      <p:cBhvr>
                                        <p:cTn id="250" dur="1" fill="hold">
                                          <p:stCondLst>
                                            <p:cond delay="0"/>
                                          </p:stCondLst>
                                        </p:cTn>
                                        <p:tgtEl>
                                          <p:spTgt spid="3">
                                            <p:txEl>
                                              <p:pRg st="2" end="2"/>
                                            </p:txEl>
                                          </p:spTgt>
                                        </p:tgtEl>
                                        <p:attrNameLst>
                                          <p:attrName>style.visibility</p:attrName>
                                        </p:attrNameLst>
                                      </p:cBhvr>
                                      <p:to>
                                        <p:strVal val="visible"/>
                                      </p:to>
                                    </p:set>
                                    <p:animEffect transition="in" filter="fade">
                                      <p:cBhvr>
                                        <p:cTn id="251" dur="1000"/>
                                        <p:tgtEl>
                                          <p:spTgt spid="3">
                                            <p:txEl>
                                              <p:pRg st="2" end="2"/>
                                            </p:txEl>
                                          </p:spTgt>
                                        </p:tgtEl>
                                      </p:cBhvr>
                                    </p:animEffect>
                                    <p:anim calcmode="lin" valueType="num">
                                      <p:cBhvr>
                                        <p:cTn id="25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5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69" grpId="0" animBg="1"/>
      <p:bldP spid="7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E8C608-F63D-CEBB-5359-B1E497DE496B}"/>
              </a:ext>
            </a:extLst>
          </p:cNvPr>
          <p:cNvSpPr>
            <a:spLocks noGrp="1"/>
          </p:cNvSpPr>
          <p:nvPr>
            <p:ph type="title"/>
          </p:nvPr>
        </p:nvSpPr>
        <p:spPr/>
        <p:txBody>
          <a:bodyPr/>
          <a:lstStyle/>
          <a:p>
            <a:r>
              <a:rPr lang="en-US" dirty="0"/>
              <a:t>How it works?</a:t>
            </a:r>
          </a:p>
        </p:txBody>
      </p:sp>
      <p:sp>
        <p:nvSpPr>
          <p:cNvPr id="3" name="Content Placeholder 2">
            <a:extLst>
              <a:ext uri="{FF2B5EF4-FFF2-40B4-BE49-F238E27FC236}">
                <a16:creationId xmlns:a16="http://schemas.microsoft.com/office/drawing/2014/main" id="{FF10D7D6-188C-ED1C-60E8-BE5804C6FCD6}"/>
              </a:ext>
            </a:extLst>
          </p:cNvPr>
          <p:cNvSpPr>
            <a:spLocks noGrp="1"/>
          </p:cNvSpPr>
          <p:nvPr>
            <p:ph sz="quarter" idx="10"/>
          </p:nvPr>
        </p:nvSpPr>
        <p:spPr/>
        <p:txBody>
          <a:bodyPr>
            <a:normAutofit/>
          </a:bodyPr>
          <a:lstStyle/>
          <a:p>
            <a:r>
              <a:rPr lang="en-US" dirty="0"/>
              <a:t>Keeping track of a beam of possible output sequences</a:t>
            </a:r>
          </a:p>
        </p:txBody>
      </p:sp>
      <p:sp>
        <p:nvSpPr>
          <p:cNvPr id="197" name="Rectangle: Rounded Corners 196">
            <a:extLst>
              <a:ext uri="{FF2B5EF4-FFF2-40B4-BE49-F238E27FC236}">
                <a16:creationId xmlns:a16="http://schemas.microsoft.com/office/drawing/2014/main" id="{6B3FAA99-28A0-7F27-31D4-7A0EF2639984}"/>
              </a:ext>
            </a:extLst>
          </p:cNvPr>
          <p:cNvSpPr/>
          <p:nvPr/>
        </p:nvSpPr>
        <p:spPr>
          <a:xfrm>
            <a:off x="393438" y="5292395"/>
            <a:ext cx="953728" cy="334296"/>
          </a:xfrm>
          <a:prstGeom prst="roundRect">
            <a:avLst/>
          </a:prstGeom>
          <a:solidFill>
            <a:srgbClr val="D1D1C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Transformers</a:t>
            </a:r>
          </a:p>
        </p:txBody>
      </p:sp>
      <p:sp>
        <p:nvSpPr>
          <p:cNvPr id="198" name="Rectangle: Rounded Corners 197">
            <a:extLst>
              <a:ext uri="{FF2B5EF4-FFF2-40B4-BE49-F238E27FC236}">
                <a16:creationId xmlns:a16="http://schemas.microsoft.com/office/drawing/2014/main" id="{637B5A6D-F444-6E2C-549F-4112ABFB5BEF}"/>
              </a:ext>
            </a:extLst>
          </p:cNvPr>
          <p:cNvSpPr/>
          <p:nvPr/>
        </p:nvSpPr>
        <p:spPr>
          <a:xfrm>
            <a:off x="1932185" y="4830280"/>
            <a:ext cx="747869" cy="334296"/>
          </a:xfrm>
          <a:prstGeom prst="roundRect">
            <a:avLst/>
          </a:prstGeom>
          <a:solidFill>
            <a:srgbClr val="D1D1C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are</a:t>
            </a:r>
          </a:p>
        </p:txBody>
      </p:sp>
      <p:sp>
        <p:nvSpPr>
          <p:cNvPr id="199" name="Rectangle: Rounded Corners 198">
            <a:extLst>
              <a:ext uri="{FF2B5EF4-FFF2-40B4-BE49-F238E27FC236}">
                <a16:creationId xmlns:a16="http://schemas.microsoft.com/office/drawing/2014/main" id="{A9F2C9FB-A02A-D5A4-8FD1-6012615E6A13}"/>
              </a:ext>
            </a:extLst>
          </p:cNvPr>
          <p:cNvSpPr/>
          <p:nvPr/>
        </p:nvSpPr>
        <p:spPr>
          <a:xfrm>
            <a:off x="1932185" y="5849019"/>
            <a:ext cx="747869" cy="334296"/>
          </a:xfrm>
          <a:prstGeom prst="roundRect">
            <a:avLst/>
          </a:prstGeom>
          <a:solidFill>
            <a:srgbClr val="D1D1C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will </a:t>
            </a:r>
          </a:p>
        </p:txBody>
      </p:sp>
      <p:sp>
        <p:nvSpPr>
          <p:cNvPr id="200" name="Rectangle: Rounded Corners 199">
            <a:extLst>
              <a:ext uri="{FF2B5EF4-FFF2-40B4-BE49-F238E27FC236}">
                <a16:creationId xmlns:a16="http://schemas.microsoft.com/office/drawing/2014/main" id="{C864D511-44A2-24CA-F79E-34C8C38685B9}"/>
              </a:ext>
            </a:extLst>
          </p:cNvPr>
          <p:cNvSpPr/>
          <p:nvPr/>
        </p:nvSpPr>
        <p:spPr>
          <a:xfrm>
            <a:off x="2932714" y="5844456"/>
            <a:ext cx="747869" cy="334296"/>
          </a:xfrm>
          <a:prstGeom prst="roundRect">
            <a:avLst/>
          </a:prstGeom>
          <a:solidFill>
            <a:srgbClr val="D1D1C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be </a:t>
            </a:r>
          </a:p>
        </p:txBody>
      </p:sp>
      <p:sp>
        <p:nvSpPr>
          <p:cNvPr id="201" name="Rectangle: Rounded Corners 200">
            <a:extLst>
              <a:ext uri="{FF2B5EF4-FFF2-40B4-BE49-F238E27FC236}">
                <a16:creationId xmlns:a16="http://schemas.microsoft.com/office/drawing/2014/main" id="{39D2A9E8-6164-2DB5-25B2-509AF8EB5B91}"/>
              </a:ext>
            </a:extLst>
          </p:cNvPr>
          <p:cNvSpPr/>
          <p:nvPr/>
        </p:nvSpPr>
        <p:spPr>
          <a:xfrm>
            <a:off x="3931861" y="5843486"/>
            <a:ext cx="747869" cy="334296"/>
          </a:xfrm>
          <a:prstGeom prst="roundRect">
            <a:avLst/>
          </a:prstGeom>
          <a:solidFill>
            <a:srgbClr val="D1D1C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released </a:t>
            </a:r>
          </a:p>
        </p:txBody>
      </p:sp>
      <p:sp>
        <p:nvSpPr>
          <p:cNvPr id="202" name="Rectangle: Rounded Corners 201">
            <a:extLst>
              <a:ext uri="{FF2B5EF4-FFF2-40B4-BE49-F238E27FC236}">
                <a16:creationId xmlns:a16="http://schemas.microsoft.com/office/drawing/2014/main" id="{74012CA2-E25E-C0D0-DE4D-D1097775D548}"/>
              </a:ext>
            </a:extLst>
          </p:cNvPr>
          <p:cNvSpPr/>
          <p:nvPr/>
        </p:nvSpPr>
        <p:spPr>
          <a:xfrm>
            <a:off x="4891958" y="5843486"/>
            <a:ext cx="747869" cy="334296"/>
          </a:xfrm>
          <a:prstGeom prst="roundRect">
            <a:avLst/>
          </a:prstGeom>
          <a:solidFill>
            <a:srgbClr val="D1D1C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on</a:t>
            </a:r>
          </a:p>
        </p:txBody>
      </p:sp>
      <p:sp>
        <p:nvSpPr>
          <p:cNvPr id="203" name="Rectangle: Rounded Corners 202">
            <a:extLst>
              <a:ext uri="{FF2B5EF4-FFF2-40B4-BE49-F238E27FC236}">
                <a16:creationId xmlns:a16="http://schemas.microsoft.com/office/drawing/2014/main" id="{911A03C9-905A-73B3-6E9F-6485217C5918}"/>
              </a:ext>
            </a:extLst>
          </p:cNvPr>
          <p:cNvSpPr/>
          <p:nvPr/>
        </p:nvSpPr>
        <p:spPr>
          <a:xfrm>
            <a:off x="5891105" y="5843486"/>
            <a:ext cx="747869" cy="334296"/>
          </a:xfrm>
          <a:prstGeom prst="roundRect">
            <a:avLst/>
          </a:prstGeom>
          <a:solidFill>
            <a:srgbClr val="D1D1C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May</a:t>
            </a:r>
          </a:p>
        </p:txBody>
      </p:sp>
      <p:sp>
        <p:nvSpPr>
          <p:cNvPr id="204" name="Rectangle: Rounded Corners 203">
            <a:extLst>
              <a:ext uri="{FF2B5EF4-FFF2-40B4-BE49-F238E27FC236}">
                <a16:creationId xmlns:a16="http://schemas.microsoft.com/office/drawing/2014/main" id="{7EB5C19F-5781-61C9-F25A-539A150CB202}"/>
              </a:ext>
            </a:extLst>
          </p:cNvPr>
          <p:cNvSpPr/>
          <p:nvPr/>
        </p:nvSpPr>
        <p:spPr>
          <a:xfrm>
            <a:off x="4891958" y="6353694"/>
            <a:ext cx="747869" cy="334296"/>
          </a:xfrm>
          <a:prstGeom prst="roundRect">
            <a:avLst/>
          </a:prstGeom>
          <a:solidFill>
            <a:srgbClr val="D1D1C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in</a:t>
            </a:r>
          </a:p>
        </p:txBody>
      </p:sp>
      <p:sp>
        <p:nvSpPr>
          <p:cNvPr id="205" name="Rectangle: Rounded Corners 204">
            <a:extLst>
              <a:ext uri="{FF2B5EF4-FFF2-40B4-BE49-F238E27FC236}">
                <a16:creationId xmlns:a16="http://schemas.microsoft.com/office/drawing/2014/main" id="{40962FD0-AB97-D324-E09D-E32267D0CF9E}"/>
              </a:ext>
            </a:extLst>
          </p:cNvPr>
          <p:cNvSpPr/>
          <p:nvPr/>
        </p:nvSpPr>
        <p:spPr>
          <a:xfrm>
            <a:off x="5891105" y="6353842"/>
            <a:ext cx="747869" cy="334296"/>
          </a:xfrm>
          <a:prstGeom prst="roundRect">
            <a:avLst/>
          </a:prstGeom>
          <a:solidFill>
            <a:srgbClr val="D1D1C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theaters</a:t>
            </a:r>
          </a:p>
        </p:txBody>
      </p:sp>
      <p:sp>
        <p:nvSpPr>
          <p:cNvPr id="206" name="Rectangle: Rounded Corners 205">
            <a:extLst>
              <a:ext uri="{FF2B5EF4-FFF2-40B4-BE49-F238E27FC236}">
                <a16:creationId xmlns:a16="http://schemas.microsoft.com/office/drawing/2014/main" id="{619D79F1-7BB4-AFA3-00B6-5811559EEB3A}"/>
              </a:ext>
            </a:extLst>
          </p:cNvPr>
          <p:cNvSpPr/>
          <p:nvPr/>
        </p:nvSpPr>
        <p:spPr>
          <a:xfrm>
            <a:off x="1932185" y="6334037"/>
            <a:ext cx="747869" cy="334296"/>
          </a:xfrm>
          <a:prstGeom prst="roundRect">
            <a:avLst/>
          </a:prstGeom>
          <a:solidFill>
            <a:srgbClr val="D1D1C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have</a:t>
            </a:r>
          </a:p>
        </p:txBody>
      </p:sp>
      <p:sp>
        <p:nvSpPr>
          <p:cNvPr id="207" name="Rectangle: Rounded Corners 206">
            <a:extLst>
              <a:ext uri="{FF2B5EF4-FFF2-40B4-BE49-F238E27FC236}">
                <a16:creationId xmlns:a16="http://schemas.microsoft.com/office/drawing/2014/main" id="{84F8E364-7285-12DB-7135-D0D253694D5A}"/>
              </a:ext>
            </a:extLst>
          </p:cNvPr>
          <p:cNvSpPr/>
          <p:nvPr/>
        </p:nvSpPr>
        <p:spPr>
          <a:xfrm>
            <a:off x="2932714" y="6334037"/>
            <a:ext cx="747869" cy="334296"/>
          </a:xfrm>
          <a:prstGeom prst="roundRect">
            <a:avLst/>
          </a:prstGeom>
          <a:solidFill>
            <a:srgbClr val="D1D1C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been </a:t>
            </a:r>
          </a:p>
        </p:txBody>
      </p:sp>
      <p:sp>
        <p:nvSpPr>
          <p:cNvPr id="208" name="Rectangle: Rounded Corners 207">
            <a:extLst>
              <a:ext uri="{FF2B5EF4-FFF2-40B4-BE49-F238E27FC236}">
                <a16:creationId xmlns:a16="http://schemas.microsoft.com/office/drawing/2014/main" id="{3EBFD151-6E3B-3B33-7444-CE7C9B721B80}"/>
              </a:ext>
            </a:extLst>
          </p:cNvPr>
          <p:cNvSpPr/>
          <p:nvPr/>
        </p:nvSpPr>
        <p:spPr>
          <a:xfrm>
            <a:off x="2932713" y="5389287"/>
            <a:ext cx="747869" cy="334296"/>
          </a:xfrm>
          <a:prstGeom prst="roundRect">
            <a:avLst/>
          </a:prstGeom>
          <a:solidFill>
            <a:srgbClr val="D1D1C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have</a:t>
            </a:r>
          </a:p>
        </p:txBody>
      </p:sp>
      <p:sp>
        <p:nvSpPr>
          <p:cNvPr id="209" name="Rectangle: Rounded Corners 208">
            <a:extLst>
              <a:ext uri="{FF2B5EF4-FFF2-40B4-BE49-F238E27FC236}">
                <a16:creationId xmlns:a16="http://schemas.microsoft.com/office/drawing/2014/main" id="{29C84636-7B5C-880C-607D-11563398A498}"/>
              </a:ext>
            </a:extLst>
          </p:cNvPr>
          <p:cNvSpPr/>
          <p:nvPr/>
        </p:nvSpPr>
        <p:spPr>
          <a:xfrm>
            <a:off x="2931332" y="4845853"/>
            <a:ext cx="747869" cy="334296"/>
          </a:xfrm>
          <a:prstGeom prst="roundRect">
            <a:avLst/>
          </a:prstGeom>
          <a:solidFill>
            <a:srgbClr val="D1D1C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not</a:t>
            </a:r>
          </a:p>
        </p:txBody>
      </p:sp>
      <p:sp>
        <p:nvSpPr>
          <p:cNvPr id="210" name="Rectangle: Rounded Corners 209">
            <a:extLst>
              <a:ext uri="{FF2B5EF4-FFF2-40B4-BE49-F238E27FC236}">
                <a16:creationId xmlns:a16="http://schemas.microsoft.com/office/drawing/2014/main" id="{798BA4E1-4B87-2C37-EE67-43BEECCDEFD5}"/>
              </a:ext>
            </a:extLst>
          </p:cNvPr>
          <p:cNvSpPr/>
          <p:nvPr/>
        </p:nvSpPr>
        <p:spPr>
          <a:xfrm>
            <a:off x="2949975" y="4425538"/>
            <a:ext cx="747869" cy="334296"/>
          </a:xfrm>
          <a:prstGeom prst="roundRect">
            <a:avLst/>
          </a:prstGeom>
          <a:solidFill>
            <a:srgbClr val="D1D1C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the</a:t>
            </a:r>
          </a:p>
        </p:txBody>
      </p:sp>
      <p:sp>
        <p:nvSpPr>
          <p:cNvPr id="211" name="Rectangle: Rounded Corners 210">
            <a:extLst>
              <a:ext uri="{FF2B5EF4-FFF2-40B4-BE49-F238E27FC236}">
                <a16:creationId xmlns:a16="http://schemas.microsoft.com/office/drawing/2014/main" id="{5136507C-ABDD-40AB-67C8-9E33544349A5}"/>
              </a:ext>
            </a:extLst>
          </p:cNvPr>
          <p:cNvSpPr/>
          <p:nvPr/>
        </p:nvSpPr>
        <p:spPr>
          <a:xfrm>
            <a:off x="3856851" y="4434838"/>
            <a:ext cx="747869" cy="334296"/>
          </a:xfrm>
          <a:prstGeom prst="roundRect">
            <a:avLst/>
          </a:prstGeom>
          <a:solidFill>
            <a:srgbClr val="D1D1C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most</a:t>
            </a:r>
          </a:p>
        </p:txBody>
      </p:sp>
      <p:sp>
        <p:nvSpPr>
          <p:cNvPr id="212" name="Rectangle: Rounded Corners 211">
            <a:extLst>
              <a:ext uri="{FF2B5EF4-FFF2-40B4-BE49-F238E27FC236}">
                <a16:creationId xmlns:a16="http://schemas.microsoft.com/office/drawing/2014/main" id="{7E377ADC-24BA-2404-B167-0EA7CE62D30B}"/>
              </a:ext>
            </a:extLst>
          </p:cNvPr>
          <p:cNvSpPr/>
          <p:nvPr/>
        </p:nvSpPr>
        <p:spPr>
          <a:xfrm>
            <a:off x="4831938" y="4425538"/>
            <a:ext cx="747869" cy="334296"/>
          </a:xfrm>
          <a:prstGeom prst="roundRect">
            <a:avLst/>
          </a:prstGeom>
          <a:solidFill>
            <a:srgbClr val="D1D1C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popular</a:t>
            </a:r>
          </a:p>
        </p:txBody>
      </p:sp>
      <p:sp>
        <p:nvSpPr>
          <p:cNvPr id="213" name="Rectangle: Rounded Corners 212">
            <a:extLst>
              <a:ext uri="{FF2B5EF4-FFF2-40B4-BE49-F238E27FC236}">
                <a16:creationId xmlns:a16="http://schemas.microsoft.com/office/drawing/2014/main" id="{6543569F-1CA3-5A47-44B9-C23319E3676C}"/>
              </a:ext>
            </a:extLst>
          </p:cNvPr>
          <p:cNvSpPr/>
          <p:nvPr/>
        </p:nvSpPr>
        <p:spPr>
          <a:xfrm>
            <a:off x="5876132" y="4421858"/>
            <a:ext cx="747869" cy="334296"/>
          </a:xfrm>
          <a:prstGeom prst="roundRect">
            <a:avLst/>
          </a:prstGeom>
          <a:solidFill>
            <a:srgbClr val="D1D1C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toys</a:t>
            </a:r>
          </a:p>
        </p:txBody>
      </p:sp>
      <p:sp>
        <p:nvSpPr>
          <p:cNvPr id="214" name="Rectangle: Rounded Corners 213">
            <a:extLst>
              <a:ext uri="{FF2B5EF4-FFF2-40B4-BE49-F238E27FC236}">
                <a16:creationId xmlns:a16="http://schemas.microsoft.com/office/drawing/2014/main" id="{A1D41249-3239-84DC-CBCE-F79E8E2BF39F}"/>
              </a:ext>
            </a:extLst>
          </p:cNvPr>
          <p:cNvSpPr/>
          <p:nvPr/>
        </p:nvSpPr>
        <p:spPr>
          <a:xfrm>
            <a:off x="2949975" y="3970369"/>
            <a:ext cx="747869" cy="334296"/>
          </a:xfrm>
          <a:prstGeom prst="roundRect">
            <a:avLst/>
          </a:prstGeom>
          <a:solidFill>
            <a:srgbClr val="D1D1C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a</a:t>
            </a:r>
          </a:p>
        </p:txBody>
      </p:sp>
      <p:sp>
        <p:nvSpPr>
          <p:cNvPr id="215" name="Rectangle: Rounded Corners 214">
            <a:extLst>
              <a:ext uri="{FF2B5EF4-FFF2-40B4-BE49-F238E27FC236}">
                <a16:creationId xmlns:a16="http://schemas.microsoft.com/office/drawing/2014/main" id="{EDC2396F-E5BA-93C2-3282-A23716DDDA02}"/>
              </a:ext>
            </a:extLst>
          </p:cNvPr>
          <p:cNvSpPr/>
          <p:nvPr/>
        </p:nvSpPr>
        <p:spPr>
          <a:xfrm>
            <a:off x="5857670" y="3920389"/>
            <a:ext cx="747869" cy="334296"/>
          </a:xfrm>
          <a:prstGeom prst="roundRect">
            <a:avLst/>
          </a:prstGeom>
          <a:solidFill>
            <a:srgbClr val="D1D1C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toy</a:t>
            </a:r>
          </a:p>
        </p:txBody>
      </p:sp>
      <p:sp>
        <p:nvSpPr>
          <p:cNvPr id="216" name="Rectangle: Rounded Corners 215">
            <a:extLst>
              <a:ext uri="{FF2B5EF4-FFF2-40B4-BE49-F238E27FC236}">
                <a16:creationId xmlns:a16="http://schemas.microsoft.com/office/drawing/2014/main" id="{4F20188E-47A4-DB69-9AD5-04C13BB3C7C4}"/>
              </a:ext>
            </a:extLst>
          </p:cNvPr>
          <p:cNvSpPr/>
          <p:nvPr/>
        </p:nvSpPr>
        <p:spPr>
          <a:xfrm>
            <a:off x="3875494" y="3974299"/>
            <a:ext cx="747869" cy="334296"/>
          </a:xfrm>
          <a:prstGeom prst="roundRect">
            <a:avLst/>
          </a:prstGeom>
          <a:solidFill>
            <a:srgbClr val="D1D1C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lot</a:t>
            </a:r>
          </a:p>
        </p:txBody>
      </p:sp>
      <p:sp>
        <p:nvSpPr>
          <p:cNvPr id="217" name="Rectangle: Rounded Corners 216">
            <a:extLst>
              <a:ext uri="{FF2B5EF4-FFF2-40B4-BE49-F238E27FC236}">
                <a16:creationId xmlns:a16="http://schemas.microsoft.com/office/drawing/2014/main" id="{ABF1CF22-B0DE-0AC1-B4F5-994580D0C11B}"/>
              </a:ext>
            </a:extLst>
          </p:cNvPr>
          <p:cNvSpPr/>
          <p:nvPr/>
        </p:nvSpPr>
        <p:spPr>
          <a:xfrm>
            <a:off x="3882283" y="3528945"/>
            <a:ext cx="747869" cy="334296"/>
          </a:xfrm>
          <a:prstGeom prst="roundRect">
            <a:avLst/>
          </a:prstGeom>
          <a:solidFill>
            <a:srgbClr val="D1D1C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great</a:t>
            </a:r>
          </a:p>
        </p:txBody>
      </p:sp>
      <p:sp>
        <p:nvSpPr>
          <p:cNvPr id="218" name="Rectangle: Rounded Corners 217">
            <a:extLst>
              <a:ext uri="{FF2B5EF4-FFF2-40B4-BE49-F238E27FC236}">
                <a16:creationId xmlns:a16="http://schemas.microsoft.com/office/drawing/2014/main" id="{ADFE3A3D-9528-2E40-B370-B4D44E1B88FB}"/>
              </a:ext>
            </a:extLst>
          </p:cNvPr>
          <p:cNvSpPr/>
          <p:nvPr/>
        </p:nvSpPr>
        <p:spPr>
          <a:xfrm>
            <a:off x="4836800" y="3528945"/>
            <a:ext cx="747869" cy="334296"/>
          </a:xfrm>
          <a:prstGeom prst="roundRect">
            <a:avLst/>
          </a:prstGeom>
          <a:solidFill>
            <a:srgbClr val="D1D1C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example</a:t>
            </a:r>
          </a:p>
        </p:txBody>
      </p:sp>
      <p:cxnSp>
        <p:nvCxnSpPr>
          <p:cNvPr id="219" name="Straight Connector 218">
            <a:extLst>
              <a:ext uri="{FF2B5EF4-FFF2-40B4-BE49-F238E27FC236}">
                <a16:creationId xmlns:a16="http://schemas.microsoft.com/office/drawing/2014/main" id="{2DB7C3D5-4FD3-8ABA-C360-96D41E86FC4B}"/>
              </a:ext>
            </a:extLst>
          </p:cNvPr>
          <p:cNvCxnSpPr/>
          <p:nvPr/>
        </p:nvCxnSpPr>
        <p:spPr>
          <a:xfrm flipV="1">
            <a:off x="1347166" y="5139910"/>
            <a:ext cx="585019" cy="171572"/>
          </a:xfrm>
          <a:prstGeom prst="line">
            <a:avLst/>
          </a:prstGeom>
        </p:spPr>
        <p:style>
          <a:lnRef idx="1">
            <a:schemeClr val="dk1"/>
          </a:lnRef>
          <a:fillRef idx="0">
            <a:schemeClr val="dk1"/>
          </a:fillRef>
          <a:effectRef idx="0">
            <a:schemeClr val="dk1"/>
          </a:effectRef>
          <a:fontRef idx="minor">
            <a:schemeClr val="tx1"/>
          </a:fontRef>
        </p:style>
      </p:cxnSp>
      <p:cxnSp>
        <p:nvCxnSpPr>
          <p:cNvPr id="220" name="Straight Connector 219">
            <a:extLst>
              <a:ext uri="{FF2B5EF4-FFF2-40B4-BE49-F238E27FC236}">
                <a16:creationId xmlns:a16="http://schemas.microsoft.com/office/drawing/2014/main" id="{F1DF4FDB-A650-2A67-DC5E-32D4AC26548C}"/>
              </a:ext>
            </a:extLst>
          </p:cNvPr>
          <p:cNvCxnSpPr>
            <a:cxnSpLocks/>
          </p:cNvCxnSpPr>
          <p:nvPr/>
        </p:nvCxnSpPr>
        <p:spPr>
          <a:xfrm>
            <a:off x="1317976" y="5621112"/>
            <a:ext cx="614209" cy="251246"/>
          </a:xfrm>
          <a:prstGeom prst="line">
            <a:avLst/>
          </a:prstGeom>
        </p:spPr>
        <p:style>
          <a:lnRef idx="1">
            <a:schemeClr val="dk1"/>
          </a:lnRef>
          <a:fillRef idx="0">
            <a:schemeClr val="dk1"/>
          </a:fillRef>
          <a:effectRef idx="0">
            <a:schemeClr val="dk1"/>
          </a:effectRef>
          <a:fontRef idx="minor">
            <a:schemeClr val="tx1"/>
          </a:fontRef>
        </p:style>
      </p:cxnSp>
      <p:cxnSp>
        <p:nvCxnSpPr>
          <p:cNvPr id="221" name="Connector: Elbow 220">
            <a:extLst>
              <a:ext uri="{FF2B5EF4-FFF2-40B4-BE49-F238E27FC236}">
                <a16:creationId xmlns:a16="http://schemas.microsoft.com/office/drawing/2014/main" id="{1EA46216-D52F-DFE1-DCAB-E7C2B43685E6}"/>
              </a:ext>
            </a:extLst>
          </p:cNvPr>
          <p:cNvCxnSpPr>
            <a:stCxn id="197" idx="2"/>
            <a:endCxn id="206" idx="1"/>
          </p:cNvCxnSpPr>
          <p:nvPr/>
        </p:nvCxnSpPr>
        <p:spPr>
          <a:xfrm rot="16200000" flipH="1">
            <a:off x="963996" y="5532996"/>
            <a:ext cx="874494" cy="1061883"/>
          </a:xfrm>
          <a:prstGeom prst="bentConnector2">
            <a:avLst/>
          </a:prstGeom>
        </p:spPr>
        <p:style>
          <a:lnRef idx="1">
            <a:schemeClr val="dk1"/>
          </a:lnRef>
          <a:fillRef idx="0">
            <a:schemeClr val="dk1"/>
          </a:fillRef>
          <a:effectRef idx="0">
            <a:schemeClr val="dk1"/>
          </a:effectRef>
          <a:fontRef idx="minor">
            <a:schemeClr val="tx1"/>
          </a:fontRef>
        </p:style>
      </p:cxnSp>
      <p:cxnSp>
        <p:nvCxnSpPr>
          <p:cNvPr id="222" name="Straight Connector 221">
            <a:extLst>
              <a:ext uri="{FF2B5EF4-FFF2-40B4-BE49-F238E27FC236}">
                <a16:creationId xmlns:a16="http://schemas.microsoft.com/office/drawing/2014/main" id="{FC6E842A-35D0-DB69-A5E4-9D3F117D207F}"/>
              </a:ext>
            </a:extLst>
          </p:cNvPr>
          <p:cNvCxnSpPr>
            <a:stCxn id="206" idx="3"/>
            <a:endCxn id="207" idx="1"/>
          </p:cNvCxnSpPr>
          <p:nvPr/>
        </p:nvCxnSpPr>
        <p:spPr>
          <a:xfrm>
            <a:off x="2680054" y="6501185"/>
            <a:ext cx="252660" cy="0"/>
          </a:xfrm>
          <a:prstGeom prst="line">
            <a:avLst/>
          </a:prstGeom>
        </p:spPr>
        <p:style>
          <a:lnRef idx="1">
            <a:schemeClr val="dk1"/>
          </a:lnRef>
          <a:fillRef idx="0">
            <a:schemeClr val="dk1"/>
          </a:fillRef>
          <a:effectRef idx="0">
            <a:schemeClr val="dk1"/>
          </a:effectRef>
          <a:fontRef idx="minor">
            <a:schemeClr val="tx1"/>
          </a:fontRef>
        </p:style>
      </p:cxnSp>
      <p:cxnSp>
        <p:nvCxnSpPr>
          <p:cNvPr id="223" name="Straight Connector 222">
            <a:extLst>
              <a:ext uri="{FF2B5EF4-FFF2-40B4-BE49-F238E27FC236}">
                <a16:creationId xmlns:a16="http://schemas.microsoft.com/office/drawing/2014/main" id="{EBD23E97-9134-7186-4C3B-F77D97D51F6E}"/>
              </a:ext>
            </a:extLst>
          </p:cNvPr>
          <p:cNvCxnSpPr>
            <a:stCxn id="199" idx="3"/>
            <a:endCxn id="200" idx="1"/>
          </p:cNvCxnSpPr>
          <p:nvPr/>
        </p:nvCxnSpPr>
        <p:spPr>
          <a:xfrm flipV="1">
            <a:off x="2680054" y="6011604"/>
            <a:ext cx="252660" cy="4563"/>
          </a:xfrm>
          <a:prstGeom prst="line">
            <a:avLst/>
          </a:prstGeom>
        </p:spPr>
        <p:style>
          <a:lnRef idx="1">
            <a:schemeClr val="dk1"/>
          </a:lnRef>
          <a:fillRef idx="0">
            <a:schemeClr val="dk1"/>
          </a:fillRef>
          <a:effectRef idx="0">
            <a:schemeClr val="dk1"/>
          </a:effectRef>
          <a:fontRef idx="minor">
            <a:schemeClr val="tx1"/>
          </a:fontRef>
        </p:style>
      </p:cxnSp>
      <p:cxnSp>
        <p:nvCxnSpPr>
          <p:cNvPr id="224" name="Straight Connector 223">
            <a:extLst>
              <a:ext uri="{FF2B5EF4-FFF2-40B4-BE49-F238E27FC236}">
                <a16:creationId xmlns:a16="http://schemas.microsoft.com/office/drawing/2014/main" id="{887C3564-F060-B1C5-9DCA-3C6D2E07908F}"/>
              </a:ext>
            </a:extLst>
          </p:cNvPr>
          <p:cNvCxnSpPr>
            <a:endCxn id="208" idx="1"/>
          </p:cNvCxnSpPr>
          <p:nvPr/>
        </p:nvCxnSpPr>
        <p:spPr>
          <a:xfrm flipV="1">
            <a:off x="2680054" y="5556435"/>
            <a:ext cx="252659" cy="332741"/>
          </a:xfrm>
          <a:prstGeom prst="line">
            <a:avLst/>
          </a:prstGeom>
        </p:spPr>
        <p:style>
          <a:lnRef idx="1">
            <a:schemeClr val="dk1"/>
          </a:lnRef>
          <a:fillRef idx="0">
            <a:schemeClr val="dk1"/>
          </a:fillRef>
          <a:effectRef idx="0">
            <a:schemeClr val="dk1"/>
          </a:effectRef>
          <a:fontRef idx="minor">
            <a:schemeClr val="tx1"/>
          </a:fontRef>
        </p:style>
      </p:cxnSp>
      <p:cxnSp>
        <p:nvCxnSpPr>
          <p:cNvPr id="225" name="Straight Connector 224">
            <a:extLst>
              <a:ext uri="{FF2B5EF4-FFF2-40B4-BE49-F238E27FC236}">
                <a16:creationId xmlns:a16="http://schemas.microsoft.com/office/drawing/2014/main" id="{C95ACAFC-59EC-D47A-C42A-C75973BCFA20}"/>
              </a:ext>
            </a:extLst>
          </p:cNvPr>
          <p:cNvCxnSpPr>
            <a:cxnSpLocks/>
            <a:stCxn id="198" idx="3"/>
            <a:endCxn id="209" idx="1"/>
          </p:cNvCxnSpPr>
          <p:nvPr/>
        </p:nvCxnSpPr>
        <p:spPr>
          <a:xfrm>
            <a:off x="2680054" y="4997428"/>
            <a:ext cx="251278" cy="15573"/>
          </a:xfrm>
          <a:prstGeom prst="line">
            <a:avLst/>
          </a:prstGeom>
        </p:spPr>
        <p:style>
          <a:lnRef idx="1">
            <a:schemeClr val="dk1"/>
          </a:lnRef>
          <a:fillRef idx="0">
            <a:schemeClr val="dk1"/>
          </a:fillRef>
          <a:effectRef idx="0">
            <a:schemeClr val="dk1"/>
          </a:effectRef>
          <a:fontRef idx="minor">
            <a:schemeClr val="tx1"/>
          </a:fontRef>
        </p:style>
      </p:cxnSp>
      <p:cxnSp>
        <p:nvCxnSpPr>
          <p:cNvPr id="226" name="Straight Connector 225">
            <a:extLst>
              <a:ext uri="{FF2B5EF4-FFF2-40B4-BE49-F238E27FC236}">
                <a16:creationId xmlns:a16="http://schemas.microsoft.com/office/drawing/2014/main" id="{09CE5787-FEDC-5519-AB2C-C99DF1AE606E}"/>
              </a:ext>
            </a:extLst>
          </p:cNvPr>
          <p:cNvCxnSpPr>
            <a:endCxn id="210" idx="1"/>
          </p:cNvCxnSpPr>
          <p:nvPr/>
        </p:nvCxnSpPr>
        <p:spPr>
          <a:xfrm flipV="1">
            <a:off x="2680054" y="4592686"/>
            <a:ext cx="269921" cy="253167"/>
          </a:xfrm>
          <a:prstGeom prst="line">
            <a:avLst/>
          </a:prstGeom>
        </p:spPr>
        <p:style>
          <a:lnRef idx="1">
            <a:schemeClr val="dk1"/>
          </a:lnRef>
          <a:fillRef idx="0">
            <a:schemeClr val="dk1"/>
          </a:fillRef>
          <a:effectRef idx="0">
            <a:schemeClr val="dk1"/>
          </a:effectRef>
          <a:fontRef idx="minor">
            <a:schemeClr val="tx1"/>
          </a:fontRef>
        </p:style>
      </p:cxnSp>
      <p:cxnSp>
        <p:nvCxnSpPr>
          <p:cNvPr id="227" name="Connector: Elbow 226">
            <a:extLst>
              <a:ext uri="{FF2B5EF4-FFF2-40B4-BE49-F238E27FC236}">
                <a16:creationId xmlns:a16="http://schemas.microsoft.com/office/drawing/2014/main" id="{CEEFFD91-2A76-66DB-C1EA-5FDAACBB28DA}"/>
              </a:ext>
            </a:extLst>
          </p:cNvPr>
          <p:cNvCxnSpPr>
            <a:stCxn id="198" idx="0"/>
            <a:endCxn id="214" idx="1"/>
          </p:cNvCxnSpPr>
          <p:nvPr/>
        </p:nvCxnSpPr>
        <p:spPr>
          <a:xfrm rot="5400000" flipH="1" flipV="1">
            <a:off x="2281666" y="4161972"/>
            <a:ext cx="692763" cy="643855"/>
          </a:xfrm>
          <a:prstGeom prst="bentConnector2">
            <a:avLst/>
          </a:prstGeom>
        </p:spPr>
        <p:style>
          <a:lnRef idx="1">
            <a:schemeClr val="dk1"/>
          </a:lnRef>
          <a:fillRef idx="0">
            <a:schemeClr val="dk1"/>
          </a:fillRef>
          <a:effectRef idx="0">
            <a:schemeClr val="dk1"/>
          </a:effectRef>
          <a:fontRef idx="minor">
            <a:schemeClr val="tx1"/>
          </a:fontRef>
        </p:style>
      </p:cxnSp>
      <p:cxnSp>
        <p:nvCxnSpPr>
          <p:cNvPr id="228" name="Straight Connector 227">
            <a:extLst>
              <a:ext uri="{FF2B5EF4-FFF2-40B4-BE49-F238E27FC236}">
                <a16:creationId xmlns:a16="http://schemas.microsoft.com/office/drawing/2014/main" id="{47A13F08-C9E3-1325-9B12-1DCD737D6BBA}"/>
              </a:ext>
            </a:extLst>
          </p:cNvPr>
          <p:cNvCxnSpPr>
            <a:stCxn id="200" idx="3"/>
            <a:endCxn id="201" idx="1"/>
          </p:cNvCxnSpPr>
          <p:nvPr/>
        </p:nvCxnSpPr>
        <p:spPr>
          <a:xfrm flipV="1">
            <a:off x="3680583" y="6010634"/>
            <a:ext cx="251278" cy="970"/>
          </a:xfrm>
          <a:prstGeom prst="line">
            <a:avLst/>
          </a:prstGeom>
        </p:spPr>
        <p:style>
          <a:lnRef idx="1">
            <a:schemeClr val="dk1"/>
          </a:lnRef>
          <a:fillRef idx="0">
            <a:schemeClr val="dk1"/>
          </a:fillRef>
          <a:effectRef idx="0">
            <a:schemeClr val="dk1"/>
          </a:effectRef>
          <a:fontRef idx="minor">
            <a:schemeClr val="tx1"/>
          </a:fontRef>
        </p:style>
      </p:cxnSp>
      <p:cxnSp>
        <p:nvCxnSpPr>
          <p:cNvPr id="229" name="Straight Connector 228">
            <a:extLst>
              <a:ext uri="{FF2B5EF4-FFF2-40B4-BE49-F238E27FC236}">
                <a16:creationId xmlns:a16="http://schemas.microsoft.com/office/drawing/2014/main" id="{8D95C102-EC8A-983A-AA93-4B868DD159D3}"/>
              </a:ext>
            </a:extLst>
          </p:cNvPr>
          <p:cNvCxnSpPr>
            <a:stCxn id="201" idx="3"/>
            <a:endCxn id="202" idx="1"/>
          </p:cNvCxnSpPr>
          <p:nvPr/>
        </p:nvCxnSpPr>
        <p:spPr>
          <a:xfrm>
            <a:off x="4679730" y="6010634"/>
            <a:ext cx="212228" cy="0"/>
          </a:xfrm>
          <a:prstGeom prst="line">
            <a:avLst/>
          </a:prstGeom>
        </p:spPr>
        <p:style>
          <a:lnRef idx="1">
            <a:schemeClr val="dk1"/>
          </a:lnRef>
          <a:fillRef idx="0">
            <a:schemeClr val="dk1"/>
          </a:fillRef>
          <a:effectRef idx="0">
            <a:schemeClr val="dk1"/>
          </a:effectRef>
          <a:fontRef idx="minor">
            <a:schemeClr val="tx1"/>
          </a:fontRef>
        </p:style>
      </p:cxnSp>
      <p:cxnSp>
        <p:nvCxnSpPr>
          <p:cNvPr id="230" name="Straight Connector 229">
            <a:extLst>
              <a:ext uri="{FF2B5EF4-FFF2-40B4-BE49-F238E27FC236}">
                <a16:creationId xmlns:a16="http://schemas.microsoft.com/office/drawing/2014/main" id="{AC97A73B-700F-A778-B135-BB0D4AECDA94}"/>
              </a:ext>
            </a:extLst>
          </p:cNvPr>
          <p:cNvCxnSpPr>
            <a:stCxn id="202" idx="3"/>
            <a:endCxn id="203" idx="1"/>
          </p:cNvCxnSpPr>
          <p:nvPr/>
        </p:nvCxnSpPr>
        <p:spPr>
          <a:xfrm>
            <a:off x="5639827" y="6010634"/>
            <a:ext cx="251278" cy="0"/>
          </a:xfrm>
          <a:prstGeom prst="line">
            <a:avLst/>
          </a:prstGeom>
        </p:spPr>
        <p:style>
          <a:lnRef idx="1">
            <a:schemeClr val="dk1"/>
          </a:lnRef>
          <a:fillRef idx="0">
            <a:schemeClr val="dk1"/>
          </a:fillRef>
          <a:effectRef idx="0">
            <a:schemeClr val="dk1"/>
          </a:effectRef>
          <a:fontRef idx="minor">
            <a:schemeClr val="tx1"/>
          </a:fontRef>
        </p:style>
      </p:cxnSp>
      <p:cxnSp>
        <p:nvCxnSpPr>
          <p:cNvPr id="231" name="Straight Connector 230">
            <a:extLst>
              <a:ext uri="{FF2B5EF4-FFF2-40B4-BE49-F238E27FC236}">
                <a16:creationId xmlns:a16="http://schemas.microsoft.com/office/drawing/2014/main" id="{C5B39210-6A85-FF6F-2BB1-E30B0B5067B3}"/>
              </a:ext>
            </a:extLst>
          </p:cNvPr>
          <p:cNvCxnSpPr>
            <a:stCxn id="204" idx="3"/>
            <a:endCxn id="205" idx="1"/>
          </p:cNvCxnSpPr>
          <p:nvPr/>
        </p:nvCxnSpPr>
        <p:spPr>
          <a:xfrm>
            <a:off x="5639827" y="6520842"/>
            <a:ext cx="251278" cy="148"/>
          </a:xfrm>
          <a:prstGeom prst="line">
            <a:avLst/>
          </a:prstGeom>
        </p:spPr>
        <p:style>
          <a:lnRef idx="1">
            <a:schemeClr val="dk1"/>
          </a:lnRef>
          <a:fillRef idx="0">
            <a:schemeClr val="dk1"/>
          </a:fillRef>
          <a:effectRef idx="0">
            <a:schemeClr val="dk1"/>
          </a:effectRef>
          <a:fontRef idx="minor">
            <a:schemeClr val="tx1"/>
          </a:fontRef>
        </p:style>
      </p:cxnSp>
      <p:cxnSp>
        <p:nvCxnSpPr>
          <p:cNvPr id="232" name="Straight Connector 231">
            <a:extLst>
              <a:ext uri="{FF2B5EF4-FFF2-40B4-BE49-F238E27FC236}">
                <a16:creationId xmlns:a16="http://schemas.microsoft.com/office/drawing/2014/main" id="{394408B0-0DEF-FB1A-FE8F-125A2964847A}"/>
              </a:ext>
            </a:extLst>
          </p:cNvPr>
          <p:cNvCxnSpPr>
            <a:cxnSpLocks/>
          </p:cNvCxnSpPr>
          <p:nvPr/>
        </p:nvCxnSpPr>
        <p:spPr>
          <a:xfrm>
            <a:off x="4640680" y="6157823"/>
            <a:ext cx="290328" cy="232507"/>
          </a:xfrm>
          <a:prstGeom prst="line">
            <a:avLst/>
          </a:prstGeom>
        </p:spPr>
        <p:style>
          <a:lnRef idx="1">
            <a:schemeClr val="dk1"/>
          </a:lnRef>
          <a:fillRef idx="0">
            <a:schemeClr val="dk1"/>
          </a:fillRef>
          <a:effectRef idx="0">
            <a:schemeClr val="dk1"/>
          </a:effectRef>
          <a:fontRef idx="minor">
            <a:schemeClr val="tx1"/>
          </a:fontRef>
        </p:style>
      </p:cxnSp>
      <p:sp>
        <p:nvSpPr>
          <p:cNvPr id="233" name="Rectangle: Rounded Corners 232">
            <a:extLst>
              <a:ext uri="{FF2B5EF4-FFF2-40B4-BE49-F238E27FC236}">
                <a16:creationId xmlns:a16="http://schemas.microsoft.com/office/drawing/2014/main" id="{01BE8FB1-0537-11D9-82C4-C30E26D8348A}"/>
              </a:ext>
            </a:extLst>
          </p:cNvPr>
          <p:cNvSpPr/>
          <p:nvPr/>
        </p:nvSpPr>
        <p:spPr>
          <a:xfrm>
            <a:off x="4873426" y="4890757"/>
            <a:ext cx="747869" cy="334296"/>
          </a:xfrm>
          <a:prstGeom prst="roundRect">
            <a:avLst/>
          </a:prstGeom>
          <a:solidFill>
            <a:srgbClr val="D1D1C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desired</a:t>
            </a:r>
          </a:p>
        </p:txBody>
      </p:sp>
      <p:sp>
        <p:nvSpPr>
          <p:cNvPr id="234" name="Rectangle: Rounded Corners 233">
            <a:extLst>
              <a:ext uri="{FF2B5EF4-FFF2-40B4-BE49-F238E27FC236}">
                <a16:creationId xmlns:a16="http://schemas.microsoft.com/office/drawing/2014/main" id="{444D3FD4-F54E-4936-3CFD-2987B7A4CB44}"/>
              </a:ext>
            </a:extLst>
          </p:cNvPr>
          <p:cNvSpPr/>
          <p:nvPr/>
        </p:nvSpPr>
        <p:spPr>
          <a:xfrm>
            <a:off x="5876131" y="4890689"/>
            <a:ext cx="747869" cy="334296"/>
          </a:xfrm>
          <a:prstGeom prst="roundRect">
            <a:avLst/>
          </a:prstGeom>
          <a:solidFill>
            <a:srgbClr val="D1D1C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toys</a:t>
            </a:r>
          </a:p>
        </p:txBody>
      </p:sp>
      <p:cxnSp>
        <p:nvCxnSpPr>
          <p:cNvPr id="235" name="Straight Connector 234">
            <a:extLst>
              <a:ext uri="{FF2B5EF4-FFF2-40B4-BE49-F238E27FC236}">
                <a16:creationId xmlns:a16="http://schemas.microsoft.com/office/drawing/2014/main" id="{382B2516-A4DC-9CCA-0041-8C72F89CD84A}"/>
              </a:ext>
            </a:extLst>
          </p:cNvPr>
          <p:cNvCxnSpPr>
            <a:stCxn id="214" idx="3"/>
            <a:endCxn id="216" idx="1"/>
          </p:cNvCxnSpPr>
          <p:nvPr/>
        </p:nvCxnSpPr>
        <p:spPr>
          <a:xfrm>
            <a:off x="3697844" y="4137517"/>
            <a:ext cx="177650" cy="3930"/>
          </a:xfrm>
          <a:prstGeom prst="line">
            <a:avLst/>
          </a:prstGeom>
        </p:spPr>
        <p:style>
          <a:lnRef idx="1">
            <a:schemeClr val="dk1"/>
          </a:lnRef>
          <a:fillRef idx="0">
            <a:schemeClr val="dk1"/>
          </a:fillRef>
          <a:effectRef idx="0">
            <a:schemeClr val="dk1"/>
          </a:effectRef>
          <a:fontRef idx="minor">
            <a:schemeClr val="tx1"/>
          </a:fontRef>
        </p:style>
      </p:cxnSp>
      <p:cxnSp>
        <p:nvCxnSpPr>
          <p:cNvPr id="236" name="Straight Connector 235">
            <a:extLst>
              <a:ext uri="{FF2B5EF4-FFF2-40B4-BE49-F238E27FC236}">
                <a16:creationId xmlns:a16="http://schemas.microsoft.com/office/drawing/2014/main" id="{9143F1BB-6D4C-398E-4449-A59E89E50FE0}"/>
              </a:ext>
            </a:extLst>
          </p:cNvPr>
          <p:cNvCxnSpPr>
            <a:stCxn id="210" idx="3"/>
            <a:endCxn id="211" idx="1"/>
          </p:cNvCxnSpPr>
          <p:nvPr/>
        </p:nvCxnSpPr>
        <p:spPr>
          <a:xfrm>
            <a:off x="3697844" y="4592686"/>
            <a:ext cx="159007" cy="9300"/>
          </a:xfrm>
          <a:prstGeom prst="line">
            <a:avLst/>
          </a:prstGeom>
        </p:spPr>
        <p:style>
          <a:lnRef idx="1">
            <a:schemeClr val="dk1"/>
          </a:lnRef>
          <a:fillRef idx="0">
            <a:schemeClr val="dk1"/>
          </a:fillRef>
          <a:effectRef idx="0">
            <a:schemeClr val="dk1"/>
          </a:effectRef>
          <a:fontRef idx="minor">
            <a:schemeClr val="tx1"/>
          </a:fontRef>
        </p:style>
      </p:cxnSp>
      <p:cxnSp>
        <p:nvCxnSpPr>
          <p:cNvPr id="237" name="Straight Connector 236">
            <a:extLst>
              <a:ext uri="{FF2B5EF4-FFF2-40B4-BE49-F238E27FC236}">
                <a16:creationId xmlns:a16="http://schemas.microsoft.com/office/drawing/2014/main" id="{D6A0CA42-5640-5099-CDDE-62823228B4E6}"/>
              </a:ext>
            </a:extLst>
          </p:cNvPr>
          <p:cNvCxnSpPr/>
          <p:nvPr/>
        </p:nvCxnSpPr>
        <p:spPr>
          <a:xfrm flipV="1">
            <a:off x="3679201" y="3863241"/>
            <a:ext cx="203082" cy="120873"/>
          </a:xfrm>
          <a:prstGeom prst="line">
            <a:avLst/>
          </a:prstGeom>
        </p:spPr>
        <p:style>
          <a:lnRef idx="1">
            <a:schemeClr val="dk1"/>
          </a:lnRef>
          <a:fillRef idx="0">
            <a:schemeClr val="dk1"/>
          </a:fillRef>
          <a:effectRef idx="0">
            <a:schemeClr val="dk1"/>
          </a:effectRef>
          <a:fontRef idx="minor">
            <a:schemeClr val="tx1"/>
          </a:fontRef>
        </p:style>
      </p:cxnSp>
      <p:cxnSp>
        <p:nvCxnSpPr>
          <p:cNvPr id="238" name="Straight Connector 237">
            <a:extLst>
              <a:ext uri="{FF2B5EF4-FFF2-40B4-BE49-F238E27FC236}">
                <a16:creationId xmlns:a16="http://schemas.microsoft.com/office/drawing/2014/main" id="{3F1BE06C-541C-064F-C0EF-7F9EEE6A4700}"/>
              </a:ext>
            </a:extLst>
          </p:cNvPr>
          <p:cNvCxnSpPr>
            <a:cxnSpLocks/>
            <a:stCxn id="211" idx="3"/>
            <a:endCxn id="212" idx="1"/>
          </p:cNvCxnSpPr>
          <p:nvPr/>
        </p:nvCxnSpPr>
        <p:spPr>
          <a:xfrm flipV="1">
            <a:off x="4604720" y="4592686"/>
            <a:ext cx="227218" cy="9300"/>
          </a:xfrm>
          <a:prstGeom prst="line">
            <a:avLst/>
          </a:prstGeom>
        </p:spPr>
        <p:style>
          <a:lnRef idx="1">
            <a:schemeClr val="dk1"/>
          </a:lnRef>
          <a:fillRef idx="0">
            <a:schemeClr val="dk1"/>
          </a:fillRef>
          <a:effectRef idx="0">
            <a:schemeClr val="dk1"/>
          </a:effectRef>
          <a:fontRef idx="minor">
            <a:schemeClr val="tx1"/>
          </a:fontRef>
        </p:style>
      </p:cxnSp>
      <p:cxnSp>
        <p:nvCxnSpPr>
          <p:cNvPr id="239" name="Straight Connector 238">
            <a:extLst>
              <a:ext uri="{FF2B5EF4-FFF2-40B4-BE49-F238E27FC236}">
                <a16:creationId xmlns:a16="http://schemas.microsoft.com/office/drawing/2014/main" id="{5FD7AD19-B45B-B142-4ECC-241E7A962DBE}"/>
              </a:ext>
            </a:extLst>
          </p:cNvPr>
          <p:cNvCxnSpPr>
            <a:stCxn id="217" idx="3"/>
            <a:endCxn id="218" idx="1"/>
          </p:cNvCxnSpPr>
          <p:nvPr/>
        </p:nvCxnSpPr>
        <p:spPr>
          <a:xfrm>
            <a:off x="4630152" y="3696093"/>
            <a:ext cx="206648" cy="0"/>
          </a:xfrm>
          <a:prstGeom prst="line">
            <a:avLst/>
          </a:prstGeom>
        </p:spPr>
        <p:style>
          <a:lnRef idx="1">
            <a:schemeClr val="dk1"/>
          </a:lnRef>
          <a:fillRef idx="0">
            <a:schemeClr val="dk1"/>
          </a:fillRef>
          <a:effectRef idx="0">
            <a:schemeClr val="dk1"/>
          </a:effectRef>
          <a:fontRef idx="minor">
            <a:schemeClr val="tx1"/>
          </a:fontRef>
        </p:style>
      </p:cxnSp>
      <p:cxnSp>
        <p:nvCxnSpPr>
          <p:cNvPr id="240" name="Straight Connector 239">
            <a:extLst>
              <a:ext uri="{FF2B5EF4-FFF2-40B4-BE49-F238E27FC236}">
                <a16:creationId xmlns:a16="http://schemas.microsoft.com/office/drawing/2014/main" id="{EA0DDE3B-6653-2170-F9C9-4426BE642D56}"/>
              </a:ext>
            </a:extLst>
          </p:cNvPr>
          <p:cNvCxnSpPr>
            <a:cxnSpLocks/>
            <a:stCxn id="212" idx="3"/>
            <a:endCxn id="213" idx="1"/>
          </p:cNvCxnSpPr>
          <p:nvPr/>
        </p:nvCxnSpPr>
        <p:spPr>
          <a:xfrm flipV="1">
            <a:off x="5579807" y="4589006"/>
            <a:ext cx="296325" cy="3680"/>
          </a:xfrm>
          <a:prstGeom prst="line">
            <a:avLst/>
          </a:prstGeom>
        </p:spPr>
        <p:style>
          <a:lnRef idx="1">
            <a:schemeClr val="dk1"/>
          </a:lnRef>
          <a:fillRef idx="0">
            <a:schemeClr val="dk1"/>
          </a:fillRef>
          <a:effectRef idx="0">
            <a:schemeClr val="dk1"/>
          </a:effectRef>
          <a:fontRef idx="minor">
            <a:schemeClr val="tx1"/>
          </a:fontRef>
        </p:style>
      </p:cxnSp>
      <p:cxnSp>
        <p:nvCxnSpPr>
          <p:cNvPr id="241" name="Straight Connector 240">
            <a:extLst>
              <a:ext uri="{FF2B5EF4-FFF2-40B4-BE49-F238E27FC236}">
                <a16:creationId xmlns:a16="http://schemas.microsoft.com/office/drawing/2014/main" id="{CA8A9216-640E-D5AB-0FEA-E7FCCBFBE9FC}"/>
              </a:ext>
            </a:extLst>
          </p:cNvPr>
          <p:cNvCxnSpPr/>
          <p:nvPr/>
        </p:nvCxnSpPr>
        <p:spPr>
          <a:xfrm flipV="1">
            <a:off x="5548882" y="4217932"/>
            <a:ext cx="342223" cy="212665"/>
          </a:xfrm>
          <a:prstGeom prst="line">
            <a:avLst/>
          </a:prstGeom>
        </p:spPr>
        <p:style>
          <a:lnRef idx="1">
            <a:schemeClr val="dk1"/>
          </a:lnRef>
          <a:fillRef idx="0">
            <a:schemeClr val="dk1"/>
          </a:fillRef>
          <a:effectRef idx="0">
            <a:schemeClr val="dk1"/>
          </a:effectRef>
          <a:fontRef idx="minor">
            <a:schemeClr val="tx1"/>
          </a:fontRef>
        </p:style>
      </p:cxnSp>
      <p:cxnSp>
        <p:nvCxnSpPr>
          <p:cNvPr id="242" name="Straight Connector 241">
            <a:extLst>
              <a:ext uri="{FF2B5EF4-FFF2-40B4-BE49-F238E27FC236}">
                <a16:creationId xmlns:a16="http://schemas.microsoft.com/office/drawing/2014/main" id="{27174A42-BA00-3735-09B9-A72AB0DB770E}"/>
              </a:ext>
            </a:extLst>
          </p:cNvPr>
          <p:cNvCxnSpPr>
            <a:stCxn id="233" idx="3"/>
            <a:endCxn id="234" idx="1"/>
          </p:cNvCxnSpPr>
          <p:nvPr/>
        </p:nvCxnSpPr>
        <p:spPr>
          <a:xfrm flipV="1">
            <a:off x="5621295" y="5057837"/>
            <a:ext cx="254836" cy="68"/>
          </a:xfrm>
          <a:prstGeom prst="line">
            <a:avLst/>
          </a:prstGeom>
        </p:spPr>
        <p:style>
          <a:lnRef idx="1">
            <a:schemeClr val="dk1"/>
          </a:lnRef>
          <a:fillRef idx="0">
            <a:schemeClr val="dk1"/>
          </a:fillRef>
          <a:effectRef idx="0">
            <a:schemeClr val="dk1"/>
          </a:effectRef>
          <a:fontRef idx="minor">
            <a:schemeClr val="tx1"/>
          </a:fontRef>
        </p:style>
      </p:cxnSp>
      <p:cxnSp>
        <p:nvCxnSpPr>
          <p:cNvPr id="243" name="Straight Connector 242">
            <a:extLst>
              <a:ext uri="{FF2B5EF4-FFF2-40B4-BE49-F238E27FC236}">
                <a16:creationId xmlns:a16="http://schemas.microsoft.com/office/drawing/2014/main" id="{41EE3CB9-66EE-C454-B351-1645F3C210D0}"/>
              </a:ext>
            </a:extLst>
          </p:cNvPr>
          <p:cNvCxnSpPr>
            <a:cxnSpLocks/>
          </p:cNvCxnSpPr>
          <p:nvPr/>
        </p:nvCxnSpPr>
        <p:spPr>
          <a:xfrm>
            <a:off x="4586077" y="4767552"/>
            <a:ext cx="313563" cy="136819"/>
          </a:xfrm>
          <a:prstGeom prst="line">
            <a:avLst/>
          </a:prstGeom>
        </p:spPr>
        <p:style>
          <a:lnRef idx="1">
            <a:schemeClr val="dk1"/>
          </a:lnRef>
          <a:fillRef idx="0">
            <a:schemeClr val="dk1"/>
          </a:fillRef>
          <a:effectRef idx="0">
            <a:schemeClr val="dk1"/>
          </a:effectRef>
          <a:fontRef idx="minor">
            <a:schemeClr val="tx1"/>
          </a:fontRef>
        </p:style>
      </p:cxnSp>
    </p:spTree>
    <p:custDataLst>
      <p:tags r:id="rId1"/>
    </p:custDataLst>
    <p:extLst>
      <p:ext uri="{BB962C8B-B14F-4D97-AF65-F5344CB8AC3E}">
        <p14:creationId xmlns:p14="http://schemas.microsoft.com/office/powerpoint/2010/main" val="2475563151"/>
      </p:ext>
    </p:extLst>
  </p:cSld>
  <p:clrMapOvr>
    <a:masterClrMapping/>
  </p:clrMapOvr>
  <mc:AlternateContent xmlns:mc="http://schemas.openxmlformats.org/markup-compatibility/2006" xmlns:p14="http://schemas.microsoft.com/office/powerpoint/2010/main">
    <mc:Choice Requires="p14">
      <p:transition spd="slow" p14:dur="2000" advTm="2998"/>
    </mc:Choice>
    <mc:Fallback xmlns="">
      <p:transition spd="slow" advTm="299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2000" fill="hold"/>
                                        <p:tgtEl>
                                          <p:spTgt spid="197"/>
                                        </p:tgtEl>
                                        <p:attrNameLst>
                                          <p:attrName>fillcolor</p:attrName>
                                        </p:attrNameLst>
                                      </p:cBhvr>
                                      <p:to>
                                        <a:srgbClr val="A8D08D"/>
                                      </p:to>
                                    </p:animClr>
                                    <p:set>
                                      <p:cBhvr>
                                        <p:cTn id="7" dur="2000" fill="hold"/>
                                        <p:tgtEl>
                                          <p:spTgt spid="197"/>
                                        </p:tgtEl>
                                        <p:attrNameLst>
                                          <p:attrName>fill.type</p:attrName>
                                        </p:attrNameLst>
                                      </p:cBhvr>
                                      <p:to>
                                        <p:strVal val="solid"/>
                                      </p:to>
                                    </p:set>
                                    <p:set>
                                      <p:cBhvr>
                                        <p:cTn id="8" dur="2000" fill="hold"/>
                                        <p:tgtEl>
                                          <p:spTgt spid="197"/>
                                        </p:tgtEl>
                                        <p:attrNameLst>
                                          <p:attrName>fill.on</p:attrName>
                                        </p:attrNameLst>
                                      </p:cBhvr>
                                      <p:to>
                                        <p:strVal val="true"/>
                                      </p:to>
                                    </p:set>
                                  </p:childTnLst>
                                </p:cTn>
                              </p:par>
                              <p:par>
                                <p:cTn id="9" presetID="1" presetClass="emph" presetSubtype="2" fill="hold" nodeType="withEffect">
                                  <p:stCondLst>
                                    <p:cond delay="0"/>
                                  </p:stCondLst>
                                  <p:childTnLst>
                                    <p:animClr clrSpc="rgb" dir="cw">
                                      <p:cBhvr>
                                        <p:cTn id="10" dur="2000" fill="hold"/>
                                        <p:tgtEl>
                                          <p:spTgt spid="198"/>
                                        </p:tgtEl>
                                        <p:attrNameLst>
                                          <p:attrName>fillcolor</p:attrName>
                                        </p:attrNameLst>
                                      </p:cBhvr>
                                      <p:to>
                                        <a:srgbClr val="A8D08D"/>
                                      </p:to>
                                    </p:animClr>
                                    <p:set>
                                      <p:cBhvr>
                                        <p:cTn id="11" dur="2000" fill="hold"/>
                                        <p:tgtEl>
                                          <p:spTgt spid="198"/>
                                        </p:tgtEl>
                                        <p:attrNameLst>
                                          <p:attrName>fill.type</p:attrName>
                                        </p:attrNameLst>
                                      </p:cBhvr>
                                      <p:to>
                                        <p:strVal val="solid"/>
                                      </p:to>
                                    </p:set>
                                    <p:set>
                                      <p:cBhvr>
                                        <p:cTn id="12" dur="2000" fill="hold"/>
                                        <p:tgtEl>
                                          <p:spTgt spid="198"/>
                                        </p:tgtEl>
                                        <p:attrNameLst>
                                          <p:attrName>fill.on</p:attrName>
                                        </p:attrNameLst>
                                      </p:cBhvr>
                                      <p:to>
                                        <p:strVal val="true"/>
                                      </p:to>
                                    </p:set>
                                  </p:childTnLst>
                                </p:cTn>
                              </p:par>
                              <p:par>
                                <p:cTn id="13" presetID="1" presetClass="emph" presetSubtype="2" fill="hold" nodeType="withEffect">
                                  <p:stCondLst>
                                    <p:cond delay="0"/>
                                  </p:stCondLst>
                                  <p:childTnLst>
                                    <p:animClr clrSpc="rgb" dir="cw">
                                      <p:cBhvr>
                                        <p:cTn id="14" dur="2000" fill="hold"/>
                                        <p:tgtEl>
                                          <p:spTgt spid="210"/>
                                        </p:tgtEl>
                                        <p:attrNameLst>
                                          <p:attrName>fillcolor</p:attrName>
                                        </p:attrNameLst>
                                      </p:cBhvr>
                                      <p:to>
                                        <a:srgbClr val="A8D08D"/>
                                      </p:to>
                                    </p:animClr>
                                    <p:set>
                                      <p:cBhvr>
                                        <p:cTn id="15" dur="2000" fill="hold"/>
                                        <p:tgtEl>
                                          <p:spTgt spid="210"/>
                                        </p:tgtEl>
                                        <p:attrNameLst>
                                          <p:attrName>fill.type</p:attrName>
                                        </p:attrNameLst>
                                      </p:cBhvr>
                                      <p:to>
                                        <p:strVal val="solid"/>
                                      </p:to>
                                    </p:set>
                                    <p:set>
                                      <p:cBhvr>
                                        <p:cTn id="16" dur="2000" fill="hold"/>
                                        <p:tgtEl>
                                          <p:spTgt spid="210"/>
                                        </p:tgtEl>
                                        <p:attrNameLst>
                                          <p:attrName>fill.on</p:attrName>
                                        </p:attrNameLst>
                                      </p:cBhvr>
                                      <p:to>
                                        <p:strVal val="true"/>
                                      </p:to>
                                    </p:set>
                                  </p:childTnLst>
                                </p:cTn>
                              </p:par>
                              <p:par>
                                <p:cTn id="17" presetID="1" presetClass="emph" presetSubtype="2" fill="hold" nodeType="withEffect">
                                  <p:stCondLst>
                                    <p:cond delay="0"/>
                                  </p:stCondLst>
                                  <p:childTnLst>
                                    <p:animClr clrSpc="rgb" dir="cw">
                                      <p:cBhvr>
                                        <p:cTn id="18" dur="2000" fill="hold"/>
                                        <p:tgtEl>
                                          <p:spTgt spid="211"/>
                                        </p:tgtEl>
                                        <p:attrNameLst>
                                          <p:attrName>fillcolor</p:attrName>
                                        </p:attrNameLst>
                                      </p:cBhvr>
                                      <p:to>
                                        <a:srgbClr val="A8D08D"/>
                                      </p:to>
                                    </p:animClr>
                                    <p:set>
                                      <p:cBhvr>
                                        <p:cTn id="19" dur="2000" fill="hold"/>
                                        <p:tgtEl>
                                          <p:spTgt spid="211"/>
                                        </p:tgtEl>
                                        <p:attrNameLst>
                                          <p:attrName>fill.type</p:attrName>
                                        </p:attrNameLst>
                                      </p:cBhvr>
                                      <p:to>
                                        <p:strVal val="solid"/>
                                      </p:to>
                                    </p:set>
                                    <p:set>
                                      <p:cBhvr>
                                        <p:cTn id="20" dur="2000" fill="hold"/>
                                        <p:tgtEl>
                                          <p:spTgt spid="211"/>
                                        </p:tgtEl>
                                        <p:attrNameLst>
                                          <p:attrName>fill.on</p:attrName>
                                        </p:attrNameLst>
                                      </p:cBhvr>
                                      <p:to>
                                        <p:strVal val="true"/>
                                      </p:to>
                                    </p:set>
                                  </p:childTnLst>
                                </p:cTn>
                              </p:par>
                              <p:par>
                                <p:cTn id="21" presetID="1" presetClass="emph" presetSubtype="2" fill="hold" nodeType="withEffect">
                                  <p:stCondLst>
                                    <p:cond delay="0"/>
                                  </p:stCondLst>
                                  <p:childTnLst>
                                    <p:animClr clrSpc="rgb" dir="cw">
                                      <p:cBhvr>
                                        <p:cTn id="22" dur="2000" fill="hold"/>
                                        <p:tgtEl>
                                          <p:spTgt spid="212"/>
                                        </p:tgtEl>
                                        <p:attrNameLst>
                                          <p:attrName>fillcolor</p:attrName>
                                        </p:attrNameLst>
                                      </p:cBhvr>
                                      <p:to>
                                        <a:srgbClr val="A8D08D"/>
                                      </p:to>
                                    </p:animClr>
                                    <p:set>
                                      <p:cBhvr>
                                        <p:cTn id="23" dur="2000" fill="hold"/>
                                        <p:tgtEl>
                                          <p:spTgt spid="212"/>
                                        </p:tgtEl>
                                        <p:attrNameLst>
                                          <p:attrName>fill.type</p:attrName>
                                        </p:attrNameLst>
                                      </p:cBhvr>
                                      <p:to>
                                        <p:strVal val="solid"/>
                                      </p:to>
                                    </p:set>
                                    <p:set>
                                      <p:cBhvr>
                                        <p:cTn id="24" dur="2000" fill="hold"/>
                                        <p:tgtEl>
                                          <p:spTgt spid="212"/>
                                        </p:tgtEl>
                                        <p:attrNameLst>
                                          <p:attrName>fill.on</p:attrName>
                                        </p:attrNameLst>
                                      </p:cBhvr>
                                      <p:to>
                                        <p:strVal val="true"/>
                                      </p:to>
                                    </p:set>
                                  </p:childTnLst>
                                </p:cTn>
                              </p:par>
                              <p:par>
                                <p:cTn id="25" presetID="1" presetClass="emph" presetSubtype="2" fill="hold" nodeType="withEffect">
                                  <p:stCondLst>
                                    <p:cond delay="0"/>
                                  </p:stCondLst>
                                  <p:childTnLst>
                                    <p:animClr clrSpc="rgb" dir="cw">
                                      <p:cBhvr>
                                        <p:cTn id="26" dur="2000" fill="hold"/>
                                        <p:tgtEl>
                                          <p:spTgt spid="215"/>
                                        </p:tgtEl>
                                        <p:attrNameLst>
                                          <p:attrName>fillcolor</p:attrName>
                                        </p:attrNameLst>
                                      </p:cBhvr>
                                      <p:to>
                                        <a:srgbClr val="A8D08D"/>
                                      </p:to>
                                    </p:animClr>
                                    <p:set>
                                      <p:cBhvr>
                                        <p:cTn id="27" dur="2000" fill="hold"/>
                                        <p:tgtEl>
                                          <p:spTgt spid="215"/>
                                        </p:tgtEl>
                                        <p:attrNameLst>
                                          <p:attrName>fill.type</p:attrName>
                                        </p:attrNameLst>
                                      </p:cBhvr>
                                      <p:to>
                                        <p:strVal val="solid"/>
                                      </p:to>
                                    </p:set>
                                    <p:set>
                                      <p:cBhvr>
                                        <p:cTn id="28" dur="2000" fill="hold"/>
                                        <p:tgtEl>
                                          <p:spTgt spid="215"/>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E8C608-F63D-CEBB-5359-B1E497DE496B}"/>
              </a:ext>
            </a:extLst>
          </p:cNvPr>
          <p:cNvSpPr>
            <a:spLocks noGrp="1"/>
          </p:cNvSpPr>
          <p:nvPr>
            <p:ph type="title"/>
          </p:nvPr>
        </p:nvSpPr>
        <p:spPr/>
        <p:txBody>
          <a:bodyPr/>
          <a:lstStyle/>
          <a:p>
            <a:r>
              <a:rPr lang="en-US" dirty="0"/>
              <a:t>How it works?</a:t>
            </a:r>
          </a:p>
        </p:txBody>
      </p:sp>
      <p:sp>
        <p:nvSpPr>
          <p:cNvPr id="3" name="Content Placeholder 2">
            <a:extLst>
              <a:ext uri="{FF2B5EF4-FFF2-40B4-BE49-F238E27FC236}">
                <a16:creationId xmlns:a16="http://schemas.microsoft.com/office/drawing/2014/main" id="{FF10D7D6-188C-ED1C-60E8-BE5804C6FCD6}"/>
              </a:ext>
            </a:extLst>
          </p:cNvPr>
          <p:cNvSpPr>
            <a:spLocks noGrp="1"/>
          </p:cNvSpPr>
          <p:nvPr>
            <p:ph sz="quarter" idx="10"/>
          </p:nvPr>
        </p:nvSpPr>
        <p:spPr/>
        <p:txBody>
          <a:bodyPr>
            <a:normAutofit/>
          </a:bodyPr>
          <a:lstStyle/>
          <a:p>
            <a:r>
              <a:rPr lang="en-US" dirty="0"/>
              <a:t>Keeping track of a beam of possible output sequences</a:t>
            </a:r>
          </a:p>
        </p:txBody>
      </p:sp>
      <p:sp>
        <p:nvSpPr>
          <p:cNvPr id="98" name="Rectangle: Rounded Corners 97">
            <a:extLst>
              <a:ext uri="{FF2B5EF4-FFF2-40B4-BE49-F238E27FC236}">
                <a16:creationId xmlns:a16="http://schemas.microsoft.com/office/drawing/2014/main" id="{51A29A04-7DF3-A0C0-0777-2B4B98ACD359}"/>
              </a:ext>
            </a:extLst>
          </p:cNvPr>
          <p:cNvSpPr/>
          <p:nvPr/>
        </p:nvSpPr>
        <p:spPr>
          <a:xfrm>
            <a:off x="432969" y="5292395"/>
            <a:ext cx="953728" cy="334296"/>
          </a:xfrm>
          <a:prstGeom prst="roundRect">
            <a:avLst/>
          </a:prstGeom>
          <a:solidFill>
            <a:srgbClr val="A9D18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Transformers</a:t>
            </a:r>
          </a:p>
        </p:txBody>
      </p:sp>
      <p:sp>
        <p:nvSpPr>
          <p:cNvPr id="99" name="Rectangle: Rounded Corners 98">
            <a:extLst>
              <a:ext uri="{FF2B5EF4-FFF2-40B4-BE49-F238E27FC236}">
                <a16:creationId xmlns:a16="http://schemas.microsoft.com/office/drawing/2014/main" id="{BF60AF32-97A2-8A5A-31F5-AC891950D1E8}"/>
              </a:ext>
            </a:extLst>
          </p:cNvPr>
          <p:cNvSpPr/>
          <p:nvPr/>
        </p:nvSpPr>
        <p:spPr>
          <a:xfrm>
            <a:off x="1971716" y="4830280"/>
            <a:ext cx="747869" cy="334296"/>
          </a:xfrm>
          <a:prstGeom prst="roundRect">
            <a:avLst/>
          </a:prstGeom>
          <a:solidFill>
            <a:srgbClr val="A9D18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are</a:t>
            </a:r>
          </a:p>
        </p:txBody>
      </p:sp>
      <p:sp>
        <p:nvSpPr>
          <p:cNvPr id="100" name="Rectangle: Rounded Corners 99">
            <a:extLst>
              <a:ext uri="{FF2B5EF4-FFF2-40B4-BE49-F238E27FC236}">
                <a16:creationId xmlns:a16="http://schemas.microsoft.com/office/drawing/2014/main" id="{8A18C5AA-A4B8-FD48-CE67-E3921CEABB0C}"/>
              </a:ext>
            </a:extLst>
          </p:cNvPr>
          <p:cNvSpPr/>
          <p:nvPr/>
        </p:nvSpPr>
        <p:spPr>
          <a:xfrm>
            <a:off x="1971716" y="5849019"/>
            <a:ext cx="747869" cy="334296"/>
          </a:xfrm>
          <a:prstGeom prst="roundRect">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will </a:t>
            </a:r>
          </a:p>
        </p:txBody>
      </p:sp>
      <p:sp>
        <p:nvSpPr>
          <p:cNvPr id="101" name="Rectangle: Rounded Corners 100">
            <a:extLst>
              <a:ext uri="{FF2B5EF4-FFF2-40B4-BE49-F238E27FC236}">
                <a16:creationId xmlns:a16="http://schemas.microsoft.com/office/drawing/2014/main" id="{BDD3D248-E8BD-074A-1A74-DD0C8E6E40AC}"/>
              </a:ext>
            </a:extLst>
          </p:cNvPr>
          <p:cNvSpPr/>
          <p:nvPr/>
        </p:nvSpPr>
        <p:spPr>
          <a:xfrm>
            <a:off x="2972245" y="5844456"/>
            <a:ext cx="747869" cy="334296"/>
          </a:xfrm>
          <a:prstGeom prst="roundRect">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be </a:t>
            </a:r>
          </a:p>
        </p:txBody>
      </p:sp>
      <p:sp>
        <p:nvSpPr>
          <p:cNvPr id="102" name="Rectangle: Rounded Corners 101">
            <a:extLst>
              <a:ext uri="{FF2B5EF4-FFF2-40B4-BE49-F238E27FC236}">
                <a16:creationId xmlns:a16="http://schemas.microsoft.com/office/drawing/2014/main" id="{69D01212-75C5-5D4D-3161-EC587F98BEB1}"/>
              </a:ext>
            </a:extLst>
          </p:cNvPr>
          <p:cNvSpPr/>
          <p:nvPr/>
        </p:nvSpPr>
        <p:spPr>
          <a:xfrm>
            <a:off x="3971392" y="5843486"/>
            <a:ext cx="747869" cy="334296"/>
          </a:xfrm>
          <a:prstGeom prst="roundRect">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released </a:t>
            </a:r>
          </a:p>
        </p:txBody>
      </p:sp>
      <p:sp>
        <p:nvSpPr>
          <p:cNvPr id="103" name="Rectangle: Rounded Corners 102">
            <a:extLst>
              <a:ext uri="{FF2B5EF4-FFF2-40B4-BE49-F238E27FC236}">
                <a16:creationId xmlns:a16="http://schemas.microsoft.com/office/drawing/2014/main" id="{24738A7D-916D-2352-4A20-1316836D75B7}"/>
              </a:ext>
            </a:extLst>
          </p:cNvPr>
          <p:cNvSpPr/>
          <p:nvPr/>
        </p:nvSpPr>
        <p:spPr>
          <a:xfrm>
            <a:off x="4931489" y="5843486"/>
            <a:ext cx="747869" cy="334296"/>
          </a:xfrm>
          <a:prstGeom prst="roundRect">
            <a:avLst/>
          </a:prstGeom>
          <a:solidFill>
            <a:srgbClr val="D1D1C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on</a:t>
            </a:r>
          </a:p>
        </p:txBody>
      </p:sp>
      <p:sp>
        <p:nvSpPr>
          <p:cNvPr id="104" name="Rectangle: Rounded Corners 103">
            <a:extLst>
              <a:ext uri="{FF2B5EF4-FFF2-40B4-BE49-F238E27FC236}">
                <a16:creationId xmlns:a16="http://schemas.microsoft.com/office/drawing/2014/main" id="{64BBB772-C586-CBD4-3266-58F2F381322C}"/>
              </a:ext>
            </a:extLst>
          </p:cNvPr>
          <p:cNvSpPr/>
          <p:nvPr/>
        </p:nvSpPr>
        <p:spPr>
          <a:xfrm>
            <a:off x="5930636" y="5843486"/>
            <a:ext cx="747869" cy="334296"/>
          </a:xfrm>
          <a:prstGeom prst="roundRect">
            <a:avLst/>
          </a:prstGeom>
          <a:solidFill>
            <a:srgbClr val="D1D1C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May</a:t>
            </a:r>
          </a:p>
        </p:txBody>
      </p:sp>
      <p:sp>
        <p:nvSpPr>
          <p:cNvPr id="105" name="Rectangle: Rounded Corners 104">
            <a:extLst>
              <a:ext uri="{FF2B5EF4-FFF2-40B4-BE49-F238E27FC236}">
                <a16:creationId xmlns:a16="http://schemas.microsoft.com/office/drawing/2014/main" id="{E9923131-6E37-1807-CDFC-3CC8D279E07C}"/>
              </a:ext>
            </a:extLst>
          </p:cNvPr>
          <p:cNvSpPr/>
          <p:nvPr/>
        </p:nvSpPr>
        <p:spPr>
          <a:xfrm>
            <a:off x="4931489" y="6353694"/>
            <a:ext cx="747869" cy="334296"/>
          </a:xfrm>
          <a:prstGeom prst="roundRect">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in</a:t>
            </a:r>
          </a:p>
        </p:txBody>
      </p:sp>
      <p:sp>
        <p:nvSpPr>
          <p:cNvPr id="106" name="Rectangle: Rounded Corners 105">
            <a:extLst>
              <a:ext uri="{FF2B5EF4-FFF2-40B4-BE49-F238E27FC236}">
                <a16:creationId xmlns:a16="http://schemas.microsoft.com/office/drawing/2014/main" id="{0830DD9C-6BA5-32FB-8450-D40A6CC0B6C7}"/>
              </a:ext>
            </a:extLst>
          </p:cNvPr>
          <p:cNvSpPr/>
          <p:nvPr/>
        </p:nvSpPr>
        <p:spPr>
          <a:xfrm>
            <a:off x="5930636" y="6353842"/>
            <a:ext cx="747869" cy="334296"/>
          </a:xfrm>
          <a:prstGeom prst="roundRect">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theaters</a:t>
            </a:r>
          </a:p>
        </p:txBody>
      </p:sp>
      <p:sp>
        <p:nvSpPr>
          <p:cNvPr id="107" name="Rectangle: Rounded Corners 106">
            <a:extLst>
              <a:ext uri="{FF2B5EF4-FFF2-40B4-BE49-F238E27FC236}">
                <a16:creationId xmlns:a16="http://schemas.microsoft.com/office/drawing/2014/main" id="{3AF232D8-D2B7-D15E-67AE-961BD1904B72}"/>
              </a:ext>
            </a:extLst>
          </p:cNvPr>
          <p:cNvSpPr/>
          <p:nvPr/>
        </p:nvSpPr>
        <p:spPr>
          <a:xfrm>
            <a:off x="1971716" y="6334037"/>
            <a:ext cx="747869" cy="334296"/>
          </a:xfrm>
          <a:prstGeom prst="roundRect">
            <a:avLst/>
          </a:prstGeom>
          <a:solidFill>
            <a:srgbClr val="D1D1C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have</a:t>
            </a:r>
          </a:p>
        </p:txBody>
      </p:sp>
      <p:sp>
        <p:nvSpPr>
          <p:cNvPr id="108" name="Rectangle: Rounded Corners 107">
            <a:extLst>
              <a:ext uri="{FF2B5EF4-FFF2-40B4-BE49-F238E27FC236}">
                <a16:creationId xmlns:a16="http://schemas.microsoft.com/office/drawing/2014/main" id="{514B1701-04A9-39CB-A292-7EA2E5768C42}"/>
              </a:ext>
            </a:extLst>
          </p:cNvPr>
          <p:cNvSpPr/>
          <p:nvPr/>
        </p:nvSpPr>
        <p:spPr>
          <a:xfrm>
            <a:off x="2972245" y="6334037"/>
            <a:ext cx="747869" cy="334296"/>
          </a:xfrm>
          <a:prstGeom prst="roundRect">
            <a:avLst/>
          </a:prstGeom>
          <a:solidFill>
            <a:srgbClr val="D1D1C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been </a:t>
            </a:r>
          </a:p>
        </p:txBody>
      </p:sp>
      <p:sp>
        <p:nvSpPr>
          <p:cNvPr id="109" name="Rectangle: Rounded Corners 108">
            <a:extLst>
              <a:ext uri="{FF2B5EF4-FFF2-40B4-BE49-F238E27FC236}">
                <a16:creationId xmlns:a16="http://schemas.microsoft.com/office/drawing/2014/main" id="{353C2407-877F-8B58-C0DD-4C1B3BDCD647}"/>
              </a:ext>
            </a:extLst>
          </p:cNvPr>
          <p:cNvSpPr/>
          <p:nvPr/>
        </p:nvSpPr>
        <p:spPr>
          <a:xfrm>
            <a:off x="2972244" y="5389287"/>
            <a:ext cx="747869" cy="334296"/>
          </a:xfrm>
          <a:prstGeom prst="roundRect">
            <a:avLst/>
          </a:prstGeom>
          <a:solidFill>
            <a:srgbClr val="D1D1C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have</a:t>
            </a:r>
          </a:p>
        </p:txBody>
      </p:sp>
      <p:sp>
        <p:nvSpPr>
          <p:cNvPr id="110" name="Rectangle: Rounded Corners 109">
            <a:extLst>
              <a:ext uri="{FF2B5EF4-FFF2-40B4-BE49-F238E27FC236}">
                <a16:creationId xmlns:a16="http://schemas.microsoft.com/office/drawing/2014/main" id="{0C7F9947-B46E-50C8-EC57-3B26AE437CD5}"/>
              </a:ext>
            </a:extLst>
          </p:cNvPr>
          <p:cNvSpPr/>
          <p:nvPr/>
        </p:nvSpPr>
        <p:spPr>
          <a:xfrm>
            <a:off x="2970863" y="4845853"/>
            <a:ext cx="747869" cy="334296"/>
          </a:xfrm>
          <a:prstGeom prst="roundRect">
            <a:avLst/>
          </a:prstGeom>
          <a:solidFill>
            <a:srgbClr val="D1D1C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not</a:t>
            </a:r>
          </a:p>
        </p:txBody>
      </p:sp>
      <p:sp>
        <p:nvSpPr>
          <p:cNvPr id="111" name="Rectangle: Rounded Corners 110">
            <a:extLst>
              <a:ext uri="{FF2B5EF4-FFF2-40B4-BE49-F238E27FC236}">
                <a16:creationId xmlns:a16="http://schemas.microsoft.com/office/drawing/2014/main" id="{DEB05108-4A54-2FD9-1630-B552645ECC42}"/>
              </a:ext>
            </a:extLst>
          </p:cNvPr>
          <p:cNvSpPr/>
          <p:nvPr/>
        </p:nvSpPr>
        <p:spPr>
          <a:xfrm>
            <a:off x="2989506" y="4425538"/>
            <a:ext cx="747869" cy="334296"/>
          </a:xfrm>
          <a:prstGeom prst="roundRect">
            <a:avLst/>
          </a:prstGeom>
          <a:solidFill>
            <a:srgbClr val="A9D18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the</a:t>
            </a:r>
          </a:p>
        </p:txBody>
      </p:sp>
      <p:sp>
        <p:nvSpPr>
          <p:cNvPr id="112" name="Rectangle: Rounded Corners 111">
            <a:extLst>
              <a:ext uri="{FF2B5EF4-FFF2-40B4-BE49-F238E27FC236}">
                <a16:creationId xmlns:a16="http://schemas.microsoft.com/office/drawing/2014/main" id="{AFE79B7D-8323-18E0-8901-38DB13611DCB}"/>
              </a:ext>
            </a:extLst>
          </p:cNvPr>
          <p:cNvSpPr/>
          <p:nvPr/>
        </p:nvSpPr>
        <p:spPr>
          <a:xfrm>
            <a:off x="3896382" y="4434838"/>
            <a:ext cx="747869" cy="334296"/>
          </a:xfrm>
          <a:prstGeom prst="roundRect">
            <a:avLst/>
          </a:prstGeom>
          <a:solidFill>
            <a:srgbClr val="A9D18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most</a:t>
            </a:r>
          </a:p>
        </p:txBody>
      </p:sp>
      <p:sp>
        <p:nvSpPr>
          <p:cNvPr id="113" name="Rectangle: Rounded Corners 112">
            <a:extLst>
              <a:ext uri="{FF2B5EF4-FFF2-40B4-BE49-F238E27FC236}">
                <a16:creationId xmlns:a16="http://schemas.microsoft.com/office/drawing/2014/main" id="{71A02720-D7C6-B40C-5094-A4E3DF32ADC7}"/>
              </a:ext>
            </a:extLst>
          </p:cNvPr>
          <p:cNvSpPr/>
          <p:nvPr/>
        </p:nvSpPr>
        <p:spPr>
          <a:xfrm>
            <a:off x="4871469" y="4425538"/>
            <a:ext cx="747869" cy="334296"/>
          </a:xfrm>
          <a:prstGeom prst="roundRect">
            <a:avLst/>
          </a:prstGeom>
          <a:solidFill>
            <a:srgbClr val="A9D18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popular</a:t>
            </a:r>
          </a:p>
        </p:txBody>
      </p:sp>
      <p:sp>
        <p:nvSpPr>
          <p:cNvPr id="114" name="Rectangle: Rounded Corners 113">
            <a:extLst>
              <a:ext uri="{FF2B5EF4-FFF2-40B4-BE49-F238E27FC236}">
                <a16:creationId xmlns:a16="http://schemas.microsoft.com/office/drawing/2014/main" id="{AEC4BF4F-DBDB-4605-A7B0-08EE71731800}"/>
              </a:ext>
            </a:extLst>
          </p:cNvPr>
          <p:cNvSpPr/>
          <p:nvPr/>
        </p:nvSpPr>
        <p:spPr>
          <a:xfrm>
            <a:off x="5915663" y="4421858"/>
            <a:ext cx="747869" cy="334296"/>
          </a:xfrm>
          <a:prstGeom prst="roundRect">
            <a:avLst/>
          </a:prstGeom>
          <a:solidFill>
            <a:srgbClr val="D1D1C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toys</a:t>
            </a:r>
          </a:p>
        </p:txBody>
      </p:sp>
      <p:sp>
        <p:nvSpPr>
          <p:cNvPr id="115" name="Rectangle: Rounded Corners 114">
            <a:extLst>
              <a:ext uri="{FF2B5EF4-FFF2-40B4-BE49-F238E27FC236}">
                <a16:creationId xmlns:a16="http://schemas.microsoft.com/office/drawing/2014/main" id="{203ABC78-2AC9-15BA-32CA-89E6CDBF911D}"/>
              </a:ext>
            </a:extLst>
          </p:cNvPr>
          <p:cNvSpPr/>
          <p:nvPr/>
        </p:nvSpPr>
        <p:spPr>
          <a:xfrm>
            <a:off x="2989506" y="3970369"/>
            <a:ext cx="747869" cy="334296"/>
          </a:xfrm>
          <a:prstGeom prst="roundRect">
            <a:avLst/>
          </a:prstGeom>
          <a:solidFill>
            <a:srgbClr val="D1D1C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a</a:t>
            </a:r>
          </a:p>
        </p:txBody>
      </p:sp>
      <p:sp>
        <p:nvSpPr>
          <p:cNvPr id="116" name="Rectangle: Rounded Corners 115">
            <a:extLst>
              <a:ext uri="{FF2B5EF4-FFF2-40B4-BE49-F238E27FC236}">
                <a16:creationId xmlns:a16="http://schemas.microsoft.com/office/drawing/2014/main" id="{27042F3B-0B7A-08D8-3730-86E992C75B26}"/>
              </a:ext>
            </a:extLst>
          </p:cNvPr>
          <p:cNvSpPr/>
          <p:nvPr/>
        </p:nvSpPr>
        <p:spPr>
          <a:xfrm>
            <a:off x="5897201" y="3920389"/>
            <a:ext cx="747869" cy="334296"/>
          </a:xfrm>
          <a:prstGeom prst="roundRect">
            <a:avLst/>
          </a:prstGeom>
          <a:solidFill>
            <a:srgbClr val="A9D18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toy</a:t>
            </a:r>
          </a:p>
        </p:txBody>
      </p:sp>
      <p:sp>
        <p:nvSpPr>
          <p:cNvPr id="117" name="Rectangle: Rounded Corners 116">
            <a:extLst>
              <a:ext uri="{FF2B5EF4-FFF2-40B4-BE49-F238E27FC236}">
                <a16:creationId xmlns:a16="http://schemas.microsoft.com/office/drawing/2014/main" id="{8FC3923D-D134-6775-7A19-B0D2F0807850}"/>
              </a:ext>
            </a:extLst>
          </p:cNvPr>
          <p:cNvSpPr/>
          <p:nvPr/>
        </p:nvSpPr>
        <p:spPr>
          <a:xfrm>
            <a:off x="3915025" y="3974299"/>
            <a:ext cx="747869" cy="334296"/>
          </a:xfrm>
          <a:prstGeom prst="roundRect">
            <a:avLst/>
          </a:prstGeom>
          <a:solidFill>
            <a:srgbClr val="D1D1C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lot</a:t>
            </a:r>
          </a:p>
        </p:txBody>
      </p:sp>
      <p:sp>
        <p:nvSpPr>
          <p:cNvPr id="118" name="Rectangle: Rounded Corners 117">
            <a:extLst>
              <a:ext uri="{FF2B5EF4-FFF2-40B4-BE49-F238E27FC236}">
                <a16:creationId xmlns:a16="http://schemas.microsoft.com/office/drawing/2014/main" id="{69D98829-EBE7-AD00-17C1-881ECCF1091B}"/>
              </a:ext>
            </a:extLst>
          </p:cNvPr>
          <p:cNvSpPr/>
          <p:nvPr/>
        </p:nvSpPr>
        <p:spPr>
          <a:xfrm>
            <a:off x="3921814" y="3528945"/>
            <a:ext cx="747869" cy="334296"/>
          </a:xfrm>
          <a:prstGeom prst="roundRect">
            <a:avLst/>
          </a:prstGeom>
          <a:solidFill>
            <a:srgbClr val="D1D1C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great</a:t>
            </a:r>
          </a:p>
        </p:txBody>
      </p:sp>
      <p:sp>
        <p:nvSpPr>
          <p:cNvPr id="119" name="Rectangle: Rounded Corners 118">
            <a:extLst>
              <a:ext uri="{FF2B5EF4-FFF2-40B4-BE49-F238E27FC236}">
                <a16:creationId xmlns:a16="http://schemas.microsoft.com/office/drawing/2014/main" id="{57CCD56C-C617-11DA-3EBD-5E4279EAAB20}"/>
              </a:ext>
            </a:extLst>
          </p:cNvPr>
          <p:cNvSpPr/>
          <p:nvPr/>
        </p:nvSpPr>
        <p:spPr>
          <a:xfrm>
            <a:off x="4876331" y="3528945"/>
            <a:ext cx="747869" cy="334296"/>
          </a:xfrm>
          <a:prstGeom prst="roundRect">
            <a:avLst/>
          </a:prstGeom>
          <a:solidFill>
            <a:srgbClr val="D1D1C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example</a:t>
            </a:r>
          </a:p>
        </p:txBody>
      </p:sp>
      <p:cxnSp>
        <p:nvCxnSpPr>
          <p:cNvPr id="120" name="Straight Connector 119">
            <a:extLst>
              <a:ext uri="{FF2B5EF4-FFF2-40B4-BE49-F238E27FC236}">
                <a16:creationId xmlns:a16="http://schemas.microsoft.com/office/drawing/2014/main" id="{D3A8D588-D702-C837-28CB-C29492B1669D}"/>
              </a:ext>
            </a:extLst>
          </p:cNvPr>
          <p:cNvCxnSpPr/>
          <p:nvPr/>
        </p:nvCxnSpPr>
        <p:spPr>
          <a:xfrm flipV="1">
            <a:off x="1386697" y="5139910"/>
            <a:ext cx="585019" cy="171572"/>
          </a:xfrm>
          <a:prstGeom prst="line">
            <a:avLst/>
          </a:prstGeom>
        </p:spPr>
        <p:style>
          <a:lnRef idx="1">
            <a:schemeClr val="dk1"/>
          </a:lnRef>
          <a:fillRef idx="0">
            <a:schemeClr val="dk1"/>
          </a:fillRef>
          <a:effectRef idx="0">
            <a:schemeClr val="dk1"/>
          </a:effectRef>
          <a:fontRef idx="minor">
            <a:schemeClr val="tx1"/>
          </a:fontRef>
        </p:style>
      </p:cxnSp>
      <p:cxnSp>
        <p:nvCxnSpPr>
          <p:cNvPr id="121" name="Straight Connector 120">
            <a:extLst>
              <a:ext uri="{FF2B5EF4-FFF2-40B4-BE49-F238E27FC236}">
                <a16:creationId xmlns:a16="http://schemas.microsoft.com/office/drawing/2014/main" id="{34B0F9BA-7F9A-0215-D495-DF8053DB2DA0}"/>
              </a:ext>
            </a:extLst>
          </p:cNvPr>
          <p:cNvCxnSpPr>
            <a:cxnSpLocks/>
          </p:cNvCxnSpPr>
          <p:nvPr/>
        </p:nvCxnSpPr>
        <p:spPr>
          <a:xfrm>
            <a:off x="1357507" y="5621112"/>
            <a:ext cx="614209" cy="251246"/>
          </a:xfrm>
          <a:prstGeom prst="line">
            <a:avLst/>
          </a:prstGeom>
        </p:spPr>
        <p:style>
          <a:lnRef idx="1">
            <a:schemeClr val="dk1"/>
          </a:lnRef>
          <a:fillRef idx="0">
            <a:schemeClr val="dk1"/>
          </a:fillRef>
          <a:effectRef idx="0">
            <a:schemeClr val="dk1"/>
          </a:effectRef>
          <a:fontRef idx="minor">
            <a:schemeClr val="tx1"/>
          </a:fontRef>
        </p:style>
      </p:cxnSp>
      <p:cxnSp>
        <p:nvCxnSpPr>
          <p:cNvPr id="122" name="Connector: Elbow 121">
            <a:extLst>
              <a:ext uri="{FF2B5EF4-FFF2-40B4-BE49-F238E27FC236}">
                <a16:creationId xmlns:a16="http://schemas.microsoft.com/office/drawing/2014/main" id="{0689F731-ECC2-2EF9-BDD2-1CB232177F70}"/>
              </a:ext>
            </a:extLst>
          </p:cNvPr>
          <p:cNvCxnSpPr>
            <a:stCxn id="98" idx="2"/>
            <a:endCxn id="107" idx="1"/>
          </p:cNvCxnSpPr>
          <p:nvPr/>
        </p:nvCxnSpPr>
        <p:spPr>
          <a:xfrm rot="16200000" flipH="1">
            <a:off x="1003527" y="5532996"/>
            <a:ext cx="874494" cy="1061883"/>
          </a:xfrm>
          <a:prstGeom prst="bentConnector2">
            <a:avLst/>
          </a:prstGeom>
        </p:spPr>
        <p:style>
          <a:lnRef idx="1">
            <a:schemeClr val="dk1"/>
          </a:lnRef>
          <a:fillRef idx="0">
            <a:schemeClr val="dk1"/>
          </a:fillRef>
          <a:effectRef idx="0">
            <a:schemeClr val="dk1"/>
          </a:effectRef>
          <a:fontRef idx="minor">
            <a:schemeClr val="tx1"/>
          </a:fontRef>
        </p:style>
      </p:cxnSp>
      <p:cxnSp>
        <p:nvCxnSpPr>
          <p:cNvPr id="123" name="Straight Connector 122">
            <a:extLst>
              <a:ext uri="{FF2B5EF4-FFF2-40B4-BE49-F238E27FC236}">
                <a16:creationId xmlns:a16="http://schemas.microsoft.com/office/drawing/2014/main" id="{58D54094-2C8A-2497-06D5-ACC8CCC7B21F}"/>
              </a:ext>
            </a:extLst>
          </p:cNvPr>
          <p:cNvCxnSpPr>
            <a:stCxn id="107" idx="3"/>
            <a:endCxn id="108" idx="1"/>
          </p:cNvCxnSpPr>
          <p:nvPr/>
        </p:nvCxnSpPr>
        <p:spPr>
          <a:xfrm>
            <a:off x="2719585" y="6501185"/>
            <a:ext cx="252660" cy="0"/>
          </a:xfrm>
          <a:prstGeom prst="line">
            <a:avLst/>
          </a:prstGeom>
        </p:spPr>
        <p:style>
          <a:lnRef idx="1">
            <a:schemeClr val="dk1"/>
          </a:lnRef>
          <a:fillRef idx="0">
            <a:schemeClr val="dk1"/>
          </a:fillRef>
          <a:effectRef idx="0">
            <a:schemeClr val="dk1"/>
          </a:effectRef>
          <a:fontRef idx="minor">
            <a:schemeClr val="tx1"/>
          </a:fontRef>
        </p:style>
      </p:cxnSp>
      <p:cxnSp>
        <p:nvCxnSpPr>
          <p:cNvPr id="124" name="Straight Connector 123">
            <a:extLst>
              <a:ext uri="{FF2B5EF4-FFF2-40B4-BE49-F238E27FC236}">
                <a16:creationId xmlns:a16="http://schemas.microsoft.com/office/drawing/2014/main" id="{CA2A1FE8-AF84-1535-45D8-F4FD9EE0FDEF}"/>
              </a:ext>
            </a:extLst>
          </p:cNvPr>
          <p:cNvCxnSpPr>
            <a:stCxn id="100" idx="3"/>
            <a:endCxn id="101" idx="1"/>
          </p:cNvCxnSpPr>
          <p:nvPr/>
        </p:nvCxnSpPr>
        <p:spPr>
          <a:xfrm flipV="1">
            <a:off x="2719585" y="6011604"/>
            <a:ext cx="252660" cy="4563"/>
          </a:xfrm>
          <a:prstGeom prst="line">
            <a:avLst/>
          </a:prstGeom>
        </p:spPr>
        <p:style>
          <a:lnRef idx="1">
            <a:schemeClr val="dk1"/>
          </a:lnRef>
          <a:fillRef idx="0">
            <a:schemeClr val="dk1"/>
          </a:fillRef>
          <a:effectRef idx="0">
            <a:schemeClr val="dk1"/>
          </a:effectRef>
          <a:fontRef idx="minor">
            <a:schemeClr val="tx1"/>
          </a:fontRef>
        </p:style>
      </p:cxnSp>
      <p:cxnSp>
        <p:nvCxnSpPr>
          <p:cNvPr id="125" name="Straight Connector 124">
            <a:extLst>
              <a:ext uri="{FF2B5EF4-FFF2-40B4-BE49-F238E27FC236}">
                <a16:creationId xmlns:a16="http://schemas.microsoft.com/office/drawing/2014/main" id="{FB115007-0C76-278B-188B-A432EEA4CBDE}"/>
              </a:ext>
            </a:extLst>
          </p:cNvPr>
          <p:cNvCxnSpPr>
            <a:endCxn id="109" idx="1"/>
          </p:cNvCxnSpPr>
          <p:nvPr/>
        </p:nvCxnSpPr>
        <p:spPr>
          <a:xfrm flipV="1">
            <a:off x="2719585" y="5556435"/>
            <a:ext cx="252659" cy="332741"/>
          </a:xfrm>
          <a:prstGeom prst="line">
            <a:avLst/>
          </a:prstGeom>
        </p:spPr>
        <p:style>
          <a:lnRef idx="1">
            <a:schemeClr val="dk1"/>
          </a:lnRef>
          <a:fillRef idx="0">
            <a:schemeClr val="dk1"/>
          </a:fillRef>
          <a:effectRef idx="0">
            <a:schemeClr val="dk1"/>
          </a:effectRef>
          <a:fontRef idx="minor">
            <a:schemeClr val="tx1"/>
          </a:fontRef>
        </p:style>
      </p:cxnSp>
      <p:cxnSp>
        <p:nvCxnSpPr>
          <p:cNvPr id="126" name="Straight Connector 125">
            <a:extLst>
              <a:ext uri="{FF2B5EF4-FFF2-40B4-BE49-F238E27FC236}">
                <a16:creationId xmlns:a16="http://schemas.microsoft.com/office/drawing/2014/main" id="{7B30232F-79D8-1B44-06F6-8CE11239FB71}"/>
              </a:ext>
            </a:extLst>
          </p:cNvPr>
          <p:cNvCxnSpPr>
            <a:cxnSpLocks/>
            <a:stCxn id="99" idx="3"/>
            <a:endCxn id="110" idx="1"/>
          </p:cNvCxnSpPr>
          <p:nvPr/>
        </p:nvCxnSpPr>
        <p:spPr>
          <a:xfrm>
            <a:off x="2719585" y="4997428"/>
            <a:ext cx="251278" cy="15573"/>
          </a:xfrm>
          <a:prstGeom prst="line">
            <a:avLst/>
          </a:prstGeom>
        </p:spPr>
        <p:style>
          <a:lnRef idx="1">
            <a:schemeClr val="dk1"/>
          </a:lnRef>
          <a:fillRef idx="0">
            <a:schemeClr val="dk1"/>
          </a:fillRef>
          <a:effectRef idx="0">
            <a:schemeClr val="dk1"/>
          </a:effectRef>
          <a:fontRef idx="minor">
            <a:schemeClr val="tx1"/>
          </a:fontRef>
        </p:style>
      </p:cxnSp>
      <p:cxnSp>
        <p:nvCxnSpPr>
          <p:cNvPr id="127" name="Straight Connector 126">
            <a:extLst>
              <a:ext uri="{FF2B5EF4-FFF2-40B4-BE49-F238E27FC236}">
                <a16:creationId xmlns:a16="http://schemas.microsoft.com/office/drawing/2014/main" id="{9CCBDC35-8535-2A47-4C62-0573FE82BD86}"/>
              </a:ext>
            </a:extLst>
          </p:cNvPr>
          <p:cNvCxnSpPr>
            <a:endCxn id="111" idx="1"/>
          </p:cNvCxnSpPr>
          <p:nvPr/>
        </p:nvCxnSpPr>
        <p:spPr>
          <a:xfrm flipV="1">
            <a:off x="2719585" y="4592686"/>
            <a:ext cx="269921" cy="253167"/>
          </a:xfrm>
          <a:prstGeom prst="line">
            <a:avLst/>
          </a:prstGeom>
        </p:spPr>
        <p:style>
          <a:lnRef idx="1">
            <a:schemeClr val="dk1"/>
          </a:lnRef>
          <a:fillRef idx="0">
            <a:schemeClr val="dk1"/>
          </a:fillRef>
          <a:effectRef idx="0">
            <a:schemeClr val="dk1"/>
          </a:effectRef>
          <a:fontRef idx="minor">
            <a:schemeClr val="tx1"/>
          </a:fontRef>
        </p:style>
      </p:cxnSp>
      <p:cxnSp>
        <p:nvCxnSpPr>
          <p:cNvPr id="128" name="Connector: Elbow 127">
            <a:extLst>
              <a:ext uri="{FF2B5EF4-FFF2-40B4-BE49-F238E27FC236}">
                <a16:creationId xmlns:a16="http://schemas.microsoft.com/office/drawing/2014/main" id="{77E2F4E9-92D9-BD27-A13E-8C74FB8BE5E6}"/>
              </a:ext>
            </a:extLst>
          </p:cNvPr>
          <p:cNvCxnSpPr>
            <a:stCxn id="99" idx="0"/>
            <a:endCxn id="115" idx="1"/>
          </p:cNvCxnSpPr>
          <p:nvPr/>
        </p:nvCxnSpPr>
        <p:spPr>
          <a:xfrm rot="5400000" flipH="1" flipV="1">
            <a:off x="2321197" y="4161972"/>
            <a:ext cx="692763" cy="643855"/>
          </a:xfrm>
          <a:prstGeom prst="bentConnector2">
            <a:avLst/>
          </a:prstGeom>
        </p:spPr>
        <p:style>
          <a:lnRef idx="1">
            <a:schemeClr val="dk1"/>
          </a:lnRef>
          <a:fillRef idx="0">
            <a:schemeClr val="dk1"/>
          </a:fillRef>
          <a:effectRef idx="0">
            <a:schemeClr val="dk1"/>
          </a:effectRef>
          <a:fontRef idx="minor">
            <a:schemeClr val="tx1"/>
          </a:fontRef>
        </p:style>
      </p:cxnSp>
      <p:cxnSp>
        <p:nvCxnSpPr>
          <p:cNvPr id="129" name="Straight Connector 128">
            <a:extLst>
              <a:ext uri="{FF2B5EF4-FFF2-40B4-BE49-F238E27FC236}">
                <a16:creationId xmlns:a16="http://schemas.microsoft.com/office/drawing/2014/main" id="{C751B8C9-4B08-7378-BE88-E10007B0B16B}"/>
              </a:ext>
            </a:extLst>
          </p:cNvPr>
          <p:cNvCxnSpPr>
            <a:stCxn id="101" idx="3"/>
            <a:endCxn id="102" idx="1"/>
          </p:cNvCxnSpPr>
          <p:nvPr/>
        </p:nvCxnSpPr>
        <p:spPr>
          <a:xfrm flipV="1">
            <a:off x="3720114" y="6010634"/>
            <a:ext cx="251278" cy="970"/>
          </a:xfrm>
          <a:prstGeom prst="line">
            <a:avLst/>
          </a:prstGeom>
        </p:spPr>
        <p:style>
          <a:lnRef idx="1">
            <a:schemeClr val="dk1"/>
          </a:lnRef>
          <a:fillRef idx="0">
            <a:schemeClr val="dk1"/>
          </a:fillRef>
          <a:effectRef idx="0">
            <a:schemeClr val="dk1"/>
          </a:effectRef>
          <a:fontRef idx="minor">
            <a:schemeClr val="tx1"/>
          </a:fontRef>
        </p:style>
      </p:cxnSp>
      <p:cxnSp>
        <p:nvCxnSpPr>
          <p:cNvPr id="130" name="Straight Connector 129">
            <a:extLst>
              <a:ext uri="{FF2B5EF4-FFF2-40B4-BE49-F238E27FC236}">
                <a16:creationId xmlns:a16="http://schemas.microsoft.com/office/drawing/2014/main" id="{807393F1-FA65-C3CF-38A5-3AE57CAA9DE9}"/>
              </a:ext>
            </a:extLst>
          </p:cNvPr>
          <p:cNvCxnSpPr>
            <a:stCxn id="102" idx="3"/>
            <a:endCxn id="103" idx="1"/>
          </p:cNvCxnSpPr>
          <p:nvPr/>
        </p:nvCxnSpPr>
        <p:spPr>
          <a:xfrm>
            <a:off x="4719261" y="6010634"/>
            <a:ext cx="212228" cy="0"/>
          </a:xfrm>
          <a:prstGeom prst="line">
            <a:avLst/>
          </a:prstGeom>
        </p:spPr>
        <p:style>
          <a:lnRef idx="1">
            <a:schemeClr val="dk1"/>
          </a:lnRef>
          <a:fillRef idx="0">
            <a:schemeClr val="dk1"/>
          </a:fillRef>
          <a:effectRef idx="0">
            <a:schemeClr val="dk1"/>
          </a:effectRef>
          <a:fontRef idx="minor">
            <a:schemeClr val="tx1"/>
          </a:fontRef>
        </p:style>
      </p:cxnSp>
      <p:cxnSp>
        <p:nvCxnSpPr>
          <p:cNvPr id="131" name="Straight Connector 130">
            <a:extLst>
              <a:ext uri="{FF2B5EF4-FFF2-40B4-BE49-F238E27FC236}">
                <a16:creationId xmlns:a16="http://schemas.microsoft.com/office/drawing/2014/main" id="{B2495F53-334E-EEAA-046D-D10CABDFAC2C}"/>
              </a:ext>
            </a:extLst>
          </p:cNvPr>
          <p:cNvCxnSpPr>
            <a:stCxn id="103" idx="3"/>
            <a:endCxn id="104" idx="1"/>
          </p:cNvCxnSpPr>
          <p:nvPr/>
        </p:nvCxnSpPr>
        <p:spPr>
          <a:xfrm>
            <a:off x="5679358" y="6010634"/>
            <a:ext cx="251278" cy="0"/>
          </a:xfrm>
          <a:prstGeom prst="line">
            <a:avLst/>
          </a:prstGeom>
        </p:spPr>
        <p:style>
          <a:lnRef idx="1">
            <a:schemeClr val="dk1"/>
          </a:lnRef>
          <a:fillRef idx="0">
            <a:schemeClr val="dk1"/>
          </a:fillRef>
          <a:effectRef idx="0">
            <a:schemeClr val="dk1"/>
          </a:effectRef>
          <a:fontRef idx="minor">
            <a:schemeClr val="tx1"/>
          </a:fontRef>
        </p:style>
      </p:cxnSp>
      <p:cxnSp>
        <p:nvCxnSpPr>
          <p:cNvPr id="132" name="Straight Connector 131">
            <a:extLst>
              <a:ext uri="{FF2B5EF4-FFF2-40B4-BE49-F238E27FC236}">
                <a16:creationId xmlns:a16="http://schemas.microsoft.com/office/drawing/2014/main" id="{9C2CA6A9-D6B7-6BD9-35DB-9CB5B5C477B5}"/>
              </a:ext>
            </a:extLst>
          </p:cNvPr>
          <p:cNvCxnSpPr>
            <a:stCxn id="105" idx="3"/>
            <a:endCxn id="106" idx="1"/>
          </p:cNvCxnSpPr>
          <p:nvPr/>
        </p:nvCxnSpPr>
        <p:spPr>
          <a:xfrm>
            <a:off x="5679358" y="6520842"/>
            <a:ext cx="251278" cy="148"/>
          </a:xfrm>
          <a:prstGeom prst="line">
            <a:avLst/>
          </a:prstGeom>
        </p:spPr>
        <p:style>
          <a:lnRef idx="1">
            <a:schemeClr val="dk1"/>
          </a:lnRef>
          <a:fillRef idx="0">
            <a:schemeClr val="dk1"/>
          </a:fillRef>
          <a:effectRef idx="0">
            <a:schemeClr val="dk1"/>
          </a:effectRef>
          <a:fontRef idx="minor">
            <a:schemeClr val="tx1"/>
          </a:fontRef>
        </p:style>
      </p:cxnSp>
      <p:cxnSp>
        <p:nvCxnSpPr>
          <p:cNvPr id="133" name="Straight Connector 132">
            <a:extLst>
              <a:ext uri="{FF2B5EF4-FFF2-40B4-BE49-F238E27FC236}">
                <a16:creationId xmlns:a16="http://schemas.microsoft.com/office/drawing/2014/main" id="{8DDE0B58-0AD6-07A6-1AD4-F02090D9D801}"/>
              </a:ext>
            </a:extLst>
          </p:cNvPr>
          <p:cNvCxnSpPr>
            <a:cxnSpLocks/>
          </p:cNvCxnSpPr>
          <p:nvPr/>
        </p:nvCxnSpPr>
        <p:spPr>
          <a:xfrm>
            <a:off x="4680211" y="6157823"/>
            <a:ext cx="290328" cy="232507"/>
          </a:xfrm>
          <a:prstGeom prst="line">
            <a:avLst/>
          </a:prstGeom>
        </p:spPr>
        <p:style>
          <a:lnRef idx="1">
            <a:schemeClr val="dk1"/>
          </a:lnRef>
          <a:fillRef idx="0">
            <a:schemeClr val="dk1"/>
          </a:fillRef>
          <a:effectRef idx="0">
            <a:schemeClr val="dk1"/>
          </a:effectRef>
          <a:fontRef idx="minor">
            <a:schemeClr val="tx1"/>
          </a:fontRef>
        </p:style>
      </p:cxnSp>
      <p:sp>
        <p:nvSpPr>
          <p:cNvPr id="134" name="Rectangle: Rounded Corners 133">
            <a:extLst>
              <a:ext uri="{FF2B5EF4-FFF2-40B4-BE49-F238E27FC236}">
                <a16:creationId xmlns:a16="http://schemas.microsoft.com/office/drawing/2014/main" id="{D40F51E8-DA6C-EBA8-0264-29A6D7215378}"/>
              </a:ext>
            </a:extLst>
          </p:cNvPr>
          <p:cNvSpPr/>
          <p:nvPr/>
        </p:nvSpPr>
        <p:spPr>
          <a:xfrm>
            <a:off x="4912957" y="4890757"/>
            <a:ext cx="747869" cy="334296"/>
          </a:xfrm>
          <a:prstGeom prst="roundRect">
            <a:avLst/>
          </a:prstGeom>
          <a:solidFill>
            <a:srgbClr val="D1D1C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desired</a:t>
            </a:r>
          </a:p>
        </p:txBody>
      </p:sp>
      <p:sp>
        <p:nvSpPr>
          <p:cNvPr id="135" name="Rectangle: Rounded Corners 134">
            <a:extLst>
              <a:ext uri="{FF2B5EF4-FFF2-40B4-BE49-F238E27FC236}">
                <a16:creationId xmlns:a16="http://schemas.microsoft.com/office/drawing/2014/main" id="{AEBA84DD-EDAE-78B9-ADB8-D2A06332DBA2}"/>
              </a:ext>
            </a:extLst>
          </p:cNvPr>
          <p:cNvSpPr/>
          <p:nvPr/>
        </p:nvSpPr>
        <p:spPr>
          <a:xfrm>
            <a:off x="5915662" y="4890689"/>
            <a:ext cx="747869" cy="334296"/>
          </a:xfrm>
          <a:prstGeom prst="roundRect">
            <a:avLst/>
          </a:prstGeom>
          <a:solidFill>
            <a:srgbClr val="D1D1C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toys</a:t>
            </a:r>
          </a:p>
        </p:txBody>
      </p:sp>
      <p:cxnSp>
        <p:nvCxnSpPr>
          <p:cNvPr id="136" name="Straight Connector 135">
            <a:extLst>
              <a:ext uri="{FF2B5EF4-FFF2-40B4-BE49-F238E27FC236}">
                <a16:creationId xmlns:a16="http://schemas.microsoft.com/office/drawing/2014/main" id="{05CE78A0-8113-8C2D-AEF5-5F86F12C60B7}"/>
              </a:ext>
            </a:extLst>
          </p:cNvPr>
          <p:cNvCxnSpPr>
            <a:stCxn id="115" idx="3"/>
            <a:endCxn id="117" idx="1"/>
          </p:cNvCxnSpPr>
          <p:nvPr/>
        </p:nvCxnSpPr>
        <p:spPr>
          <a:xfrm>
            <a:off x="3737375" y="4137517"/>
            <a:ext cx="177650" cy="3930"/>
          </a:xfrm>
          <a:prstGeom prst="line">
            <a:avLst/>
          </a:prstGeom>
        </p:spPr>
        <p:style>
          <a:lnRef idx="1">
            <a:schemeClr val="dk1"/>
          </a:lnRef>
          <a:fillRef idx="0">
            <a:schemeClr val="dk1"/>
          </a:fillRef>
          <a:effectRef idx="0">
            <a:schemeClr val="dk1"/>
          </a:effectRef>
          <a:fontRef idx="minor">
            <a:schemeClr val="tx1"/>
          </a:fontRef>
        </p:style>
      </p:cxnSp>
      <p:cxnSp>
        <p:nvCxnSpPr>
          <p:cNvPr id="137" name="Straight Connector 136">
            <a:extLst>
              <a:ext uri="{FF2B5EF4-FFF2-40B4-BE49-F238E27FC236}">
                <a16:creationId xmlns:a16="http://schemas.microsoft.com/office/drawing/2014/main" id="{203D9A6B-6A80-24A3-96AD-DD15D066419E}"/>
              </a:ext>
            </a:extLst>
          </p:cNvPr>
          <p:cNvCxnSpPr>
            <a:stCxn id="111" idx="3"/>
            <a:endCxn id="112" idx="1"/>
          </p:cNvCxnSpPr>
          <p:nvPr/>
        </p:nvCxnSpPr>
        <p:spPr>
          <a:xfrm>
            <a:off x="3737375" y="4592686"/>
            <a:ext cx="159007" cy="9300"/>
          </a:xfrm>
          <a:prstGeom prst="line">
            <a:avLst/>
          </a:prstGeom>
        </p:spPr>
        <p:style>
          <a:lnRef idx="1">
            <a:schemeClr val="dk1"/>
          </a:lnRef>
          <a:fillRef idx="0">
            <a:schemeClr val="dk1"/>
          </a:fillRef>
          <a:effectRef idx="0">
            <a:schemeClr val="dk1"/>
          </a:effectRef>
          <a:fontRef idx="minor">
            <a:schemeClr val="tx1"/>
          </a:fontRef>
        </p:style>
      </p:cxnSp>
      <p:cxnSp>
        <p:nvCxnSpPr>
          <p:cNvPr id="138" name="Straight Connector 137">
            <a:extLst>
              <a:ext uri="{FF2B5EF4-FFF2-40B4-BE49-F238E27FC236}">
                <a16:creationId xmlns:a16="http://schemas.microsoft.com/office/drawing/2014/main" id="{80FDDA34-A95A-0F07-0124-C23AB7249760}"/>
              </a:ext>
            </a:extLst>
          </p:cNvPr>
          <p:cNvCxnSpPr/>
          <p:nvPr/>
        </p:nvCxnSpPr>
        <p:spPr>
          <a:xfrm flipV="1">
            <a:off x="3718732" y="3863241"/>
            <a:ext cx="203082" cy="120873"/>
          </a:xfrm>
          <a:prstGeom prst="line">
            <a:avLst/>
          </a:prstGeom>
        </p:spPr>
        <p:style>
          <a:lnRef idx="1">
            <a:schemeClr val="dk1"/>
          </a:lnRef>
          <a:fillRef idx="0">
            <a:schemeClr val="dk1"/>
          </a:fillRef>
          <a:effectRef idx="0">
            <a:schemeClr val="dk1"/>
          </a:effectRef>
          <a:fontRef idx="minor">
            <a:schemeClr val="tx1"/>
          </a:fontRef>
        </p:style>
      </p:cxnSp>
      <p:cxnSp>
        <p:nvCxnSpPr>
          <p:cNvPr id="139" name="Straight Connector 138">
            <a:extLst>
              <a:ext uri="{FF2B5EF4-FFF2-40B4-BE49-F238E27FC236}">
                <a16:creationId xmlns:a16="http://schemas.microsoft.com/office/drawing/2014/main" id="{BD184C97-584B-B37A-CD5A-23CE50056E5C}"/>
              </a:ext>
            </a:extLst>
          </p:cNvPr>
          <p:cNvCxnSpPr>
            <a:cxnSpLocks/>
            <a:stCxn id="112" idx="3"/>
            <a:endCxn id="113" idx="1"/>
          </p:cNvCxnSpPr>
          <p:nvPr/>
        </p:nvCxnSpPr>
        <p:spPr>
          <a:xfrm flipV="1">
            <a:off x="4644251" y="4592686"/>
            <a:ext cx="227218" cy="9300"/>
          </a:xfrm>
          <a:prstGeom prst="line">
            <a:avLst/>
          </a:prstGeom>
        </p:spPr>
        <p:style>
          <a:lnRef idx="1">
            <a:schemeClr val="dk1"/>
          </a:lnRef>
          <a:fillRef idx="0">
            <a:schemeClr val="dk1"/>
          </a:fillRef>
          <a:effectRef idx="0">
            <a:schemeClr val="dk1"/>
          </a:effectRef>
          <a:fontRef idx="minor">
            <a:schemeClr val="tx1"/>
          </a:fontRef>
        </p:style>
      </p:cxnSp>
      <p:cxnSp>
        <p:nvCxnSpPr>
          <p:cNvPr id="140" name="Straight Connector 139">
            <a:extLst>
              <a:ext uri="{FF2B5EF4-FFF2-40B4-BE49-F238E27FC236}">
                <a16:creationId xmlns:a16="http://schemas.microsoft.com/office/drawing/2014/main" id="{5F2677F8-F808-0784-2EA0-B2DF93562C40}"/>
              </a:ext>
            </a:extLst>
          </p:cNvPr>
          <p:cNvCxnSpPr>
            <a:stCxn id="118" idx="3"/>
            <a:endCxn id="119" idx="1"/>
          </p:cNvCxnSpPr>
          <p:nvPr/>
        </p:nvCxnSpPr>
        <p:spPr>
          <a:xfrm>
            <a:off x="4669683" y="3696093"/>
            <a:ext cx="206648" cy="0"/>
          </a:xfrm>
          <a:prstGeom prst="line">
            <a:avLst/>
          </a:prstGeom>
        </p:spPr>
        <p:style>
          <a:lnRef idx="1">
            <a:schemeClr val="dk1"/>
          </a:lnRef>
          <a:fillRef idx="0">
            <a:schemeClr val="dk1"/>
          </a:fillRef>
          <a:effectRef idx="0">
            <a:schemeClr val="dk1"/>
          </a:effectRef>
          <a:fontRef idx="minor">
            <a:schemeClr val="tx1"/>
          </a:fontRef>
        </p:style>
      </p:cxnSp>
      <p:cxnSp>
        <p:nvCxnSpPr>
          <p:cNvPr id="141" name="Straight Connector 140">
            <a:extLst>
              <a:ext uri="{FF2B5EF4-FFF2-40B4-BE49-F238E27FC236}">
                <a16:creationId xmlns:a16="http://schemas.microsoft.com/office/drawing/2014/main" id="{57B0C73D-AA05-F272-F512-864292EA4918}"/>
              </a:ext>
            </a:extLst>
          </p:cNvPr>
          <p:cNvCxnSpPr>
            <a:cxnSpLocks/>
            <a:stCxn id="113" idx="3"/>
            <a:endCxn id="114" idx="1"/>
          </p:cNvCxnSpPr>
          <p:nvPr/>
        </p:nvCxnSpPr>
        <p:spPr>
          <a:xfrm flipV="1">
            <a:off x="5619338" y="4589006"/>
            <a:ext cx="296325" cy="3680"/>
          </a:xfrm>
          <a:prstGeom prst="line">
            <a:avLst/>
          </a:prstGeom>
        </p:spPr>
        <p:style>
          <a:lnRef idx="1">
            <a:schemeClr val="dk1"/>
          </a:lnRef>
          <a:fillRef idx="0">
            <a:schemeClr val="dk1"/>
          </a:fillRef>
          <a:effectRef idx="0">
            <a:schemeClr val="dk1"/>
          </a:effectRef>
          <a:fontRef idx="minor">
            <a:schemeClr val="tx1"/>
          </a:fontRef>
        </p:style>
      </p:cxnSp>
      <p:cxnSp>
        <p:nvCxnSpPr>
          <p:cNvPr id="142" name="Straight Connector 141">
            <a:extLst>
              <a:ext uri="{FF2B5EF4-FFF2-40B4-BE49-F238E27FC236}">
                <a16:creationId xmlns:a16="http://schemas.microsoft.com/office/drawing/2014/main" id="{685820EB-F2CC-1571-99C0-2BB94337A6BD}"/>
              </a:ext>
            </a:extLst>
          </p:cNvPr>
          <p:cNvCxnSpPr/>
          <p:nvPr/>
        </p:nvCxnSpPr>
        <p:spPr>
          <a:xfrm flipV="1">
            <a:off x="5588413" y="4217932"/>
            <a:ext cx="342223" cy="212665"/>
          </a:xfrm>
          <a:prstGeom prst="line">
            <a:avLst/>
          </a:prstGeom>
        </p:spPr>
        <p:style>
          <a:lnRef idx="1">
            <a:schemeClr val="dk1"/>
          </a:lnRef>
          <a:fillRef idx="0">
            <a:schemeClr val="dk1"/>
          </a:fillRef>
          <a:effectRef idx="0">
            <a:schemeClr val="dk1"/>
          </a:effectRef>
          <a:fontRef idx="minor">
            <a:schemeClr val="tx1"/>
          </a:fontRef>
        </p:style>
      </p:cxnSp>
      <p:cxnSp>
        <p:nvCxnSpPr>
          <p:cNvPr id="143" name="Straight Connector 142">
            <a:extLst>
              <a:ext uri="{FF2B5EF4-FFF2-40B4-BE49-F238E27FC236}">
                <a16:creationId xmlns:a16="http://schemas.microsoft.com/office/drawing/2014/main" id="{555E33D8-2687-4B62-CF28-8981731CF128}"/>
              </a:ext>
            </a:extLst>
          </p:cNvPr>
          <p:cNvCxnSpPr>
            <a:stCxn id="134" idx="3"/>
            <a:endCxn id="135" idx="1"/>
          </p:cNvCxnSpPr>
          <p:nvPr/>
        </p:nvCxnSpPr>
        <p:spPr>
          <a:xfrm flipV="1">
            <a:off x="5660826" y="5057837"/>
            <a:ext cx="254836" cy="68"/>
          </a:xfrm>
          <a:prstGeom prst="line">
            <a:avLst/>
          </a:prstGeom>
        </p:spPr>
        <p:style>
          <a:lnRef idx="1">
            <a:schemeClr val="dk1"/>
          </a:lnRef>
          <a:fillRef idx="0">
            <a:schemeClr val="dk1"/>
          </a:fillRef>
          <a:effectRef idx="0">
            <a:schemeClr val="dk1"/>
          </a:effectRef>
          <a:fontRef idx="minor">
            <a:schemeClr val="tx1"/>
          </a:fontRef>
        </p:style>
      </p:cxnSp>
      <p:cxnSp>
        <p:nvCxnSpPr>
          <p:cNvPr id="144" name="Straight Connector 143">
            <a:extLst>
              <a:ext uri="{FF2B5EF4-FFF2-40B4-BE49-F238E27FC236}">
                <a16:creationId xmlns:a16="http://schemas.microsoft.com/office/drawing/2014/main" id="{CB92ABA4-EFBF-1FE8-2211-E2F7F930D330}"/>
              </a:ext>
            </a:extLst>
          </p:cNvPr>
          <p:cNvCxnSpPr>
            <a:cxnSpLocks/>
          </p:cNvCxnSpPr>
          <p:nvPr/>
        </p:nvCxnSpPr>
        <p:spPr>
          <a:xfrm>
            <a:off x="4625608" y="4767552"/>
            <a:ext cx="313563" cy="136819"/>
          </a:xfrm>
          <a:prstGeom prst="line">
            <a:avLst/>
          </a:prstGeom>
        </p:spPr>
        <p:style>
          <a:lnRef idx="1">
            <a:schemeClr val="dk1"/>
          </a:lnRef>
          <a:fillRef idx="0">
            <a:schemeClr val="dk1"/>
          </a:fillRef>
          <a:effectRef idx="0">
            <a:schemeClr val="dk1"/>
          </a:effectRef>
          <a:fontRef idx="minor">
            <a:schemeClr val="tx1"/>
          </a:fontRef>
        </p:style>
      </p:cxnSp>
    </p:spTree>
    <p:custDataLst>
      <p:tags r:id="rId1"/>
    </p:custDataLst>
    <p:extLst>
      <p:ext uri="{BB962C8B-B14F-4D97-AF65-F5344CB8AC3E}">
        <p14:creationId xmlns:p14="http://schemas.microsoft.com/office/powerpoint/2010/main" val="3703198241"/>
      </p:ext>
    </p:extLst>
  </p:cSld>
  <p:clrMapOvr>
    <a:masterClrMapping/>
  </p:clrMapOvr>
  <mc:AlternateContent xmlns:mc="http://schemas.openxmlformats.org/markup-compatibility/2006" xmlns:p14="http://schemas.microsoft.com/office/powerpoint/2010/main">
    <mc:Choice Requires="p14">
      <p:transition spd="slow" p14:dur="2000" advTm="3152"/>
    </mc:Choice>
    <mc:Fallback xmlns="">
      <p:transition spd="slow" advTm="3152"/>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E8C608-F63D-CEBB-5359-B1E497DE496B}"/>
              </a:ext>
            </a:extLst>
          </p:cNvPr>
          <p:cNvSpPr>
            <a:spLocks noGrp="1"/>
          </p:cNvSpPr>
          <p:nvPr>
            <p:ph type="title"/>
          </p:nvPr>
        </p:nvSpPr>
        <p:spPr/>
        <p:txBody>
          <a:bodyPr/>
          <a:lstStyle/>
          <a:p>
            <a:r>
              <a:rPr lang="en-US" dirty="0"/>
              <a:t>How it works?</a:t>
            </a:r>
          </a:p>
        </p:txBody>
      </p:sp>
      <p:sp>
        <p:nvSpPr>
          <p:cNvPr id="3" name="Content Placeholder 2">
            <a:extLst>
              <a:ext uri="{FF2B5EF4-FFF2-40B4-BE49-F238E27FC236}">
                <a16:creationId xmlns:a16="http://schemas.microsoft.com/office/drawing/2014/main" id="{FF10D7D6-188C-ED1C-60E8-BE5804C6FCD6}"/>
              </a:ext>
            </a:extLst>
          </p:cNvPr>
          <p:cNvSpPr>
            <a:spLocks noGrp="1"/>
          </p:cNvSpPr>
          <p:nvPr>
            <p:ph sz="quarter" idx="10"/>
          </p:nvPr>
        </p:nvSpPr>
        <p:spPr/>
        <p:txBody>
          <a:bodyPr>
            <a:normAutofit/>
          </a:bodyPr>
          <a:lstStyle/>
          <a:p>
            <a:r>
              <a:rPr lang="en-US" dirty="0"/>
              <a:t>Keeping track of a beam of possible output sequences</a:t>
            </a:r>
          </a:p>
          <a:p>
            <a:r>
              <a:rPr lang="en-US" dirty="0"/>
              <a:t>The beam is a set of the top-b most probable output sequences at each time step.</a:t>
            </a:r>
          </a:p>
        </p:txBody>
      </p:sp>
      <p:sp>
        <p:nvSpPr>
          <p:cNvPr id="4" name="Rectangle: Rounded Corners 3">
            <a:extLst>
              <a:ext uri="{FF2B5EF4-FFF2-40B4-BE49-F238E27FC236}">
                <a16:creationId xmlns:a16="http://schemas.microsoft.com/office/drawing/2014/main" id="{01ED3AC0-EB9E-2EC5-DA91-311A5FFB16E7}"/>
              </a:ext>
            </a:extLst>
          </p:cNvPr>
          <p:cNvSpPr/>
          <p:nvPr/>
        </p:nvSpPr>
        <p:spPr>
          <a:xfrm>
            <a:off x="826058" y="5192450"/>
            <a:ext cx="953728" cy="334296"/>
          </a:xfrm>
          <a:prstGeom prst="roundRect">
            <a:avLst/>
          </a:prstGeom>
          <a:solidFill>
            <a:srgbClr val="A9D18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Transformers</a:t>
            </a:r>
          </a:p>
        </p:txBody>
      </p:sp>
      <p:sp>
        <p:nvSpPr>
          <p:cNvPr id="5" name="Rectangle: Rounded Corners 4">
            <a:extLst>
              <a:ext uri="{FF2B5EF4-FFF2-40B4-BE49-F238E27FC236}">
                <a16:creationId xmlns:a16="http://schemas.microsoft.com/office/drawing/2014/main" id="{9C639C50-374D-0352-C5EA-A7F0638E45C1}"/>
              </a:ext>
            </a:extLst>
          </p:cNvPr>
          <p:cNvSpPr/>
          <p:nvPr/>
        </p:nvSpPr>
        <p:spPr>
          <a:xfrm>
            <a:off x="2364805" y="4730335"/>
            <a:ext cx="747869" cy="334296"/>
          </a:xfrm>
          <a:prstGeom prst="roundRect">
            <a:avLst/>
          </a:prstGeom>
          <a:solidFill>
            <a:srgbClr val="A9D18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are</a:t>
            </a:r>
          </a:p>
        </p:txBody>
      </p:sp>
      <p:sp>
        <p:nvSpPr>
          <p:cNvPr id="6" name="Rectangle: Rounded Corners 5">
            <a:extLst>
              <a:ext uri="{FF2B5EF4-FFF2-40B4-BE49-F238E27FC236}">
                <a16:creationId xmlns:a16="http://schemas.microsoft.com/office/drawing/2014/main" id="{228ECB59-7CB7-9E32-8185-9D7CE073A4BA}"/>
              </a:ext>
            </a:extLst>
          </p:cNvPr>
          <p:cNvSpPr/>
          <p:nvPr/>
        </p:nvSpPr>
        <p:spPr>
          <a:xfrm>
            <a:off x="2364805" y="5749074"/>
            <a:ext cx="747869" cy="334296"/>
          </a:xfrm>
          <a:prstGeom prst="roundRect">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will </a:t>
            </a:r>
          </a:p>
        </p:txBody>
      </p:sp>
      <p:sp>
        <p:nvSpPr>
          <p:cNvPr id="7" name="Rectangle: Rounded Corners 6">
            <a:extLst>
              <a:ext uri="{FF2B5EF4-FFF2-40B4-BE49-F238E27FC236}">
                <a16:creationId xmlns:a16="http://schemas.microsoft.com/office/drawing/2014/main" id="{FEF10E9E-339D-1389-FCBB-566C7A1928D3}"/>
              </a:ext>
            </a:extLst>
          </p:cNvPr>
          <p:cNvSpPr/>
          <p:nvPr/>
        </p:nvSpPr>
        <p:spPr>
          <a:xfrm>
            <a:off x="3365334" y="5744511"/>
            <a:ext cx="747869" cy="334296"/>
          </a:xfrm>
          <a:prstGeom prst="roundRect">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be </a:t>
            </a:r>
          </a:p>
        </p:txBody>
      </p:sp>
      <p:sp>
        <p:nvSpPr>
          <p:cNvPr id="8" name="Rectangle: Rounded Corners 7">
            <a:extLst>
              <a:ext uri="{FF2B5EF4-FFF2-40B4-BE49-F238E27FC236}">
                <a16:creationId xmlns:a16="http://schemas.microsoft.com/office/drawing/2014/main" id="{E2A1B25D-A61B-2353-40C8-D216D700D1BA}"/>
              </a:ext>
            </a:extLst>
          </p:cNvPr>
          <p:cNvSpPr/>
          <p:nvPr/>
        </p:nvSpPr>
        <p:spPr>
          <a:xfrm>
            <a:off x="4364481" y="5743541"/>
            <a:ext cx="747869" cy="334296"/>
          </a:xfrm>
          <a:prstGeom prst="roundRect">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released </a:t>
            </a:r>
          </a:p>
        </p:txBody>
      </p:sp>
      <p:sp>
        <p:nvSpPr>
          <p:cNvPr id="9" name="Rectangle: Rounded Corners 8">
            <a:extLst>
              <a:ext uri="{FF2B5EF4-FFF2-40B4-BE49-F238E27FC236}">
                <a16:creationId xmlns:a16="http://schemas.microsoft.com/office/drawing/2014/main" id="{070DACF1-F0F4-8F0B-80D7-4FAC1F7AB08F}"/>
              </a:ext>
            </a:extLst>
          </p:cNvPr>
          <p:cNvSpPr/>
          <p:nvPr/>
        </p:nvSpPr>
        <p:spPr>
          <a:xfrm>
            <a:off x="5324578" y="5743541"/>
            <a:ext cx="747869" cy="334296"/>
          </a:xfrm>
          <a:prstGeom prst="roundRect">
            <a:avLst/>
          </a:prstGeom>
          <a:solidFill>
            <a:srgbClr val="D1D1C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on</a:t>
            </a:r>
          </a:p>
        </p:txBody>
      </p:sp>
      <p:sp>
        <p:nvSpPr>
          <p:cNvPr id="10" name="Rectangle: Rounded Corners 9">
            <a:extLst>
              <a:ext uri="{FF2B5EF4-FFF2-40B4-BE49-F238E27FC236}">
                <a16:creationId xmlns:a16="http://schemas.microsoft.com/office/drawing/2014/main" id="{89B1071B-5455-DCFD-7EC8-FAAE3A5A009E}"/>
              </a:ext>
            </a:extLst>
          </p:cNvPr>
          <p:cNvSpPr/>
          <p:nvPr/>
        </p:nvSpPr>
        <p:spPr>
          <a:xfrm>
            <a:off x="6323725" y="5743541"/>
            <a:ext cx="747869" cy="334296"/>
          </a:xfrm>
          <a:prstGeom prst="roundRect">
            <a:avLst/>
          </a:prstGeom>
          <a:solidFill>
            <a:srgbClr val="D1D1C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May</a:t>
            </a:r>
          </a:p>
        </p:txBody>
      </p:sp>
      <p:sp>
        <p:nvSpPr>
          <p:cNvPr id="11" name="Rectangle: Rounded Corners 10">
            <a:extLst>
              <a:ext uri="{FF2B5EF4-FFF2-40B4-BE49-F238E27FC236}">
                <a16:creationId xmlns:a16="http://schemas.microsoft.com/office/drawing/2014/main" id="{13D8ECB9-6C5B-EBFC-CBC0-2FAF077BE068}"/>
              </a:ext>
            </a:extLst>
          </p:cNvPr>
          <p:cNvSpPr/>
          <p:nvPr/>
        </p:nvSpPr>
        <p:spPr>
          <a:xfrm>
            <a:off x="5324578" y="6253749"/>
            <a:ext cx="747869" cy="334296"/>
          </a:xfrm>
          <a:prstGeom prst="roundRect">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in</a:t>
            </a:r>
          </a:p>
        </p:txBody>
      </p:sp>
      <p:sp>
        <p:nvSpPr>
          <p:cNvPr id="12" name="Rectangle: Rounded Corners 11">
            <a:extLst>
              <a:ext uri="{FF2B5EF4-FFF2-40B4-BE49-F238E27FC236}">
                <a16:creationId xmlns:a16="http://schemas.microsoft.com/office/drawing/2014/main" id="{6DF79B6D-ADD5-4CBC-8AEC-A3194846DB01}"/>
              </a:ext>
            </a:extLst>
          </p:cNvPr>
          <p:cNvSpPr/>
          <p:nvPr/>
        </p:nvSpPr>
        <p:spPr>
          <a:xfrm>
            <a:off x="6323725" y="6253897"/>
            <a:ext cx="747869" cy="334296"/>
          </a:xfrm>
          <a:prstGeom prst="roundRect">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theaters</a:t>
            </a:r>
          </a:p>
        </p:txBody>
      </p:sp>
      <p:sp>
        <p:nvSpPr>
          <p:cNvPr id="13" name="Rectangle: Rounded Corners 12">
            <a:extLst>
              <a:ext uri="{FF2B5EF4-FFF2-40B4-BE49-F238E27FC236}">
                <a16:creationId xmlns:a16="http://schemas.microsoft.com/office/drawing/2014/main" id="{7CEC7B10-3566-2360-F01C-16B60275F483}"/>
              </a:ext>
            </a:extLst>
          </p:cNvPr>
          <p:cNvSpPr/>
          <p:nvPr/>
        </p:nvSpPr>
        <p:spPr>
          <a:xfrm>
            <a:off x="2364805" y="6234092"/>
            <a:ext cx="747869" cy="334296"/>
          </a:xfrm>
          <a:prstGeom prst="roundRect">
            <a:avLst/>
          </a:prstGeom>
          <a:solidFill>
            <a:srgbClr val="D1D1C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have</a:t>
            </a:r>
          </a:p>
        </p:txBody>
      </p:sp>
      <p:sp>
        <p:nvSpPr>
          <p:cNvPr id="14" name="Rectangle: Rounded Corners 13">
            <a:extLst>
              <a:ext uri="{FF2B5EF4-FFF2-40B4-BE49-F238E27FC236}">
                <a16:creationId xmlns:a16="http://schemas.microsoft.com/office/drawing/2014/main" id="{C990FD19-426C-E638-CBF6-5BDB95A0254F}"/>
              </a:ext>
            </a:extLst>
          </p:cNvPr>
          <p:cNvSpPr/>
          <p:nvPr/>
        </p:nvSpPr>
        <p:spPr>
          <a:xfrm>
            <a:off x="3365334" y="6234092"/>
            <a:ext cx="747869" cy="334296"/>
          </a:xfrm>
          <a:prstGeom prst="roundRect">
            <a:avLst/>
          </a:prstGeom>
          <a:solidFill>
            <a:srgbClr val="D1D1C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been </a:t>
            </a:r>
          </a:p>
        </p:txBody>
      </p:sp>
      <p:sp>
        <p:nvSpPr>
          <p:cNvPr id="15" name="Rectangle: Rounded Corners 14">
            <a:extLst>
              <a:ext uri="{FF2B5EF4-FFF2-40B4-BE49-F238E27FC236}">
                <a16:creationId xmlns:a16="http://schemas.microsoft.com/office/drawing/2014/main" id="{14B962E7-55F3-B46E-03F9-5293AFBE800A}"/>
              </a:ext>
            </a:extLst>
          </p:cNvPr>
          <p:cNvSpPr/>
          <p:nvPr/>
        </p:nvSpPr>
        <p:spPr>
          <a:xfrm>
            <a:off x="3365333" y="5289342"/>
            <a:ext cx="747869" cy="334296"/>
          </a:xfrm>
          <a:prstGeom prst="roundRect">
            <a:avLst/>
          </a:prstGeom>
          <a:solidFill>
            <a:srgbClr val="D1D1C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have</a:t>
            </a:r>
          </a:p>
        </p:txBody>
      </p:sp>
      <p:sp>
        <p:nvSpPr>
          <p:cNvPr id="16" name="Rectangle: Rounded Corners 15">
            <a:extLst>
              <a:ext uri="{FF2B5EF4-FFF2-40B4-BE49-F238E27FC236}">
                <a16:creationId xmlns:a16="http://schemas.microsoft.com/office/drawing/2014/main" id="{322DF4DE-6189-C36D-705C-E8A65EE28232}"/>
              </a:ext>
            </a:extLst>
          </p:cNvPr>
          <p:cNvSpPr/>
          <p:nvPr/>
        </p:nvSpPr>
        <p:spPr>
          <a:xfrm>
            <a:off x="3363952" y="4745908"/>
            <a:ext cx="747869" cy="334296"/>
          </a:xfrm>
          <a:prstGeom prst="roundRect">
            <a:avLst/>
          </a:prstGeom>
          <a:solidFill>
            <a:srgbClr val="D1D1C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not</a:t>
            </a:r>
          </a:p>
        </p:txBody>
      </p:sp>
      <p:sp>
        <p:nvSpPr>
          <p:cNvPr id="17" name="Rectangle: Rounded Corners 16">
            <a:extLst>
              <a:ext uri="{FF2B5EF4-FFF2-40B4-BE49-F238E27FC236}">
                <a16:creationId xmlns:a16="http://schemas.microsoft.com/office/drawing/2014/main" id="{D4E457A3-899F-7F03-0223-0F2C5113AA86}"/>
              </a:ext>
            </a:extLst>
          </p:cNvPr>
          <p:cNvSpPr/>
          <p:nvPr/>
        </p:nvSpPr>
        <p:spPr>
          <a:xfrm>
            <a:off x="3382595" y="4325593"/>
            <a:ext cx="747869" cy="334296"/>
          </a:xfrm>
          <a:prstGeom prst="roundRect">
            <a:avLst/>
          </a:prstGeom>
          <a:solidFill>
            <a:srgbClr val="A9D18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the</a:t>
            </a:r>
          </a:p>
        </p:txBody>
      </p:sp>
      <p:sp>
        <p:nvSpPr>
          <p:cNvPr id="18" name="Rectangle: Rounded Corners 17">
            <a:extLst>
              <a:ext uri="{FF2B5EF4-FFF2-40B4-BE49-F238E27FC236}">
                <a16:creationId xmlns:a16="http://schemas.microsoft.com/office/drawing/2014/main" id="{30C9B77D-6915-C436-CE9B-E112226233FF}"/>
              </a:ext>
            </a:extLst>
          </p:cNvPr>
          <p:cNvSpPr/>
          <p:nvPr/>
        </p:nvSpPr>
        <p:spPr>
          <a:xfrm>
            <a:off x="4289471" y="4334893"/>
            <a:ext cx="747869" cy="334296"/>
          </a:xfrm>
          <a:prstGeom prst="roundRect">
            <a:avLst/>
          </a:prstGeom>
          <a:solidFill>
            <a:srgbClr val="A9D18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most</a:t>
            </a:r>
          </a:p>
        </p:txBody>
      </p:sp>
      <p:sp>
        <p:nvSpPr>
          <p:cNvPr id="19" name="Rectangle: Rounded Corners 18">
            <a:extLst>
              <a:ext uri="{FF2B5EF4-FFF2-40B4-BE49-F238E27FC236}">
                <a16:creationId xmlns:a16="http://schemas.microsoft.com/office/drawing/2014/main" id="{8EA2938E-9108-63D3-4ADB-50944D804E5E}"/>
              </a:ext>
            </a:extLst>
          </p:cNvPr>
          <p:cNvSpPr/>
          <p:nvPr/>
        </p:nvSpPr>
        <p:spPr>
          <a:xfrm>
            <a:off x="5264558" y="4325593"/>
            <a:ext cx="747869" cy="334296"/>
          </a:xfrm>
          <a:prstGeom prst="roundRect">
            <a:avLst/>
          </a:prstGeom>
          <a:solidFill>
            <a:srgbClr val="A9D18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popular</a:t>
            </a:r>
          </a:p>
        </p:txBody>
      </p:sp>
      <p:sp>
        <p:nvSpPr>
          <p:cNvPr id="20" name="Rectangle: Rounded Corners 19">
            <a:extLst>
              <a:ext uri="{FF2B5EF4-FFF2-40B4-BE49-F238E27FC236}">
                <a16:creationId xmlns:a16="http://schemas.microsoft.com/office/drawing/2014/main" id="{7DC117C0-46D9-CB6E-1A93-D027B02CADAF}"/>
              </a:ext>
            </a:extLst>
          </p:cNvPr>
          <p:cNvSpPr/>
          <p:nvPr/>
        </p:nvSpPr>
        <p:spPr>
          <a:xfrm>
            <a:off x="6308752" y="4321913"/>
            <a:ext cx="747869" cy="334296"/>
          </a:xfrm>
          <a:prstGeom prst="roundRect">
            <a:avLst/>
          </a:prstGeom>
          <a:solidFill>
            <a:srgbClr val="D1D1C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toys</a:t>
            </a:r>
          </a:p>
        </p:txBody>
      </p:sp>
      <p:sp>
        <p:nvSpPr>
          <p:cNvPr id="21" name="Rectangle: Rounded Corners 20">
            <a:extLst>
              <a:ext uri="{FF2B5EF4-FFF2-40B4-BE49-F238E27FC236}">
                <a16:creationId xmlns:a16="http://schemas.microsoft.com/office/drawing/2014/main" id="{3027FE70-CD15-CEE8-9AA6-DE83EA62490D}"/>
              </a:ext>
            </a:extLst>
          </p:cNvPr>
          <p:cNvSpPr/>
          <p:nvPr/>
        </p:nvSpPr>
        <p:spPr>
          <a:xfrm>
            <a:off x="3382595" y="3870424"/>
            <a:ext cx="747869" cy="334296"/>
          </a:xfrm>
          <a:prstGeom prst="roundRect">
            <a:avLst/>
          </a:prstGeom>
          <a:solidFill>
            <a:srgbClr val="D1D1C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a</a:t>
            </a:r>
          </a:p>
        </p:txBody>
      </p:sp>
      <p:sp>
        <p:nvSpPr>
          <p:cNvPr id="22" name="Rectangle: Rounded Corners 21">
            <a:extLst>
              <a:ext uri="{FF2B5EF4-FFF2-40B4-BE49-F238E27FC236}">
                <a16:creationId xmlns:a16="http://schemas.microsoft.com/office/drawing/2014/main" id="{FC70747F-9855-3BE8-3300-6357EB4699B9}"/>
              </a:ext>
            </a:extLst>
          </p:cNvPr>
          <p:cNvSpPr/>
          <p:nvPr/>
        </p:nvSpPr>
        <p:spPr>
          <a:xfrm>
            <a:off x="6290290" y="3820444"/>
            <a:ext cx="747869" cy="334296"/>
          </a:xfrm>
          <a:prstGeom prst="roundRect">
            <a:avLst/>
          </a:prstGeom>
          <a:solidFill>
            <a:srgbClr val="A9D18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toy</a:t>
            </a:r>
          </a:p>
        </p:txBody>
      </p:sp>
      <p:sp>
        <p:nvSpPr>
          <p:cNvPr id="23" name="Rectangle: Rounded Corners 22">
            <a:extLst>
              <a:ext uri="{FF2B5EF4-FFF2-40B4-BE49-F238E27FC236}">
                <a16:creationId xmlns:a16="http://schemas.microsoft.com/office/drawing/2014/main" id="{5C287B1F-6E1D-8E09-92EC-C66F2EAFF76F}"/>
              </a:ext>
            </a:extLst>
          </p:cNvPr>
          <p:cNvSpPr/>
          <p:nvPr/>
        </p:nvSpPr>
        <p:spPr>
          <a:xfrm>
            <a:off x="4308114" y="3874354"/>
            <a:ext cx="747869" cy="334296"/>
          </a:xfrm>
          <a:prstGeom prst="roundRect">
            <a:avLst/>
          </a:prstGeom>
          <a:solidFill>
            <a:srgbClr val="D1D1C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lot</a:t>
            </a:r>
          </a:p>
        </p:txBody>
      </p:sp>
      <p:sp>
        <p:nvSpPr>
          <p:cNvPr id="24" name="Rectangle: Rounded Corners 23">
            <a:extLst>
              <a:ext uri="{FF2B5EF4-FFF2-40B4-BE49-F238E27FC236}">
                <a16:creationId xmlns:a16="http://schemas.microsoft.com/office/drawing/2014/main" id="{037568B0-F1CA-D237-329B-CBA52BA8D280}"/>
              </a:ext>
            </a:extLst>
          </p:cNvPr>
          <p:cNvSpPr/>
          <p:nvPr/>
        </p:nvSpPr>
        <p:spPr>
          <a:xfrm>
            <a:off x="4314903" y="3429000"/>
            <a:ext cx="747869" cy="334296"/>
          </a:xfrm>
          <a:prstGeom prst="roundRect">
            <a:avLst/>
          </a:prstGeom>
          <a:solidFill>
            <a:srgbClr val="D1D1C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great</a:t>
            </a:r>
          </a:p>
        </p:txBody>
      </p:sp>
      <p:sp>
        <p:nvSpPr>
          <p:cNvPr id="25" name="Rectangle: Rounded Corners 24">
            <a:extLst>
              <a:ext uri="{FF2B5EF4-FFF2-40B4-BE49-F238E27FC236}">
                <a16:creationId xmlns:a16="http://schemas.microsoft.com/office/drawing/2014/main" id="{811D330F-FE86-FE13-058A-EB5DA1379C76}"/>
              </a:ext>
            </a:extLst>
          </p:cNvPr>
          <p:cNvSpPr/>
          <p:nvPr/>
        </p:nvSpPr>
        <p:spPr>
          <a:xfrm>
            <a:off x="5269420" y="3429000"/>
            <a:ext cx="747869" cy="334296"/>
          </a:xfrm>
          <a:prstGeom prst="roundRect">
            <a:avLst/>
          </a:prstGeom>
          <a:solidFill>
            <a:srgbClr val="D1D1C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example</a:t>
            </a:r>
          </a:p>
        </p:txBody>
      </p:sp>
      <p:cxnSp>
        <p:nvCxnSpPr>
          <p:cNvPr id="27" name="Straight Connector 26">
            <a:extLst>
              <a:ext uri="{FF2B5EF4-FFF2-40B4-BE49-F238E27FC236}">
                <a16:creationId xmlns:a16="http://schemas.microsoft.com/office/drawing/2014/main" id="{C2519B9B-8DC3-D4D8-42A4-01D74B0439EF}"/>
              </a:ext>
            </a:extLst>
          </p:cNvPr>
          <p:cNvCxnSpPr/>
          <p:nvPr/>
        </p:nvCxnSpPr>
        <p:spPr>
          <a:xfrm flipV="1">
            <a:off x="1779786" y="5039965"/>
            <a:ext cx="585019" cy="171572"/>
          </a:xfrm>
          <a:prstGeom prst="line">
            <a:avLst/>
          </a:prstGeom>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BB77A694-59BE-8FFB-79B5-0D05D837102F}"/>
              </a:ext>
            </a:extLst>
          </p:cNvPr>
          <p:cNvCxnSpPr>
            <a:cxnSpLocks/>
          </p:cNvCxnSpPr>
          <p:nvPr/>
        </p:nvCxnSpPr>
        <p:spPr>
          <a:xfrm>
            <a:off x="1750596" y="5521167"/>
            <a:ext cx="614209" cy="251246"/>
          </a:xfrm>
          <a:prstGeom prst="line">
            <a:avLst/>
          </a:prstGeom>
        </p:spPr>
        <p:style>
          <a:lnRef idx="1">
            <a:schemeClr val="dk1"/>
          </a:lnRef>
          <a:fillRef idx="0">
            <a:schemeClr val="dk1"/>
          </a:fillRef>
          <a:effectRef idx="0">
            <a:schemeClr val="dk1"/>
          </a:effectRef>
          <a:fontRef idx="minor">
            <a:schemeClr val="tx1"/>
          </a:fontRef>
        </p:style>
      </p:cxnSp>
      <p:cxnSp>
        <p:nvCxnSpPr>
          <p:cNvPr id="33" name="Connector: Elbow 32">
            <a:extLst>
              <a:ext uri="{FF2B5EF4-FFF2-40B4-BE49-F238E27FC236}">
                <a16:creationId xmlns:a16="http://schemas.microsoft.com/office/drawing/2014/main" id="{12DE0331-1245-7A63-B978-5455D37F648D}"/>
              </a:ext>
            </a:extLst>
          </p:cNvPr>
          <p:cNvCxnSpPr>
            <a:stCxn id="4" idx="2"/>
            <a:endCxn id="13" idx="1"/>
          </p:cNvCxnSpPr>
          <p:nvPr/>
        </p:nvCxnSpPr>
        <p:spPr>
          <a:xfrm rot="16200000" flipH="1">
            <a:off x="1396616" y="5433051"/>
            <a:ext cx="874494" cy="1061883"/>
          </a:xfrm>
          <a:prstGeom prst="bentConnector2">
            <a:avLst/>
          </a:prstGeom>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17EF5366-9ABE-04D9-D4C5-7B63C59C3E4C}"/>
              </a:ext>
            </a:extLst>
          </p:cNvPr>
          <p:cNvCxnSpPr>
            <a:stCxn id="13" idx="3"/>
            <a:endCxn id="14" idx="1"/>
          </p:cNvCxnSpPr>
          <p:nvPr/>
        </p:nvCxnSpPr>
        <p:spPr>
          <a:xfrm>
            <a:off x="3112674" y="6401240"/>
            <a:ext cx="252660" cy="0"/>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6A3BF4C1-844F-9FB1-DE07-C387CDEA94E7}"/>
              </a:ext>
            </a:extLst>
          </p:cNvPr>
          <p:cNvCxnSpPr>
            <a:stCxn id="6" idx="3"/>
            <a:endCxn id="7" idx="1"/>
          </p:cNvCxnSpPr>
          <p:nvPr/>
        </p:nvCxnSpPr>
        <p:spPr>
          <a:xfrm flipV="1">
            <a:off x="3112674" y="5911659"/>
            <a:ext cx="252660" cy="4563"/>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9D733BD7-0908-33A5-B21E-A384D72CE92C}"/>
              </a:ext>
            </a:extLst>
          </p:cNvPr>
          <p:cNvCxnSpPr>
            <a:endCxn id="15" idx="1"/>
          </p:cNvCxnSpPr>
          <p:nvPr/>
        </p:nvCxnSpPr>
        <p:spPr>
          <a:xfrm flipV="1">
            <a:off x="3112674" y="5456490"/>
            <a:ext cx="252659" cy="332741"/>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31550BDA-DE89-1385-A3D0-23091A1DB404}"/>
              </a:ext>
            </a:extLst>
          </p:cNvPr>
          <p:cNvCxnSpPr>
            <a:cxnSpLocks/>
            <a:stCxn id="5" idx="3"/>
            <a:endCxn id="16" idx="1"/>
          </p:cNvCxnSpPr>
          <p:nvPr/>
        </p:nvCxnSpPr>
        <p:spPr>
          <a:xfrm>
            <a:off x="3112674" y="4897483"/>
            <a:ext cx="251278" cy="15573"/>
          </a:xfrm>
          <a:prstGeom prst="line">
            <a:avLst/>
          </a:prstGeom>
        </p:spPr>
        <p:style>
          <a:lnRef idx="1">
            <a:schemeClr val="dk1"/>
          </a:lnRef>
          <a:fillRef idx="0">
            <a:schemeClr val="dk1"/>
          </a:fillRef>
          <a:effectRef idx="0">
            <a:schemeClr val="dk1"/>
          </a:effectRef>
          <a:fontRef idx="minor">
            <a:schemeClr val="tx1"/>
          </a:fontRef>
        </p:style>
      </p:cxnSp>
      <p:cxnSp>
        <p:nvCxnSpPr>
          <p:cNvPr id="48" name="Straight Connector 47">
            <a:extLst>
              <a:ext uri="{FF2B5EF4-FFF2-40B4-BE49-F238E27FC236}">
                <a16:creationId xmlns:a16="http://schemas.microsoft.com/office/drawing/2014/main" id="{14104B3F-BB90-C224-76A0-A0007CAF5566}"/>
              </a:ext>
            </a:extLst>
          </p:cNvPr>
          <p:cNvCxnSpPr>
            <a:endCxn id="17" idx="1"/>
          </p:cNvCxnSpPr>
          <p:nvPr/>
        </p:nvCxnSpPr>
        <p:spPr>
          <a:xfrm flipV="1">
            <a:off x="3112674" y="4492741"/>
            <a:ext cx="269921" cy="253167"/>
          </a:xfrm>
          <a:prstGeom prst="line">
            <a:avLst/>
          </a:prstGeom>
        </p:spPr>
        <p:style>
          <a:lnRef idx="1">
            <a:schemeClr val="dk1"/>
          </a:lnRef>
          <a:fillRef idx="0">
            <a:schemeClr val="dk1"/>
          </a:fillRef>
          <a:effectRef idx="0">
            <a:schemeClr val="dk1"/>
          </a:effectRef>
          <a:fontRef idx="minor">
            <a:schemeClr val="tx1"/>
          </a:fontRef>
        </p:style>
      </p:cxnSp>
      <p:cxnSp>
        <p:nvCxnSpPr>
          <p:cNvPr id="50" name="Connector: Elbow 49">
            <a:extLst>
              <a:ext uri="{FF2B5EF4-FFF2-40B4-BE49-F238E27FC236}">
                <a16:creationId xmlns:a16="http://schemas.microsoft.com/office/drawing/2014/main" id="{F44C8FD1-3E3D-DABE-72B5-FE9872BBA32E}"/>
              </a:ext>
            </a:extLst>
          </p:cNvPr>
          <p:cNvCxnSpPr>
            <a:stCxn id="5" idx="0"/>
            <a:endCxn id="21" idx="1"/>
          </p:cNvCxnSpPr>
          <p:nvPr/>
        </p:nvCxnSpPr>
        <p:spPr>
          <a:xfrm rot="5400000" flipH="1" flipV="1">
            <a:off x="2714286" y="4062027"/>
            <a:ext cx="692763" cy="643855"/>
          </a:xfrm>
          <a:prstGeom prst="bentConnector2">
            <a:avLst/>
          </a:prstGeom>
        </p:spPr>
        <p:style>
          <a:lnRef idx="1">
            <a:schemeClr val="dk1"/>
          </a:lnRef>
          <a:fillRef idx="0">
            <a:schemeClr val="dk1"/>
          </a:fillRef>
          <a:effectRef idx="0">
            <a:schemeClr val="dk1"/>
          </a:effectRef>
          <a:fontRef idx="minor">
            <a:schemeClr val="tx1"/>
          </a:fontRef>
        </p:style>
      </p:cxnSp>
      <p:cxnSp>
        <p:nvCxnSpPr>
          <p:cNvPr id="52" name="Straight Connector 51">
            <a:extLst>
              <a:ext uri="{FF2B5EF4-FFF2-40B4-BE49-F238E27FC236}">
                <a16:creationId xmlns:a16="http://schemas.microsoft.com/office/drawing/2014/main" id="{FB26408E-C3FF-BCB1-DC8C-4591EB9FBA28}"/>
              </a:ext>
            </a:extLst>
          </p:cNvPr>
          <p:cNvCxnSpPr>
            <a:stCxn id="7" idx="3"/>
            <a:endCxn id="8" idx="1"/>
          </p:cNvCxnSpPr>
          <p:nvPr/>
        </p:nvCxnSpPr>
        <p:spPr>
          <a:xfrm flipV="1">
            <a:off x="4113203" y="5910689"/>
            <a:ext cx="251278" cy="970"/>
          </a:xfrm>
          <a:prstGeom prst="line">
            <a:avLst/>
          </a:prstGeom>
        </p:spPr>
        <p:style>
          <a:lnRef idx="1">
            <a:schemeClr val="dk1"/>
          </a:lnRef>
          <a:fillRef idx="0">
            <a:schemeClr val="dk1"/>
          </a:fillRef>
          <a:effectRef idx="0">
            <a:schemeClr val="dk1"/>
          </a:effectRef>
          <a:fontRef idx="minor">
            <a:schemeClr val="tx1"/>
          </a:fontRef>
        </p:style>
      </p:cxnSp>
      <p:cxnSp>
        <p:nvCxnSpPr>
          <p:cNvPr id="54" name="Straight Connector 53">
            <a:extLst>
              <a:ext uri="{FF2B5EF4-FFF2-40B4-BE49-F238E27FC236}">
                <a16:creationId xmlns:a16="http://schemas.microsoft.com/office/drawing/2014/main" id="{DE62BED7-15D8-AC98-AB42-8178BFFE5C7D}"/>
              </a:ext>
            </a:extLst>
          </p:cNvPr>
          <p:cNvCxnSpPr>
            <a:stCxn id="8" idx="3"/>
            <a:endCxn id="9" idx="1"/>
          </p:cNvCxnSpPr>
          <p:nvPr/>
        </p:nvCxnSpPr>
        <p:spPr>
          <a:xfrm>
            <a:off x="5112350" y="5910689"/>
            <a:ext cx="212228" cy="0"/>
          </a:xfrm>
          <a:prstGeom prst="line">
            <a:avLst/>
          </a:prstGeom>
        </p:spPr>
        <p:style>
          <a:lnRef idx="1">
            <a:schemeClr val="dk1"/>
          </a:lnRef>
          <a:fillRef idx="0">
            <a:schemeClr val="dk1"/>
          </a:fillRef>
          <a:effectRef idx="0">
            <a:schemeClr val="dk1"/>
          </a:effectRef>
          <a:fontRef idx="minor">
            <a:schemeClr val="tx1"/>
          </a:fontRef>
        </p:style>
      </p:cxnSp>
      <p:cxnSp>
        <p:nvCxnSpPr>
          <p:cNvPr id="56" name="Straight Connector 55">
            <a:extLst>
              <a:ext uri="{FF2B5EF4-FFF2-40B4-BE49-F238E27FC236}">
                <a16:creationId xmlns:a16="http://schemas.microsoft.com/office/drawing/2014/main" id="{BF56E4E0-5CA2-B7C1-866E-2B61D70E327E}"/>
              </a:ext>
            </a:extLst>
          </p:cNvPr>
          <p:cNvCxnSpPr>
            <a:stCxn id="9" idx="3"/>
            <a:endCxn id="10" idx="1"/>
          </p:cNvCxnSpPr>
          <p:nvPr/>
        </p:nvCxnSpPr>
        <p:spPr>
          <a:xfrm>
            <a:off x="6072447" y="5910689"/>
            <a:ext cx="251278" cy="0"/>
          </a:xfrm>
          <a:prstGeom prst="line">
            <a:avLst/>
          </a:prstGeom>
        </p:spPr>
        <p:style>
          <a:lnRef idx="1">
            <a:schemeClr val="dk1"/>
          </a:lnRef>
          <a:fillRef idx="0">
            <a:schemeClr val="dk1"/>
          </a:fillRef>
          <a:effectRef idx="0">
            <a:schemeClr val="dk1"/>
          </a:effectRef>
          <a:fontRef idx="minor">
            <a:schemeClr val="tx1"/>
          </a:fontRef>
        </p:style>
      </p:cxnSp>
      <p:cxnSp>
        <p:nvCxnSpPr>
          <p:cNvPr id="58" name="Straight Connector 57">
            <a:extLst>
              <a:ext uri="{FF2B5EF4-FFF2-40B4-BE49-F238E27FC236}">
                <a16:creationId xmlns:a16="http://schemas.microsoft.com/office/drawing/2014/main" id="{62B70A51-1405-AB49-2717-53E80772DB47}"/>
              </a:ext>
            </a:extLst>
          </p:cNvPr>
          <p:cNvCxnSpPr>
            <a:stCxn id="11" idx="3"/>
            <a:endCxn id="12" idx="1"/>
          </p:cNvCxnSpPr>
          <p:nvPr/>
        </p:nvCxnSpPr>
        <p:spPr>
          <a:xfrm>
            <a:off x="6072447" y="6420897"/>
            <a:ext cx="251278" cy="148"/>
          </a:xfrm>
          <a:prstGeom prst="line">
            <a:avLst/>
          </a:prstGeom>
        </p:spPr>
        <p:style>
          <a:lnRef idx="1">
            <a:schemeClr val="dk1"/>
          </a:lnRef>
          <a:fillRef idx="0">
            <a:schemeClr val="dk1"/>
          </a:fillRef>
          <a:effectRef idx="0">
            <a:schemeClr val="dk1"/>
          </a:effectRef>
          <a:fontRef idx="minor">
            <a:schemeClr val="tx1"/>
          </a:fontRef>
        </p:style>
      </p:cxnSp>
      <p:cxnSp>
        <p:nvCxnSpPr>
          <p:cNvPr id="62" name="Straight Connector 61">
            <a:extLst>
              <a:ext uri="{FF2B5EF4-FFF2-40B4-BE49-F238E27FC236}">
                <a16:creationId xmlns:a16="http://schemas.microsoft.com/office/drawing/2014/main" id="{D6A6FD0F-7D1B-A369-5600-31BA25B019D2}"/>
              </a:ext>
            </a:extLst>
          </p:cNvPr>
          <p:cNvCxnSpPr>
            <a:cxnSpLocks/>
          </p:cNvCxnSpPr>
          <p:nvPr/>
        </p:nvCxnSpPr>
        <p:spPr>
          <a:xfrm>
            <a:off x="5073300" y="6057878"/>
            <a:ext cx="290328" cy="232507"/>
          </a:xfrm>
          <a:prstGeom prst="line">
            <a:avLst/>
          </a:prstGeom>
        </p:spPr>
        <p:style>
          <a:lnRef idx="1">
            <a:schemeClr val="dk1"/>
          </a:lnRef>
          <a:fillRef idx="0">
            <a:schemeClr val="dk1"/>
          </a:fillRef>
          <a:effectRef idx="0">
            <a:schemeClr val="dk1"/>
          </a:effectRef>
          <a:fontRef idx="minor">
            <a:schemeClr val="tx1"/>
          </a:fontRef>
        </p:style>
      </p:cxnSp>
      <p:sp>
        <p:nvSpPr>
          <p:cNvPr id="69" name="Rectangle: Rounded Corners 68">
            <a:extLst>
              <a:ext uri="{FF2B5EF4-FFF2-40B4-BE49-F238E27FC236}">
                <a16:creationId xmlns:a16="http://schemas.microsoft.com/office/drawing/2014/main" id="{C14C280C-07A2-D460-0F67-F7DE2D6FA46D}"/>
              </a:ext>
            </a:extLst>
          </p:cNvPr>
          <p:cNvSpPr/>
          <p:nvPr/>
        </p:nvSpPr>
        <p:spPr>
          <a:xfrm>
            <a:off x="5306046" y="4790812"/>
            <a:ext cx="747869" cy="334296"/>
          </a:xfrm>
          <a:prstGeom prst="roundRect">
            <a:avLst/>
          </a:prstGeom>
          <a:solidFill>
            <a:srgbClr val="D1D1C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desired</a:t>
            </a:r>
          </a:p>
        </p:txBody>
      </p:sp>
      <p:sp>
        <p:nvSpPr>
          <p:cNvPr id="70" name="Rectangle: Rounded Corners 69">
            <a:extLst>
              <a:ext uri="{FF2B5EF4-FFF2-40B4-BE49-F238E27FC236}">
                <a16:creationId xmlns:a16="http://schemas.microsoft.com/office/drawing/2014/main" id="{26BE012B-1539-A1FB-D424-3A9D1CE28F16}"/>
              </a:ext>
            </a:extLst>
          </p:cNvPr>
          <p:cNvSpPr/>
          <p:nvPr/>
        </p:nvSpPr>
        <p:spPr>
          <a:xfrm>
            <a:off x="6308751" y="4790744"/>
            <a:ext cx="747869" cy="334296"/>
          </a:xfrm>
          <a:prstGeom prst="roundRect">
            <a:avLst/>
          </a:prstGeom>
          <a:solidFill>
            <a:srgbClr val="D1D1C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toys</a:t>
            </a:r>
          </a:p>
        </p:txBody>
      </p:sp>
      <p:cxnSp>
        <p:nvCxnSpPr>
          <p:cNvPr id="74" name="Straight Connector 73">
            <a:extLst>
              <a:ext uri="{FF2B5EF4-FFF2-40B4-BE49-F238E27FC236}">
                <a16:creationId xmlns:a16="http://schemas.microsoft.com/office/drawing/2014/main" id="{D556FDC5-CAB8-C7E9-245F-66958BC81FFD}"/>
              </a:ext>
            </a:extLst>
          </p:cNvPr>
          <p:cNvCxnSpPr>
            <a:stCxn id="21" idx="3"/>
            <a:endCxn id="23" idx="1"/>
          </p:cNvCxnSpPr>
          <p:nvPr/>
        </p:nvCxnSpPr>
        <p:spPr>
          <a:xfrm>
            <a:off x="4130464" y="4037572"/>
            <a:ext cx="177650" cy="3930"/>
          </a:xfrm>
          <a:prstGeom prst="line">
            <a:avLst/>
          </a:prstGeom>
        </p:spPr>
        <p:style>
          <a:lnRef idx="1">
            <a:schemeClr val="dk1"/>
          </a:lnRef>
          <a:fillRef idx="0">
            <a:schemeClr val="dk1"/>
          </a:fillRef>
          <a:effectRef idx="0">
            <a:schemeClr val="dk1"/>
          </a:effectRef>
          <a:fontRef idx="minor">
            <a:schemeClr val="tx1"/>
          </a:fontRef>
        </p:style>
      </p:cxnSp>
      <p:cxnSp>
        <p:nvCxnSpPr>
          <p:cNvPr id="76" name="Straight Connector 75">
            <a:extLst>
              <a:ext uri="{FF2B5EF4-FFF2-40B4-BE49-F238E27FC236}">
                <a16:creationId xmlns:a16="http://schemas.microsoft.com/office/drawing/2014/main" id="{01C8E8D6-468A-8942-6C59-97FA1A54C00A}"/>
              </a:ext>
            </a:extLst>
          </p:cNvPr>
          <p:cNvCxnSpPr>
            <a:stCxn id="17" idx="3"/>
            <a:endCxn id="18" idx="1"/>
          </p:cNvCxnSpPr>
          <p:nvPr/>
        </p:nvCxnSpPr>
        <p:spPr>
          <a:xfrm>
            <a:off x="4130464" y="4492741"/>
            <a:ext cx="159007" cy="9300"/>
          </a:xfrm>
          <a:prstGeom prst="line">
            <a:avLst/>
          </a:prstGeom>
        </p:spPr>
        <p:style>
          <a:lnRef idx="1">
            <a:schemeClr val="dk1"/>
          </a:lnRef>
          <a:fillRef idx="0">
            <a:schemeClr val="dk1"/>
          </a:fillRef>
          <a:effectRef idx="0">
            <a:schemeClr val="dk1"/>
          </a:effectRef>
          <a:fontRef idx="minor">
            <a:schemeClr val="tx1"/>
          </a:fontRef>
        </p:style>
      </p:cxnSp>
      <p:cxnSp>
        <p:nvCxnSpPr>
          <p:cNvPr id="78" name="Straight Connector 77">
            <a:extLst>
              <a:ext uri="{FF2B5EF4-FFF2-40B4-BE49-F238E27FC236}">
                <a16:creationId xmlns:a16="http://schemas.microsoft.com/office/drawing/2014/main" id="{2DEBA723-6557-214F-8A41-D937F64CF050}"/>
              </a:ext>
            </a:extLst>
          </p:cNvPr>
          <p:cNvCxnSpPr/>
          <p:nvPr/>
        </p:nvCxnSpPr>
        <p:spPr>
          <a:xfrm flipV="1">
            <a:off x="4111821" y="3763296"/>
            <a:ext cx="203082" cy="120873"/>
          </a:xfrm>
          <a:prstGeom prst="line">
            <a:avLst/>
          </a:prstGeom>
        </p:spPr>
        <p:style>
          <a:lnRef idx="1">
            <a:schemeClr val="dk1"/>
          </a:lnRef>
          <a:fillRef idx="0">
            <a:schemeClr val="dk1"/>
          </a:fillRef>
          <a:effectRef idx="0">
            <a:schemeClr val="dk1"/>
          </a:effectRef>
          <a:fontRef idx="minor">
            <a:schemeClr val="tx1"/>
          </a:fontRef>
        </p:style>
      </p:cxnSp>
      <p:cxnSp>
        <p:nvCxnSpPr>
          <p:cNvPr id="80" name="Straight Connector 79">
            <a:extLst>
              <a:ext uri="{FF2B5EF4-FFF2-40B4-BE49-F238E27FC236}">
                <a16:creationId xmlns:a16="http://schemas.microsoft.com/office/drawing/2014/main" id="{10D5F87B-F04F-76B6-FCEA-245C93A5A9A1}"/>
              </a:ext>
            </a:extLst>
          </p:cNvPr>
          <p:cNvCxnSpPr>
            <a:cxnSpLocks/>
            <a:stCxn id="18" idx="3"/>
            <a:endCxn id="19" idx="1"/>
          </p:cNvCxnSpPr>
          <p:nvPr/>
        </p:nvCxnSpPr>
        <p:spPr>
          <a:xfrm flipV="1">
            <a:off x="5037340" y="4492741"/>
            <a:ext cx="227218" cy="9300"/>
          </a:xfrm>
          <a:prstGeom prst="line">
            <a:avLst/>
          </a:prstGeom>
        </p:spPr>
        <p:style>
          <a:lnRef idx="1">
            <a:schemeClr val="dk1"/>
          </a:lnRef>
          <a:fillRef idx="0">
            <a:schemeClr val="dk1"/>
          </a:fillRef>
          <a:effectRef idx="0">
            <a:schemeClr val="dk1"/>
          </a:effectRef>
          <a:fontRef idx="minor">
            <a:schemeClr val="tx1"/>
          </a:fontRef>
        </p:style>
      </p:cxnSp>
      <p:cxnSp>
        <p:nvCxnSpPr>
          <p:cNvPr id="82" name="Straight Connector 81">
            <a:extLst>
              <a:ext uri="{FF2B5EF4-FFF2-40B4-BE49-F238E27FC236}">
                <a16:creationId xmlns:a16="http://schemas.microsoft.com/office/drawing/2014/main" id="{500EC748-D229-9618-2438-5F051D41F9CE}"/>
              </a:ext>
            </a:extLst>
          </p:cNvPr>
          <p:cNvCxnSpPr>
            <a:stCxn id="24" idx="3"/>
            <a:endCxn id="25" idx="1"/>
          </p:cNvCxnSpPr>
          <p:nvPr/>
        </p:nvCxnSpPr>
        <p:spPr>
          <a:xfrm>
            <a:off x="5062772" y="3596148"/>
            <a:ext cx="206648" cy="0"/>
          </a:xfrm>
          <a:prstGeom prst="line">
            <a:avLst/>
          </a:prstGeom>
        </p:spPr>
        <p:style>
          <a:lnRef idx="1">
            <a:schemeClr val="dk1"/>
          </a:lnRef>
          <a:fillRef idx="0">
            <a:schemeClr val="dk1"/>
          </a:fillRef>
          <a:effectRef idx="0">
            <a:schemeClr val="dk1"/>
          </a:effectRef>
          <a:fontRef idx="minor">
            <a:schemeClr val="tx1"/>
          </a:fontRef>
        </p:style>
      </p:cxnSp>
      <p:cxnSp>
        <p:nvCxnSpPr>
          <p:cNvPr id="84" name="Straight Connector 83">
            <a:extLst>
              <a:ext uri="{FF2B5EF4-FFF2-40B4-BE49-F238E27FC236}">
                <a16:creationId xmlns:a16="http://schemas.microsoft.com/office/drawing/2014/main" id="{574817DC-42B2-D9D8-BB57-500104BDDAF0}"/>
              </a:ext>
            </a:extLst>
          </p:cNvPr>
          <p:cNvCxnSpPr>
            <a:cxnSpLocks/>
            <a:stCxn id="19" idx="3"/>
            <a:endCxn id="20" idx="1"/>
          </p:cNvCxnSpPr>
          <p:nvPr/>
        </p:nvCxnSpPr>
        <p:spPr>
          <a:xfrm flipV="1">
            <a:off x="6012427" y="4489061"/>
            <a:ext cx="296325" cy="3680"/>
          </a:xfrm>
          <a:prstGeom prst="line">
            <a:avLst/>
          </a:prstGeom>
        </p:spPr>
        <p:style>
          <a:lnRef idx="1">
            <a:schemeClr val="dk1"/>
          </a:lnRef>
          <a:fillRef idx="0">
            <a:schemeClr val="dk1"/>
          </a:fillRef>
          <a:effectRef idx="0">
            <a:schemeClr val="dk1"/>
          </a:effectRef>
          <a:fontRef idx="minor">
            <a:schemeClr val="tx1"/>
          </a:fontRef>
        </p:style>
      </p:cxnSp>
      <p:cxnSp>
        <p:nvCxnSpPr>
          <p:cNvPr id="86" name="Straight Connector 85">
            <a:extLst>
              <a:ext uri="{FF2B5EF4-FFF2-40B4-BE49-F238E27FC236}">
                <a16:creationId xmlns:a16="http://schemas.microsoft.com/office/drawing/2014/main" id="{FD5D51C4-F72B-D5B0-C914-FEAE025FE9AA}"/>
              </a:ext>
            </a:extLst>
          </p:cNvPr>
          <p:cNvCxnSpPr/>
          <p:nvPr/>
        </p:nvCxnSpPr>
        <p:spPr>
          <a:xfrm flipV="1">
            <a:off x="5981502" y="4117987"/>
            <a:ext cx="342223" cy="212665"/>
          </a:xfrm>
          <a:prstGeom prst="line">
            <a:avLst/>
          </a:prstGeom>
        </p:spPr>
        <p:style>
          <a:lnRef idx="1">
            <a:schemeClr val="dk1"/>
          </a:lnRef>
          <a:fillRef idx="0">
            <a:schemeClr val="dk1"/>
          </a:fillRef>
          <a:effectRef idx="0">
            <a:schemeClr val="dk1"/>
          </a:effectRef>
          <a:fontRef idx="minor">
            <a:schemeClr val="tx1"/>
          </a:fontRef>
        </p:style>
      </p:cxnSp>
      <p:cxnSp>
        <p:nvCxnSpPr>
          <p:cNvPr id="88" name="Straight Connector 87">
            <a:extLst>
              <a:ext uri="{FF2B5EF4-FFF2-40B4-BE49-F238E27FC236}">
                <a16:creationId xmlns:a16="http://schemas.microsoft.com/office/drawing/2014/main" id="{B0182DD6-BF44-605F-2B1F-84CD55443292}"/>
              </a:ext>
            </a:extLst>
          </p:cNvPr>
          <p:cNvCxnSpPr>
            <a:stCxn id="69" idx="3"/>
            <a:endCxn id="70" idx="1"/>
          </p:cNvCxnSpPr>
          <p:nvPr/>
        </p:nvCxnSpPr>
        <p:spPr>
          <a:xfrm flipV="1">
            <a:off x="6053915" y="4957892"/>
            <a:ext cx="254836" cy="68"/>
          </a:xfrm>
          <a:prstGeom prst="line">
            <a:avLst/>
          </a:prstGeom>
        </p:spPr>
        <p:style>
          <a:lnRef idx="1">
            <a:schemeClr val="dk1"/>
          </a:lnRef>
          <a:fillRef idx="0">
            <a:schemeClr val="dk1"/>
          </a:fillRef>
          <a:effectRef idx="0">
            <a:schemeClr val="dk1"/>
          </a:effectRef>
          <a:fontRef idx="minor">
            <a:schemeClr val="tx1"/>
          </a:fontRef>
        </p:style>
      </p:cxnSp>
      <p:cxnSp>
        <p:nvCxnSpPr>
          <p:cNvPr id="90" name="Straight Connector 89">
            <a:extLst>
              <a:ext uri="{FF2B5EF4-FFF2-40B4-BE49-F238E27FC236}">
                <a16:creationId xmlns:a16="http://schemas.microsoft.com/office/drawing/2014/main" id="{B6BCE054-CA7D-B5CB-6AB5-7255BFE26812}"/>
              </a:ext>
            </a:extLst>
          </p:cNvPr>
          <p:cNvCxnSpPr>
            <a:cxnSpLocks/>
          </p:cNvCxnSpPr>
          <p:nvPr/>
        </p:nvCxnSpPr>
        <p:spPr>
          <a:xfrm>
            <a:off x="5018697" y="4667607"/>
            <a:ext cx="313563" cy="136819"/>
          </a:xfrm>
          <a:prstGeom prst="line">
            <a:avLst/>
          </a:prstGeom>
        </p:spPr>
        <p:style>
          <a:lnRef idx="1">
            <a:schemeClr val="dk1"/>
          </a:lnRef>
          <a:fillRef idx="0">
            <a:schemeClr val="dk1"/>
          </a:fillRef>
          <a:effectRef idx="0">
            <a:schemeClr val="dk1"/>
          </a:effectRef>
          <a:fontRef idx="minor">
            <a:schemeClr val="tx1"/>
          </a:fontRef>
        </p:style>
      </p:cxnSp>
    </p:spTree>
    <p:custDataLst>
      <p:tags r:id="rId1"/>
    </p:custDataLst>
    <p:extLst>
      <p:ext uri="{BB962C8B-B14F-4D97-AF65-F5344CB8AC3E}">
        <p14:creationId xmlns:p14="http://schemas.microsoft.com/office/powerpoint/2010/main" val="1760624462"/>
      </p:ext>
    </p:extLst>
  </p:cSld>
  <p:clrMapOvr>
    <a:masterClrMapping/>
  </p:clrMapOvr>
  <mc:AlternateContent xmlns:mc="http://schemas.openxmlformats.org/markup-compatibility/2006" xmlns:p14="http://schemas.microsoft.com/office/powerpoint/2010/main">
    <mc:Choice Requires="p14">
      <p:transition spd="slow" p14:dur="2000" advTm="4317"/>
    </mc:Choice>
    <mc:Fallback xmlns="">
      <p:transition spd="slow" advTm="431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6" presetClass="emph" presetSubtype="0" fill="hold" grpId="0" nodeType="clickEffect">
                                  <p:stCondLst>
                                    <p:cond delay="0"/>
                                  </p:stCondLst>
                                  <p:childTnLst>
                                    <p:animEffect transition="out" filter="fade">
                                      <p:cBhvr>
                                        <p:cTn id="13" dur="1000" tmFilter="0, 0; .2, .5; .8, .5; 1, 0"/>
                                        <p:tgtEl>
                                          <p:spTgt spid="4"/>
                                        </p:tgtEl>
                                      </p:cBhvr>
                                    </p:animEffect>
                                    <p:animScale>
                                      <p:cBhvr>
                                        <p:cTn id="14" dur="500" autoRev="1" fill="hold"/>
                                        <p:tgtEl>
                                          <p:spTgt spid="4"/>
                                        </p:tgtEl>
                                      </p:cBhvr>
                                      <p:by x="105000" y="105000"/>
                                    </p:animScale>
                                  </p:childTnLst>
                                </p:cTn>
                              </p:par>
                              <p:par>
                                <p:cTn id="15" presetID="26" presetClass="emph" presetSubtype="0" fill="hold" grpId="0" nodeType="withEffect">
                                  <p:stCondLst>
                                    <p:cond delay="0"/>
                                  </p:stCondLst>
                                  <p:childTnLst>
                                    <p:animEffect transition="out" filter="fade">
                                      <p:cBhvr>
                                        <p:cTn id="16" dur="1000" tmFilter="0, 0; .2, .5; .8, .5; 1, 0"/>
                                        <p:tgtEl>
                                          <p:spTgt spid="5"/>
                                        </p:tgtEl>
                                      </p:cBhvr>
                                    </p:animEffect>
                                    <p:animScale>
                                      <p:cBhvr>
                                        <p:cTn id="17" dur="500" autoRev="1" fill="hold"/>
                                        <p:tgtEl>
                                          <p:spTgt spid="5"/>
                                        </p:tgtEl>
                                      </p:cBhvr>
                                      <p:by x="105000" y="105000"/>
                                    </p:animScale>
                                  </p:childTnLst>
                                </p:cTn>
                              </p:par>
                              <p:par>
                                <p:cTn id="18" presetID="26" presetClass="emph" presetSubtype="0" fill="hold" grpId="0" nodeType="withEffect">
                                  <p:stCondLst>
                                    <p:cond delay="0"/>
                                  </p:stCondLst>
                                  <p:childTnLst>
                                    <p:animEffect transition="out" filter="fade">
                                      <p:cBhvr>
                                        <p:cTn id="19" dur="1000" tmFilter="0, 0; .2, .5; .8, .5; 1, 0"/>
                                        <p:tgtEl>
                                          <p:spTgt spid="6"/>
                                        </p:tgtEl>
                                      </p:cBhvr>
                                    </p:animEffect>
                                    <p:animScale>
                                      <p:cBhvr>
                                        <p:cTn id="20" dur="500" autoRev="1" fill="hold"/>
                                        <p:tgtEl>
                                          <p:spTgt spid="6"/>
                                        </p:tgtEl>
                                      </p:cBhvr>
                                      <p:by x="105000" y="105000"/>
                                    </p:animScale>
                                  </p:childTnLst>
                                </p:cTn>
                              </p:par>
                              <p:par>
                                <p:cTn id="21" presetID="26" presetClass="emph" presetSubtype="0" fill="hold" grpId="0" nodeType="withEffect">
                                  <p:stCondLst>
                                    <p:cond delay="0"/>
                                  </p:stCondLst>
                                  <p:childTnLst>
                                    <p:animEffect transition="out" filter="fade">
                                      <p:cBhvr>
                                        <p:cTn id="22" dur="1000" tmFilter="0, 0; .2, .5; .8, .5; 1, 0"/>
                                        <p:tgtEl>
                                          <p:spTgt spid="17"/>
                                        </p:tgtEl>
                                      </p:cBhvr>
                                    </p:animEffect>
                                    <p:animScale>
                                      <p:cBhvr>
                                        <p:cTn id="23" dur="500" autoRev="1" fill="hold"/>
                                        <p:tgtEl>
                                          <p:spTgt spid="17"/>
                                        </p:tgtEl>
                                      </p:cBhvr>
                                      <p:by x="105000" y="105000"/>
                                    </p:animScale>
                                  </p:childTnLst>
                                </p:cTn>
                              </p:par>
                              <p:par>
                                <p:cTn id="24" presetID="26" presetClass="emph" presetSubtype="0" fill="hold" grpId="0" nodeType="withEffect">
                                  <p:stCondLst>
                                    <p:cond delay="0"/>
                                  </p:stCondLst>
                                  <p:childTnLst>
                                    <p:animEffect transition="out" filter="fade">
                                      <p:cBhvr>
                                        <p:cTn id="25" dur="1000" tmFilter="0, 0; .2, .5; .8, .5; 1, 0"/>
                                        <p:tgtEl>
                                          <p:spTgt spid="7"/>
                                        </p:tgtEl>
                                      </p:cBhvr>
                                    </p:animEffect>
                                    <p:animScale>
                                      <p:cBhvr>
                                        <p:cTn id="26" dur="500" autoRev="1" fill="hold"/>
                                        <p:tgtEl>
                                          <p:spTgt spid="7"/>
                                        </p:tgtEl>
                                      </p:cBhvr>
                                      <p:by x="105000" y="105000"/>
                                    </p:animScale>
                                  </p:childTnLst>
                                </p:cTn>
                              </p:par>
                              <p:par>
                                <p:cTn id="27" presetID="26" presetClass="emph" presetSubtype="0" fill="hold" grpId="0" nodeType="withEffect">
                                  <p:stCondLst>
                                    <p:cond delay="0"/>
                                  </p:stCondLst>
                                  <p:childTnLst>
                                    <p:animEffect transition="out" filter="fade">
                                      <p:cBhvr>
                                        <p:cTn id="28" dur="1000" tmFilter="0, 0; .2, .5; .8, .5; 1, 0"/>
                                        <p:tgtEl>
                                          <p:spTgt spid="8"/>
                                        </p:tgtEl>
                                      </p:cBhvr>
                                    </p:animEffect>
                                    <p:animScale>
                                      <p:cBhvr>
                                        <p:cTn id="29" dur="500" autoRev="1" fill="hold"/>
                                        <p:tgtEl>
                                          <p:spTgt spid="8"/>
                                        </p:tgtEl>
                                      </p:cBhvr>
                                      <p:by x="105000" y="105000"/>
                                    </p:animScale>
                                  </p:childTnLst>
                                </p:cTn>
                              </p:par>
                              <p:par>
                                <p:cTn id="30" presetID="26" presetClass="emph" presetSubtype="0" fill="hold" grpId="0" nodeType="withEffect">
                                  <p:stCondLst>
                                    <p:cond delay="0"/>
                                  </p:stCondLst>
                                  <p:childTnLst>
                                    <p:animEffect transition="out" filter="fade">
                                      <p:cBhvr>
                                        <p:cTn id="31" dur="1000" tmFilter="0, 0; .2, .5; .8, .5; 1, 0"/>
                                        <p:tgtEl>
                                          <p:spTgt spid="18"/>
                                        </p:tgtEl>
                                      </p:cBhvr>
                                    </p:animEffect>
                                    <p:animScale>
                                      <p:cBhvr>
                                        <p:cTn id="32" dur="500" autoRev="1" fill="hold"/>
                                        <p:tgtEl>
                                          <p:spTgt spid="18"/>
                                        </p:tgtEl>
                                      </p:cBhvr>
                                      <p:by x="105000" y="105000"/>
                                    </p:animScale>
                                  </p:childTnLst>
                                </p:cTn>
                              </p:par>
                              <p:par>
                                <p:cTn id="33" presetID="26" presetClass="emph" presetSubtype="0" fill="hold" grpId="0" nodeType="withEffect">
                                  <p:stCondLst>
                                    <p:cond delay="0"/>
                                  </p:stCondLst>
                                  <p:childTnLst>
                                    <p:animEffect transition="out" filter="fade">
                                      <p:cBhvr>
                                        <p:cTn id="34" dur="1000" tmFilter="0, 0; .2, .5; .8, .5; 1, 0"/>
                                        <p:tgtEl>
                                          <p:spTgt spid="19"/>
                                        </p:tgtEl>
                                      </p:cBhvr>
                                    </p:animEffect>
                                    <p:animScale>
                                      <p:cBhvr>
                                        <p:cTn id="35" dur="500" autoRev="1" fill="hold"/>
                                        <p:tgtEl>
                                          <p:spTgt spid="19"/>
                                        </p:tgtEl>
                                      </p:cBhvr>
                                      <p:by x="105000" y="105000"/>
                                    </p:animScale>
                                  </p:childTnLst>
                                </p:cTn>
                              </p:par>
                              <p:par>
                                <p:cTn id="36" presetID="26" presetClass="emph" presetSubtype="0" fill="hold" grpId="0" nodeType="withEffect">
                                  <p:stCondLst>
                                    <p:cond delay="0"/>
                                  </p:stCondLst>
                                  <p:childTnLst>
                                    <p:animEffect transition="out" filter="fade">
                                      <p:cBhvr>
                                        <p:cTn id="37" dur="1000" tmFilter="0, 0; .2, .5; .8, .5; 1, 0"/>
                                        <p:tgtEl>
                                          <p:spTgt spid="22"/>
                                        </p:tgtEl>
                                      </p:cBhvr>
                                    </p:animEffect>
                                    <p:animScale>
                                      <p:cBhvr>
                                        <p:cTn id="38" dur="500" autoRev="1" fill="hold"/>
                                        <p:tgtEl>
                                          <p:spTgt spid="22"/>
                                        </p:tgtEl>
                                      </p:cBhvr>
                                      <p:by x="105000" y="105000"/>
                                    </p:animScale>
                                  </p:childTnLst>
                                </p:cTn>
                              </p:par>
                              <p:par>
                                <p:cTn id="39" presetID="26" presetClass="emph" presetSubtype="0" fill="hold" grpId="0" nodeType="withEffect">
                                  <p:stCondLst>
                                    <p:cond delay="0"/>
                                  </p:stCondLst>
                                  <p:childTnLst>
                                    <p:animEffect transition="out" filter="fade">
                                      <p:cBhvr>
                                        <p:cTn id="40" dur="1000" tmFilter="0, 0; .2, .5; .8, .5; 1, 0"/>
                                        <p:tgtEl>
                                          <p:spTgt spid="11"/>
                                        </p:tgtEl>
                                      </p:cBhvr>
                                    </p:animEffect>
                                    <p:animScale>
                                      <p:cBhvr>
                                        <p:cTn id="41" dur="500" autoRev="1" fill="hold"/>
                                        <p:tgtEl>
                                          <p:spTgt spid="11"/>
                                        </p:tgtEl>
                                      </p:cBhvr>
                                      <p:by x="105000" y="105000"/>
                                    </p:animScale>
                                  </p:childTnLst>
                                </p:cTn>
                              </p:par>
                              <p:par>
                                <p:cTn id="42" presetID="26" presetClass="emph" presetSubtype="0" fill="hold" grpId="0" nodeType="withEffect">
                                  <p:stCondLst>
                                    <p:cond delay="0"/>
                                  </p:stCondLst>
                                  <p:childTnLst>
                                    <p:animEffect transition="out" filter="fade">
                                      <p:cBhvr>
                                        <p:cTn id="43" dur="1000" tmFilter="0, 0; .2, .5; .8, .5; 1, 0"/>
                                        <p:tgtEl>
                                          <p:spTgt spid="12"/>
                                        </p:tgtEl>
                                      </p:cBhvr>
                                    </p:animEffect>
                                    <p:animScale>
                                      <p:cBhvr>
                                        <p:cTn id="44" dur="500" autoRev="1" fill="hold"/>
                                        <p:tgtEl>
                                          <p:spTgt spid="1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P spid="5" grpId="0" animBg="1"/>
      <p:bldP spid="6" grpId="0" animBg="1"/>
      <p:bldP spid="7" grpId="0" animBg="1"/>
      <p:bldP spid="8" grpId="0" animBg="1"/>
      <p:bldP spid="11" grpId="0" animBg="1"/>
      <p:bldP spid="12" grpId="0" animBg="1"/>
      <p:bldP spid="17" grpId="0" animBg="1"/>
      <p:bldP spid="18" grpId="0" animBg="1"/>
      <p:bldP spid="19" grpId="0" animBg="1"/>
      <p:bldP spid="2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E8C608-F63D-CEBB-5359-B1E497DE496B}"/>
              </a:ext>
            </a:extLst>
          </p:cNvPr>
          <p:cNvSpPr>
            <a:spLocks noGrp="1"/>
          </p:cNvSpPr>
          <p:nvPr>
            <p:ph type="title"/>
          </p:nvPr>
        </p:nvSpPr>
        <p:spPr/>
        <p:txBody>
          <a:bodyPr/>
          <a:lstStyle/>
          <a:p>
            <a:r>
              <a:rPr lang="en-US" dirty="0"/>
              <a:t>How it works?</a:t>
            </a:r>
          </a:p>
        </p:txBody>
      </p:sp>
      <p:sp>
        <p:nvSpPr>
          <p:cNvPr id="3" name="Content Placeholder 2">
            <a:extLst>
              <a:ext uri="{FF2B5EF4-FFF2-40B4-BE49-F238E27FC236}">
                <a16:creationId xmlns:a16="http://schemas.microsoft.com/office/drawing/2014/main" id="{FF10D7D6-188C-ED1C-60E8-BE5804C6FCD6}"/>
              </a:ext>
            </a:extLst>
          </p:cNvPr>
          <p:cNvSpPr>
            <a:spLocks noGrp="1"/>
          </p:cNvSpPr>
          <p:nvPr>
            <p:ph sz="quarter" idx="10"/>
          </p:nvPr>
        </p:nvSpPr>
        <p:spPr/>
        <p:txBody>
          <a:bodyPr>
            <a:normAutofit/>
          </a:bodyPr>
          <a:lstStyle/>
          <a:p>
            <a:r>
              <a:rPr lang="en-US" dirty="0"/>
              <a:t>Keeping track of a beam of possible output sequences</a:t>
            </a:r>
          </a:p>
          <a:p>
            <a:r>
              <a:rPr lang="en-US" dirty="0"/>
              <a:t>The beam is a set of the top-b most probable output sequences at each time step.</a:t>
            </a:r>
          </a:p>
          <a:p>
            <a:r>
              <a:rPr lang="en-US" dirty="0"/>
              <a:t>The decoder then chooses the sequence with the highest probability at each time step.</a:t>
            </a:r>
          </a:p>
          <a:p>
            <a:r>
              <a:rPr lang="en-US" dirty="0"/>
              <a:t>The process is repeated until:</a:t>
            </a:r>
          </a:p>
          <a:p>
            <a:pPr lvl="1"/>
            <a:r>
              <a:rPr lang="en-US" dirty="0"/>
              <a:t>reach the maximum length </a:t>
            </a:r>
          </a:p>
          <a:p>
            <a:pPr lvl="1"/>
            <a:r>
              <a:rPr lang="en-US" dirty="0"/>
              <a:t>EOS token</a:t>
            </a:r>
          </a:p>
        </p:txBody>
      </p:sp>
      <p:sp>
        <p:nvSpPr>
          <p:cNvPr id="4" name="Rectangle: Rounded Corners 3">
            <a:extLst>
              <a:ext uri="{FF2B5EF4-FFF2-40B4-BE49-F238E27FC236}">
                <a16:creationId xmlns:a16="http://schemas.microsoft.com/office/drawing/2014/main" id="{01ED3AC0-EB9E-2EC5-DA91-311A5FFB16E7}"/>
              </a:ext>
            </a:extLst>
          </p:cNvPr>
          <p:cNvSpPr/>
          <p:nvPr/>
        </p:nvSpPr>
        <p:spPr>
          <a:xfrm>
            <a:off x="826058" y="5192450"/>
            <a:ext cx="953728" cy="334296"/>
          </a:xfrm>
          <a:prstGeom prst="roundRect">
            <a:avLst/>
          </a:prstGeom>
          <a:solidFill>
            <a:srgbClr val="A9D18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Transformers</a:t>
            </a:r>
          </a:p>
        </p:txBody>
      </p:sp>
      <p:sp>
        <p:nvSpPr>
          <p:cNvPr id="5" name="Rectangle: Rounded Corners 4">
            <a:extLst>
              <a:ext uri="{FF2B5EF4-FFF2-40B4-BE49-F238E27FC236}">
                <a16:creationId xmlns:a16="http://schemas.microsoft.com/office/drawing/2014/main" id="{9C639C50-374D-0352-C5EA-A7F0638E45C1}"/>
              </a:ext>
            </a:extLst>
          </p:cNvPr>
          <p:cNvSpPr/>
          <p:nvPr/>
        </p:nvSpPr>
        <p:spPr>
          <a:xfrm>
            <a:off x="2364805" y="4730335"/>
            <a:ext cx="747869" cy="334296"/>
          </a:xfrm>
          <a:prstGeom prst="roundRect">
            <a:avLst/>
          </a:prstGeom>
          <a:solidFill>
            <a:srgbClr val="A9D18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are</a:t>
            </a:r>
          </a:p>
        </p:txBody>
      </p:sp>
      <p:sp>
        <p:nvSpPr>
          <p:cNvPr id="6" name="Rectangle: Rounded Corners 5">
            <a:extLst>
              <a:ext uri="{FF2B5EF4-FFF2-40B4-BE49-F238E27FC236}">
                <a16:creationId xmlns:a16="http://schemas.microsoft.com/office/drawing/2014/main" id="{228ECB59-7CB7-9E32-8185-9D7CE073A4BA}"/>
              </a:ext>
            </a:extLst>
          </p:cNvPr>
          <p:cNvSpPr/>
          <p:nvPr/>
        </p:nvSpPr>
        <p:spPr>
          <a:xfrm>
            <a:off x="2364805" y="5749074"/>
            <a:ext cx="747869" cy="334296"/>
          </a:xfrm>
          <a:prstGeom prst="roundRect">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will </a:t>
            </a:r>
          </a:p>
        </p:txBody>
      </p:sp>
      <p:sp>
        <p:nvSpPr>
          <p:cNvPr id="7" name="Rectangle: Rounded Corners 6">
            <a:extLst>
              <a:ext uri="{FF2B5EF4-FFF2-40B4-BE49-F238E27FC236}">
                <a16:creationId xmlns:a16="http://schemas.microsoft.com/office/drawing/2014/main" id="{FEF10E9E-339D-1389-FCBB-566C7A1928D3}"/>
              </a:ext>
            </a:extLst>
          </p:cNvPr>
          <p:cNvSpPr/>
          <p:nvPr/>
        </p:nvSpPr>
        <p:spPr>
          <a:xfrm>
            <a:off x="3365334" y="5744511"/>
            <a:ext cx="747869" cy="334296"/>
          </a:xfrm>
          <a:prstGeom prst="roundRect">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be </a:t>
            </a:r>
          </a:p>
        </p:txBody>
      </p:sp>
      <p:sp>
        <p:nvSpPr>
          <p:cNvPr id="8" name="Rectangle: Rounded Corners 7">
            <a:extLst>
              <a:ext uri="{FF2B5EF4-FFF2-40B4-BE49-F238E27FC236}">
                <a16:creationId xmlns:a16="http://schemas.microsoft.com/office/drawing/2014/main" id="{E2A1B25D-A61B-2353-40C8-D216D700D1BA}"/>
              </a:ext>
            </a:extLst>
          </p:cNvPr>
          <p:cNvSpPr/>
          <p:nvPr/>
        </p:nvSpPr>
        <p:spPr>
          <a:xfrm>
            <a:off x="4364481" y="5743541"/>
            <a:ext cx="747869" cy="334296"/>
          </a:xfrm>
          <a:prstGeom prst="roundRect">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released </a:t>
            </a:r>
          </a:p>
        </p:txBody>
      </p:sp>
      <p:sp>
        <p:nvSpPr>
          <p:cNvPr id="9" name="Rectangle: Rounded Corners 8">
            <a:extLst>
              <a:ext uri="{FF2B5EF4-FFF2-40B4-BE49-F238E27FC236}">
                <a16:creationId xmlns:a16="http://schemas.microsoft.com/office/drawing/2014/main" id="{070DACF1-F0F4-8F0B-80D7-4FAC1F7AB08F}"/>
              </a:ext>
            </a:extLst>
          </p:cNvPr>
          <p:cNvSpPr/>
          <p:nvPr/>
        </p:nvSpPr>
        <p:spPr>
          <a:xfrm>
            <a:off x="5324578" y="5743541"/>
            <a:ext cx="747869" cy="334296"/>
          </a:xfrm>
          <a:prstGeom prst="roundRect">
            <a:avLst/>
          </a:prstGeom>
          <a:solidFill>
            <a:srgbClr val="D1D1C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on</a:t>
            </a:r>
          </a:p>
        </p:txBody>
      </p:sp>
      <p:sp>
        <p:nvSpPr>
          <p:cNvPr id="10" name="Rectangle: Rounded Corners 9">
            <a:extLst>
              <a:ext uri="{FF2B5EF4-FFF2-40B4-BE49-F238E27FC236}">
                <a16:creationId xmlns:a16="http://schemas.microsoft.com/office/drawing/2014/main" id="{89B1071B-5455-DCFD-7EC8-FAAE3A5A009E}"/>
              </a:ext>
            </a:extLst>
          </p:cNvPr>
          <p:cNvSpPr/>
          <p:nvPr/>
        </p:nvSpPr>
        <p:spPr>
          <a:xfrm>
            <a:off x="6323725" y="5743541"/>
            <a:ext cx="747869" cy="334296"/>
          </a:xfrm>
          <a:prstGeom prst="roundRect">
            <a:avLst/>
          </a:prstGeom>
          <a:solidFill>
            <a:srgbClr val="D1D1C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May</a:t>
            </a:r>
          </a:p>
        </p:txBody>
      </p:sp>
      <p:sp>
        <p:nvSpPr>
          <p:cNvPr id="11" name="Rectangle: Rounded Corners 10">
            <a:extLst>
              <a:ext uri="{FF2B5EF4-FFF2-40B4-BE49-F238E27FC236}">
                <a16:creationId xmlns:a16="http://schemas.microsoft.com/office/drawing/2014/main" id="{13D8ECB9-6C5B-EBFC-CBC0-2FAF077BE068}"/>
              </a:ext>
            </a:extLst>
          </p:cNvPr>
          <p:cNvSpPr/>
          <p:nvPr/>
        </p:nvSpPr>
        <p:spPr>
          <a:xfrm>
            <a:off x="5324578" y="6253749"/>
            <a:ext cx="747869" cy="334296"/>
          </a:xfrm>
          <a:prstGeom prst="roundRect">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in</a:t>
            </a:r>
          </a:p>
        </p:txBody>
      </p:sp>
      <p:sp>
        <p:nvSpPr>
          <p:cNvPr id="12" name="Rectangle: Rounded Corners 11">
            <a:extLst>
              <a:ext uri="{FF2B5EF4-FFF2-40B4-BE49-F238E27FC236}">
                <a16:creationId xmlns:a16="http://schemas.microsoft.com/office/drawing/2014/main" id="{6DF79B6D-ADD5-4CBC-8AEC-A3194846DB01}"/>
              </a:ext>
            </a:extLst>
          </p:cNvPr>
          <p:cNvSpPr/>
          <p:nvPr/>
        </p:nvSpPr>
        <p:spPr>
          <a:xfrm>
            <a:off x="6323725" y="6253897"/>
            <a:ext cx="747869" cy="334296"/>
          </a:xfrm>
          <a:prstGeom prst="roundRect">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theaters</a:t>
            </a:r>
          </a:p>
        </p:txBody>
      </p:sp>
      <p:sp>
        <p:nvSpPr>
          <p:cNvPr id="13" name="Rectangle: Rounded Corners 12">
            <a:extLst>
              <a:ext uri="{FF2B5EF4-FFF2-40B4-BE49-F238E27FC236}">
                <a16:creationId xmlns:a16="http://schemas.microsoft.com/office/drawing/2014/main" id="{7CEC7B10-3566-2360-F01C-16B60275F483}"/>
              </a:ext>
            </a:extLst>
          </p:cNvPr>
          <p:cNvSpPr/>
          <p:nvPr/>
        </p:nvSpPr>
        <p:spPr>
          <a:xfrm>
            <a:off x="2364805" y="6234092"/>
            <a:ext cx="747869" cy="334296"/>
          </a:xfrm>
          <a:prstGeom prst="roundRect">
            <a:avLst/>
          </a:prstGeom>
          <a:solidFill>
            <a:srgbClr val="D1D1C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have</a:t>
            </a:r>
          </a:p>
        </p:txBody>
      </p:sp>
      <p:sp>
        <p:nvSpPr>
          <p:cNvPr id="14" name="Rectangle: Rounded Corners 13">
            <a:extLst>
              <a:ext uri="{FF2B5EF4-FFF2-40B4-BE49-F238E27FC236}">
                <a16:creationId xmlns:a16="http://schemas.microsoft.com/office/drawing/2014/main" id="{C990FD19-426C-E638-CBF6-5BDB95A0254F}"/>
              </a:ext>
            </a:extLst>
          </p:cNvPr>
          <p:cNvSpPr/>
          <p:nvPr/>
        </p:nvSpPr>
        <p:spPr>
          <a:xfrm>
            <a:off x="3365334" y="6234092"/>
            <a:ext cx="747869" cy="334296"/>
          </a:xfrm>
          <a:prstGeom prst="roundRect">
            <a:avLst/>
          </a:prstGeom>
          <a:solidFill>
            <a:srgbClr val="D1D1C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been </a:t>
            </a:r>
          </a:p>
        </p:txBody>
      </p:sp>
      <p:sp>
        <p:nvSpPr>
          <p:cNvPr id="15" name="Rectangle: Rounded Corners 14">
            <a:extLst>
              <a:ext uri="{FF2B5EF4-FFF2-40B4-BE49-F238E27FC236}">
                <a16:creationId xmlns:a16="http://schemas.microsoft.com/office/drawing/2014/main" id="{14B962E7-55F3-B46E-03F9-5293AFBE800A}"/>
              </a:ext>
            </a:extLst>
          </p:cNvPr>
          <p:cNvSpPr/>
          <p:nvPr/>
        </p:nvSpPr>
        <p:spPr>
          <a:xfrm>
            <a:off x="3365333" y="5289342"/>
            <a:ext cx="747869" cy="334296"/>
          </a:xfrm>
          <a:prstGeom prst="roundRect">
            <a:avLst/>
          </a:prstGeom>
          <a:solidFill>
            <a:srgbClr val="D1D1C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have</a:t>
            </a:r>
          </a:p>
        </p:txBody>
      </p:sp>
      <p:sp>
        <p:nvSpPr>
          <p:cNvPr id="16" name="Rectangle: Rounded Corners 15">
            <a:extLst>
              <a:ext uri="{FF2B5EF4-FFF2-40B4-BE49-F238E27FC236}">
                <a16:creationId xmlns:a16="http://schemas.microsoft.com/office/drawing/2014/main" id="{322DF4DE-6189-C36D-705C-E8A65EE28232}"/>
              </a:ext>
            </a:extLst>
          </p:cNvPr>
          <p:cNvSpPr/>
          <p:nvPr/>
        </p:nvSpPr>
        <p:spPr>
          <a:xfrm>
            <a:off x="3363952" y="4745908"/>
            <a:ext cx="747869" cy="334296"/>
          </a:xfrm>
          <a:prstGeom prst="roundRect">
            <a:avLst/>
          </a:prstGeom>
          <a:solidFill>
            <a:srgbClr val="D1D1C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not</a:t>
            </a:r>
          </a:p>
        </p:txBody>
      </p:sp>
      <p:sp>
        <p:nvSpPr>
          <p:cNvPr id="17" name="Rectangle: Rounded Corners 16">
            <a:extLst>
              <a:ext uri="{FF2B5EF4-FFF2-40B4-BE49-F238E27FC236}">
                <a16:creationId xmlns:a16="http://schemas.microsoft.com/office/drawing/2014/main" id="{D4E457A3-899F-7F03-0223-0F2C5113AA86}"/>
              </a:ext>
            </a:extLst>
          </p:cNvPr>
          <p:cNvSpPr/>
          <p:nvPr/>
        </p:nvSpPr>
        <p:spPr>
          <a:xfrm>
            <a:off x="3382595" y="4325593"/>
            <a:ext cx="747869" cy="334296"/>
          </a:xfrm>
          <a:prstGeom prst="roundRect">
            <a:avLst/>
          </a:prstGeom>
          <a:solidFill>
            <a:srgbClr val="A9D18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the</a:t>
            </a:r>
          </a:p>
        </p:txBody>
      </p:sp>
      <p:sp>
        <p:nvSpPr>
          <p:cNvPr id="18" name="Rectangle: Rounded Corners 17">
            <a:extLst>
              <a:ext uri="{FF2B5EF4-FFF2-40B4-BE49-F238E27FC236}">
                <a16:creationId xmlns:a16="http://schemas.microsoft.com/office/drawing/2014/main" id="{30C9B77D-6915-C436-CE9B-E112226233FF}"/>
              </a:ext>
            </a:extLst>
          </p:cNvPr>
          <p:cNvSpPr/>
          <p:nvPr/>
        </p:nvSpPr>
        <p:spPr>
          <a:xfrm>
            <a:off x="4289471" y="4334893"/>
            <a:ext cx="747869" cy="334296"/>
          </a:xfrm>
          <a:prstGeom prst="roundRect">
            <a:avLst/>
          </a:prstGeom>
          <a:solidFill>
            <a:srgbClr val="A9D18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most</a:t>
            </a:r>
          </a:p>
        </p:txBody>
      </p:sp>
      <p:sp>
        <p:nvSpPr>
          <p:cNvPr id="19" name="Rectangle: Rounded Corners 18">
            <a:extLst>
              <a:ext uri="{FF2B5EF4-FFF2-40B4-BE49-F238E27FC236}">
                <a16:creationId xmlns:a16="http://schemas.microsoft.com/office/drawing/2014/main" id="{8EA2938E-9108-63D3-4ADB-50944D804E5E}"/>
              </a:ext>
            </a:extLst>
          </p:cNvPr>
          <p:cNvSpPr/>
          <p:nvPr/>
        </p:nvSpPr>
        <p:spPr>
          <a:xfrm>
            <a:off x="5264558" y="4325593"/>
            <a:ext cx="747869" cy="334296"/>
          </a:xfrm>
          <a:prstGeom prst="roundRect">
            <a:avLst/>
          </a:prstGeom>
          <a:solidFill>
            <a:srgbClr val="A9D18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popular</a:t>
            </a:r>
          </a:p>
        </p:txBody>
      </p:sp>
      <p:sp>
        <p:nvSpPr>
          <p:cNvPr id="20" name="Rectangle: Rounded Corners 19">
            <a:extLst>
              <a:ext uri="{FF2B5EF4-FFF2-40B4-BE49-F238E27FC236}">
                <a16:creationId xmlns:a16="http://schemas.microsoft.com/office/drawing/2014/main" id="{7DC117C0-46D9-CB6E-1A93-D027B02CADAF}"/>
              </a:ext>
            </a:extLst>
          </p:cNvPr>
          <p:cNvSpPr/>
          <p:nvPr/>
        </p:nvSpPr>
        <p:spPr>
          <a:xfrm>
            <a:off x="6308752" y="4321913"/>
            <a:ext cx="747869" cy="334296"/>
          </a:xfrm>
          <a:prstGeom prst="roundRect">
            <a:avLst/>
          </a:prstGeom>
          <a:solidFill>
            <a:srgbClr val="D1D1C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toys</a:t>
            </a:r>
          </a:p>
        </p:txBody>
      </p:sp>
      <p:sp>
        <p:nvSpPr>
          <p:cNvPr id="21" name="Rectangle: Rounded Corners 20">
            <a:extLst>
              <a:ext uri="{FF2B5EF4-FFF2-40B4-BE49-F238E27FC236}">
                <a16:creationId xmlns:a16="http://schemas.microsoft.com/office/drawing/2014/main" id="{3027FE70-CD15-CEE8-9AA6-DE83EA62490D}"/>
              </a:ext>
            </a:extLst>
          </p:cNvPr>
          <p:cNvSpPr/>
          <p:nvPr/>
        </p:nvSpPr>
        <p:spPr>
          <a:xfrm>
            <a:off x="3382595" y="3870424"/>
            <a:ext cx="747869" cy="334296"/>
          </a:xfrm>
          <a:prstGeom prst="roundRect">
            <a:avLst/>
          </a:prstGeom>
          <a:solidFill>
            <a:srgbClr val="D1D1C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a</a:t>
            </a:r>
          </a:p>
        </p:txBody>
      </p:sp>
      <p:sp>
        <p:nvSpPr>
          <p:cNvPr id="22" name="Rectangle: Rounded Corners 21">
            <a:extLst>
              <a:ext uri="{FF2B5EF4-FFF2-40B4-BE49-F238E27FC236}">
                <a16:creationId xmlns:a16="http://schemas.microsoft.com/office/drawing/2014/main" id="{FC70747F-9855-3BE8-3300-6357EB4699B9}"/>
              </a:ext>
            </a:extLst>
          </p:cNvPr>
          <p:cNvSpPr/>
          <p:nvPr/>
        </p:nvSpPr>
        <p:spPr>
          <a:xfrm>
            <a:off x="6290290" y="3820444"/>
            <a:ext cx="747869" cy="334296"/>
          </a:xfrm>
          <a:prstGeom prst="roundRect">
            <a:avLst/>
          </a:prstGeom>
          <a:solidFill>
            <a:srgbClr val="A9D18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toy</a:t>
            </a:r>
          </a:p>
        </p:txBody>
      </p:sp>
      <p:sp>
        <p:nvSpPr>
          <p:cNvPr id="23" name="Rectangle: Rounded Corners 22">
            <a:extLst>
              <a:ext uri="{FF2B5EF4-FFF2-40B4-BE49-F238E27FC236}">
                <a16:creationId xmlns:a16="http://schemas.microsoft.com/office/drawing/2014/main" id="{5C287B1F-6E1D-8E09-92EC-C66F2EAFF76F}"/>
              </a:ext>
            </a:extLst>
          </p:cNvPr>
          <p:cNvSpPr/>
          <p:nvPr/>
        </p:nvSpPr>
        <p:spPr>
          <a:xfrm>
            <a:off x="4308114" y="3874354"/>
            <a:ext cx="747869" cy="334296"/>
          </a:xfrm>
          <a:prstGeom prst="roundRect">
            <a:avLst/>
          </a:prstGeom>
          <a:solidFill>
            <a:srgbClr val="D1D1C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lot</a:t>
            </a:r>
          </a:p>
        </p:txBody>
      </p:sp>
      <p:sp>
        <p:nvSpPr>
          <p:cNvPr id="24" name="Rectangle: Rounded Corners 23">
            <a:extLst>
              <a:ext uri="{FF2B5EF4-FFF2-40B4-BE49-F238E27FC236}">
                <a16:creationId xmlns:a16="http://schemas.microsoft.com/office/drawing/2014/main" id="{037568B0-F1CA-D237-329B-CBA52BA8D280}"/>
              </a:ext>
            </a:extLst>
          </p:cNvPr>
          <p:cNvSpPr/>
          <p:nvPr/>
        </p:nvSpPr>
        <p:spPr>
          <a:xfrm>
            <a:off x="4314903" y="3429000"/>
            <a:ext cx="747869" cy="334296"/>
          </a:xfrm>
          <a:prstGeom prst="roundRect">
            <a:avLst/>
          </a:prstGeom>
          <a:solidFill>
            <a:srgbClr val="D1D1C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great</a:t>
            </a:r>
          </a:p>
        </p:txBody>
      </p:sp>
      <p:sp>
        <p:nvSpPr>
          <p:cNvPr id="25" name="Rectangle: Rounded Corners 24">
            <a:extLst>
              <a:ext uri="{FF2B5EF4-FFF2-40B4-BE49-F238E27FC236}">
                <a16:creationId xmlns:a16="http://schemas.microsoft.com/office/drawing/2014/main" id="{811D330F-FE86-FE13-058A-EB5DA1379C76}"/>
              </a:ext>
            </a:extLst>
          </p:cNvPr>
          <p:cNvSpPr/>
          <p:nvPr/>
        </p:nvSpPr>
        <p:spPr>
          <a:xfrm>
            <a:off x="5269420" y="3429000"/>
            <a:ext cx="747869" cy="334296"/>
          </a:xfrm>
          <a:prstGeom prst="roundRect">
            <a:avLst/>
          </a:prstGeom>
          <a:solidFill>
            <a:srgbClr val="D1D1C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example</a:t>
            </a:r>
          </a:p>
        </p:txBody>
      </p:sp>
      <p:cxnSp>
        <p:nvCxnSpPr>
          <p:cNvPr id="27" name="Straight Connector 26">
            <a:extLst>
              <a:ext uri="{FF2B5EF4-FFF2-40B4-BE49-F238E27FC236}">
                <a16:creationId xmlns:a16="http://schemas.microsoft.com/office/drawing/2014/main" id="{C2519B9B-8DC3-D4D8-42A4-01D74B0439EF}"/>
              </a:ext>
            </a:extLst>
          </p:cNvPr>
          <p:cNvCxnSpPr/>
          <p:nvPr/>
        </p:nvCxnSpPr>
        <p:spPr>
          <a:xfrm flipV="1">
            <a:off x="1779786" y="5039965"/>
            <a:ext cx="585019" cy="171572"/>
          </a:xfrm>
          <a:prstGeom prst="line">
            <a:avLst/>
          </a:prstGeom>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BB77A694-59BE-8FFB-79B5-0D05D837102F}"/>
              </a:ext>
            </a:extLst>
          </p:cNvPr>
          <p:cNvCxnSpPr>
            <a:cxnSpLocks/>
          </p:cNvCxnSpPr>
          <p:nvPr/>
        </p:nvCxnSpPr>
        <p:spPr>
          <a:xfrm>
            <a:off x="1750596" y="5521167"/>
            <a:ext cx="614209" cy="251246"/>
          </a:xfrm>
          <a:prstGeom prst="line">
            <a:avLst/>
          </a:prstGeom>
        </p:spPr>
        <p:style>
          <a:lnRef idx="1">
            <a:schemeClr val="dk1"/>
          </a:lnRef>
          <a:fillRef idx="0">
            <a:schemeClr val="dk1"/>
          </a:fillRef>
          <a:effectRef idx="0">
            <a:schemeClr val="dk1"/>
          </a:effectRef>
          <a:fontRef idx="minor">
            <a:schemeClr val="tx1"/>
          </a:fontRef>
        </p:style>
      </p:cxnSp>
      <p:cxnSp>
        <p:nvCxnSpPr>
          <p:cNvPr id="33" name="Connector: Elbow 32">
            <a:extLst>
              <a:ext uri="{FF2B5EF4-FFF2-40B4-BE49-F238E27FC236}">
                <a16:creationId xmlns:a16="http://schemas.microsoft.com/office/drawing/2014/main" id="{12DE0331-1245-7A63-B978-5455D37F648D}"/>
              </a:ext>
            </a:extLst>
          </p:cNvPr>
          <p:cNvCxnSpPr>
            <a:stCxn id="4" idx="2"/>
            <a:endCxn id="13" idx="1"/>
          </p:cNvCxnSpPr>
          <p:nvPr/>
        </p:nvCxnSpPr>
        <p:spPr>
          <a:xfrm rot="16200000" flipH="1">
            <a:off x="1396616" y="5433051"/>
            <a:ext cx="874494" cy="1061883"/>
          </a:xfrm>
          <a:prstGeom prst="bentConnector2">
            <a:avLst/>
          </a:prstGeom>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17EF5366-9ABE-04D9-D4C5-7B63C59C3E4C}"/>
              </a:ext>
            </a:extLst>
          </p:cNvPr>
          <p:cNvCxnSpPr>
            <a:stCxn id="13" idx="3"/>
            <a:endCxn id="14" idx="1"/>
          </p:cNvCxnSpPr>
          <p:nvPr/>
        </p:nvCxnSpPr>
        <p:spPr>
          <a:xfrm>
            <a:off x="3112674" y="6401240"/>
            <a:ext cx="252660" cy="0"/>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6A3BF4C1-844F-9FB1-DE07-C387CDEA94E7}"/>
              </a:ext>
            </a:extLst>
          </p:cNvPr>
          <p:cNvCxnSpPr>
            <a:stCxn id="6" idx="3"/>
            <a:endCxn id="7" idx="1"/>
          </p:cNvCxnSpPr>
          <p:nvPr/>
        </p:nvCxnSpPr>
        <p:spPr>
          <a:xfrm flipV="1">
            <a:off x="3112674" y="5911659"/>
            <a:ext cx="252660" cy="4563"/>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9D733BD7-0908-33A5-B21E-A384D72CE92C}"/>
              </a:ext>
            </a:extLst>
          </p:cNvPr>
          <p:cNvCxnSpPr>
            <a:endCxn id="15" idx="1"/>
          </p:cNvCxnSpPr>
          <p:nvPr/>
        </p:nvCxnSpPr>
        <p:spPr>
          <a:xfrm flipV="1">
            <a:off x="3112674" y="5456490"/>
            <a:ext cx="252659" cy="332741"/>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31550BDA-DE89-1385-A3D0-23091A1DB404}"/>
              </a:ext>
            </a:extLst>
          </p:cNvPr>
          <p:cNvCxnSpPr>
            <a:cxnSpLocks/>
            <a:stCxn id="5" idx="3"/>
            <a:endCxn id="16" idx="1"/>
          </p:cNvCxnSpPr>
          <p:nvPr/>
        </p:nvCxnSpPr>
        <p:spPr>
          <a:xfrm>
            <a:off x="3112674" y="4897483"/>
            <a:ext cx="251278" cy="15573"/>
          </a:xfrm>
          <a:prstGeom prst="line">
            <a:avLst/>
          </a:prstGeom>
        </p:spPr>
        <p:style>
          <a:lnRef idx="1">
            <a:schemeClr val="dk1"/>
          </a:lnRef>
          <a:fillRef idx="0">
            <a:schemeClr val="dk1"/>
          </a:fillRef>
          <a:effectRef idx="0">
            <a:schemeClr val="dk1"/>
          </a:effectRef>
          <a:fontRef idx="minor">
            <a:schemeClr val="tx1"/>
          </a:fontRef>
        </p:style>
      </p:cxnSp>
      <p:cxnSp>
        <p:nvCxnSpPr>
          <p:cNvPr id="48" name="Straight Connector 47">
            <a:extLst>
              <a:ext uri="{FF2B5EF4-FFF2-40B4-BE49-F238E27FC236}">
                <a16:creationId xmlns:a16="http://schemas.microsoft.com/office/drawing/2014/main" id="{14104B3F-BB90-C224-76A0-A0007CAF5566}"/>
              </a:ext>
            </a:extLst>
          </p:cNvPr>
          <p:cNvCxnSpPr>
            <a:endCxn id="17" idx="1"/>
          </p:cNvCxnSpPr>
          <p:nvPr/>
        </p:nvCxnSpPr>
        <p:spPr>
          <a:xfrm flipV="1">
            <a:off x="3112674" y="4492741"/>
            <a:ext cx="269921" cy="253167"/>
          </a:xfrm>
          <a:prstGeom prst="line">
            <a:avLst/>
          </a:prstGeom>
        </p:spPr>
        <p:style>
          <a:lnRef idx="1">
            <a:schemeClr val="dk1"/>
          </a:lnRef>
          <a:fillRef idx="0">
            <a:schemeClr val="dk1"/>
          </a:fillRef>
          <a:effectRef idx="0">
            <a:schemeClr val="dk1"/>
          </a:effectRef>
          <a:fontRef idx="minor">
            <a:schemeClr val="tx1"/>
          </a:fontRef>
        </p:style>
      </p:cxnSp>
      <p:cxnSp>
        <p:nvCxnSpPr>
          <p:cNvPr id="50" name="Connector: Elbow 49">
            <a:extLst>
              <a:ext uri="{FF2B5EF4-FFF2-40B4-BE49-F238E27FC236}">
                <a16:creationId xmlns:a16="http://schemas.microsoft.com/office/drawing/2014/main" id="{F44C8FD1-3E3D-DABE-72B5-FE9872BBA32E}"/>
              </a:ext>
            </a:extLst>
          </p:cNvPr>
          <p:cNvCxnSpPr>
            <a:stCxn id="5" idx="0"/>
            <a:endCxn id="21" idx="1"/>
          </p:cNvCxnSpPr>
          <p:nvPr/>
        </p:nvCxnSpPr>
        <p:spPr>
          <a:xfrm rot="5400000" flipH="1" flipV="1">
            <a:off x="2714286" y="4062027"/>
            <a:ext cx="692763" cy="643855"/>
          </a:xfrm>
          <a:prstGeom prst="bentConnector2">
            <a:avLst/>
          </a:prstGeom>
        </p:spPr>
        <p:style>
          <a:lnRef idx="1">
            <a:schemeClr val="dk1"/>
          </a:lnRef>
          <a:fillRef idx="0">
            <a:schemeClr val="dk1"/>
          </a:fillRef>
          <a:effectRef idx="0">
            <a:schemeClr val="dk1"/>
          </a:effectRef>
          <a:fontRef idx="minor">
            <a:schemeClr val="tx1"/>
          </a:fontRef>
        </p:style>
      </p:cxnSp>
      <p:cxnSp>
        <p:nvCxnSpPr>
          <p:cNvPr id="52" name="Straight Connector 51">
            <a:extLst>
              <a:ext uri="{FF2B5EF4-FFF2-40B4-BE49-F238E27FC236}">
                <a16:creationId xmlns:a16="http://schemas.microsoft.com/office/drawing/2014/main" id="{FB26408E-C3FF-BCB1-DC8C-4591EB9FBA28}"/>
              </a:ext>
            </a:extLst>
          </p:cNvPr>
          <p:cNvCxnSpPr>
            <a:stCxn id="7" idx="3"/>
            <a:endCxn id="8" idx="1"/>
          </p:cNvCxnSpPr>
          <p:nvPr/>
        </p:nvCxnSpPr>
        <p:spPr>
          <a:xfrm flipV="1">
            <a:off x="4113203" y="5910689"/>
            <a:ext cx="251278" cy="970"/>
          </a:xfrm>
          <a:prstGeom prst="line">
            <a:avLst/>
          </a:prstGeom>
        </p:spPr>
        <p:style>
          <a:lnRef idx="1">
            <a:schemeClr val="dk1"/>
          </a:lnRef>
          <a:fillRef idx="0">
            <a:schemeClr val="dk1"/>
          </a:fillRef>
          <a:effectRef idx="0">
            <a:schemeClr val="dk1"/>
          </a:effectRef>
          <a:fontRef idx="minor">
            <a:schemeClr val="tx1"/>
          </a:fontRef>
        </p:style>
      </p:cxnSp>
      <p:cxnSp>
        <p:nvCxnSpPr>
          <p:cNvPr id="54" name="Straight Connector 53">
            <a:extLst>
              <a:ext uri="{FF2B5EF4-FFF2-40B4-BE49-F238E27FC236}">
                <a16:creationId xmlns:a16="http://schemas.microsoft.com/office/drawing/2014/main" id="{DE62BED7-15D8-AC98-AB42-8178BFFE5C7D}"/>
              </a:ext>
            </a:extLst>
          </p:cNvPr>
          <p:cNvCxnSpPr>
            <a:stCxn id="8" idx="3"/>
            <a:endCxn id="9" idx="1"/>
          </p:cNvCxnSpPr>
          <p:nvPr/>
        </p:nvCxnSpPr>
        <p:spPr>
          <a:xfrm>
            <a:off x="5112350" y="5910689"/>
            <a:ext cx="212228" cy="0"/>
          </a:xfrm>
          <a:prstGeom prst="line">
            <a:avLst/>
          </a:prstGeom>
        </p:spPr>
        <p:style>
          <a:lnRef idx="1">
            <a:schemeClr val="dk1"/>
          </a:lnRef>
          <a:fillRef idx="0">
            <a:schemeClr val="dk1"/>
          </a:fillRef>
          <a:effectRef idx="0">
            <a:schemeClr val="dk1"/>
          </a:effectRef>
          <a:fontRef idx="minor">
            <a:schemeClr val="tx1"/>
          </a:fontRef>
        </p:style>
      </p:cxnSp>
      <p:cxnSp>
        <p:nvCxnSpPr>
          <p:cNvPr id="56" name="Straight Connector 55">
            <a:extLst>
              <a:ext uri="{FF2B5EF4-FFF2-40B4-BE49-F238E27FC236}">
                <a16:creationId xmlns:a16="http://schemas.microsoft.com/office/drawing/2014/main" id="{BF56E4E0-5CA2-B7C1-866E-2B61D70E327E}"/>
              </a:ext>
            </a:extLst>
          </p:cNvPr>
          <p:cNvCxnSpPr>
            <a:stCxn id="9" idx="3"/>
            <a:endCxn id="10" idx="1"/>
          </p:cNvCxnSpPr>
          <p:nvPr/>
        </p:nvCxnSpPr>
        <p:spPr>
          <a:xfrm>
            <a:off x="6072447" y="5910689"/>
            <a:ext cx="251278" cy="0"/>
          </a:xfrm>
          <a:prstGeom prst="line">
            <a:avLst/>
          </a:prstGeom>
        </p:spPr>
        <p:style>
          <a:lnRef idx="1">
            <a:schemeClr val="dk1"/>
          </a:lnRef>
          <a:fillRef idx="0">
            <a:schemeClr val="dk1"/>
          </a:fillRef>
          <a:effectRef idx="0">
            <a:schemeClr val="dk1"/>
          </a:effectRef>
          <a:fontRef idx="minor">
            <a:schemeClr val="tx1"/>
          </a:fontRef>
        </p:style>
      </p:cxnSp>
      <p:cxnSp>
        <p:nvCxnSpPr>
          <p:cNvPr id="58" name="Straight Connector 57">
            <a:extLst>
              <a:ext uri="{FF2B5EF4-FFF2-40B4-BE49-F238E27FC236}">
                <a16:creationId xmlns:a16="http://schemas.microsoft.com/office/drawing/2014/main" id="{62B70A51-1405-AB49-2717-53E80772DB47}"/>
              </a:ext>
            </a:extLst>
          </p:cNvPr>
          <p:cNvCxnSpPr>
            <a:stCxn id="11" idx="3"/>
            <a:endCxn id="12" idx="1"/>
          </p:cNvCxnSpPr>
          <p:nvPr/>
        </p:nvCxnSpPr>
        <p:spPr>
          <a:xfrm>
            <a:off x="6072447" y="6420897"/>
            <a:ext cx="251278" cy="148"/>
          </a:xfrm>
          <a:prstGeom prst="line">
            <a:avLst/>
          </a:prstGeom>
        </p:spPr>
        <p:style>
          <a:lnRef idx="1">
            <a:schemeClr val="dk1"/>
          </a:lnRef>
          <a:fillRef idx="0">
            <a:schemeClr val="dk1"/>
          </a:fillRef>
          <a:effectRef idx="0">
            <a:schemeClr val="dk1"/>
          </a:effectRef>
          <a:fontRef idx="minor">
            <a:schemeClr val="tx1"/>
          </a:fontRef>
        </p:style>
      </p:cxnSp>
      <p:cxnSp>
        <p:nvCxnSpPr>
          <p:cNvPr id="62" name="Straight Connector 61">
            <a:extLst>
              <a:ext uri="{FF2B5EF4-FFF2-40B4-BE49-F238E27FC236}">
                <a16:creationId xmlns:a16="http://schemas.microsoft.com/office/drawing/2014/main" id="{D6A6FD0F-7D1B-A369-5600-31BA25B019D2}"/>
              </a:ext>
            </a:extLst>
          </p:cNvPr>
          <p:cNvCxnSpPr>
            <a:cxnSpLocks/>
          </p:cNvCxnSpPr>
          <p:nvPr/>
        </p:nvCxnSpPr>
        <p:spPr>
          <a:xfrm>
            <a:off x="5073300" y="6057878"/>
            <a:ext cx="290328" cy="232507"/>
          </a:xfrm>
          <a:prstGeom prst="line">
            <a:avLst/>
          </a:prstGeom>
        </p:spPr>
        <p:style>
          <a:lnRef idx="1">
            <a:schemeClr val="dk1"/>
          </a:lnRef>
          <a:fillRef idx="0">
            <a:schemeClr val="dk1"/>
          </a:fillRef>
          <a:effectRef idx="0">
            <a:schemeClr val="dk1"/>
          </a:effectRef>
          <a:fontRef idx="minor">
            <a:schemeClr val="tx1"/>
          </a:fontRef>
        </p:style>
      </p:cxnSp>
      <p:sp>
        <p:nvSpPr>
          <p:cNvPr id="69" name="Rectangle: Rounded Corners 68">
            <a:extLst>
              <a:ext uri="{FF2B5EF4-FFF2-40B4-BE49-F238E27FC236}">
                <a16:creationId xmlns:a16="http://schemas.microsoft.com/office/drawing/2014/main" id="{C14C280C-07A2-D460-0F67-F7DE2D6FA46D}"/>
              </a:ext>
            </a:extLst>
          </p:cNvPr>
          <p:cNvSpPr/>
          <p:nvPr/>
        </p:nvSpPr>
        <p:spPr>
          <a:xfrm>
            <a:off x="5306046" y="4790812"/>
            <a:ext cx="747869" cy="334296"/>
          </a:xfrm>
          <a:prstGeom prst="roundRect">
            <a:avLst/>
          </a:prstGeom>
          <a:solidFill>
            <a:srgbClr val="D1D1C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desired</a:t>
            </a:r>
          </a:p>
        </p:txBody>
      </p:sp>
      <p:sp>
        <p:nvSpPr>
          <p:cNvPr id="70" name="Rectangle: Rounded Corners 69">
            <a:extLst>
              <a:ext uri="{FF2B5EF4-FFF2-40B4-BE49-F238E27FC236}">
                <a16:creationId xmlns:a16="http://schemas.microsoft.com/office/drawing/2014/main" id="{26BE012B-1539-A1FB-D424-3A9D1CE28F16}"/>
              </a:ext>
            </a:extLst>
          </p:cNvPr>
          <p:cNvSpPr/>
          <p:nvPr/>
        </p:nvSpPr>
        <p:spPr>
          <a:xfrm>
            <a:off x="6308751" y="4790744"/>
            <a:ext cx="747869" cy="334296"/>
          </a:xfrm>
          <a:prstGeom prst="roundRect">
            <a:avLst/>
          </a:prstGeom>
          <a:solidFill>
            <a:srgbClr val="D1D1C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toys</a:t>
            </a:r>
          </a:p>
        </p:txBody>
      </p:sp>
      <p:cxnSp>
        <p:nvCxnSpPr>
          <p:cNvPr id="74" name="Straight Connector 73">
            <a:extLst>
              <a:ext uri="{FF2B5EF4-FFF2-40B4-BE49-F238E27FC236}">
                <a16:creationId xmlns:a16="http://schemas.microsoft.com/office/drawing/2014/main" id="{D556FDC5-CAB8-C7E9-245F-66958BC81FFD}"/>
              </a:ext>
            </a:extLst>
          </p:cNvPr>
          <p:cNvCxnSpPr>
            <a:stCxn id="21" idx="3"/>
            <a:endCxn id="23" idx="1"/>
          </p:cNvCxnSpPr>
          <p:nvPr/>
        </p:nvCxnSpPr>
        <p:spPr>
          <a:xfrm>
            <a:off x="4130464" y="4037572"/>
            <a:ext cx="177650" cy="3930"/>
          </a:xfrm>
          <a:prstGeom prst="line">
            <a:avLst/>
          </a:prstGeom>
        </p:spPr>
        <p:style>
          <a:lnRef idx="1">
            <a:schemeClr val="dk1"/>
          </a:lnRef>
          <a:fillRef idx="0">
            <a:schemeClr val="dk1"/>
          </a:fillRef>
          <a:effectRef idx="0">
            <a:schemeClr val="dk1"/>
          </a:effectRef>
          <a:fontRef idx="minor">
            <a:schemeClr val="tx1"/>
          </a:fontRef>
        </p:style>
      </p:cxnSp>
      <p:cxnSp>
        <p:nvCxnSpPr>
          <p:cNvPr id="76" name="Straight Connector 75">
            <a:extLst>
              <a:ext uri="{FF2B5EF4-FFF2-40B4-BE49-F238E27FC236}">
                <a16:creationId xmlns:a16="http://schemas.microsoft.com/office/drawing/2014/main" id="{01C8E8D6-468A-8942-6C59-97FA1A54C00A}"/>
              </a:ext>
            </a:extLst>
          </p:cNvPr>
          <p:cNvCxnSpPr>
            <a:stCxn id="17" idx="3"/>
            <a:endCxn id="18" idx="1"/>
          </p:cNvCxnSpPr>
          <p:nvPr/>
        </p:nvCxnSpPr>
        <p:spPr>
          <a:xfrm>
            <a:off x="4130464" y="4492741"/>
            <a:ext cx="159007" cy="9300"/>
          </a:xfrm>
          <a:prstGeom prst="line">
            <a:avLst/>
          </a:prstGeom>
        </p:spPr>
        <p:style>
          <a:lnRef idx="1">
            <a:schemeClr val="dk1"/>
          </a:lnRef>
          <a:fillRef idx="0">
            <a:schemeClr val="dk1"/>
          </a:fillRef>
          <a:effectRef idx="0">
            <a:schemeClr val="dk1"/>
          </a:effectRef>
          <a:fontRef idx="minor">
            <a:schemeClr val="tx1"/>
          </a:fontRef>
        </p:style>
      </p:cxnSp>
      <p:cxnSp>
        <p:nvCxnSpPr>
          <p:cNvPr id="78" name="Straight Connector 77">
            <a:extLst>
              <a:ext uri="{FF2B5EF4-FFF2-40B4-BE49-F238E27FC236}">
                <a16:creationId xmlns:a16="http://schemas.microsoft.com/office/drawing/2014/main" id="{2DEBA723-6557-214F-8A41-D937F64CF050}"/>
              </a:ext>
            </a:extLst>
          </p:cNvPr>
          <p:cNvCxnSpPr/>
          <p:nvPr/>
        </p:nvCxnSpPr>
        <p:spPr>
          <a:xfrm flipV="1">
            <a:off x="4111821" y="3763296"/>
            <a:ext cx="203082" cy="120873"/>
          </a:xfrm>
          <a:prstGeom prst="line">
            <a:avLst/>
          </a:prstGeom>
        </p:spPr>
        <p:style>
          <a:lnRef idx="1">
            <a:schemeClr val="dk1"/>
          </a:lnRef>
          <a:fillRef idx="0">
            <a:schemeClr val="dk1"/>
          </a:fillRef>
          <a:effectRef idx="0">
            <a:schemeClr val="dk1"/>
          </a:effectRef>
          <a:fontRef idx="minor">
            <a:schemeClr val="tx1"/>
          </a:fontRef>
        </p:style>
      </p:cxnSp>
      <p:cxnSp>
        <p:nvCxnSpPr>
          <p:cNvPr id="80" name="Straight Connector 79">
            <a:extLst>
              <a:ext uri="{FF2B5EF4-FFF2-40B4-BE49-F238E27FC236}">
                <a16:creationId xmlns:a16="http://schemas.microsoft.com/office/drawing/2014/main" id="{10D5F87B-F04F-76B6-FCEA-245C93A5A9A1}"/>
              </a:ext>
            </a:extLst>
          </p:cNvPr>
          <p:cNvCxnSpPr>
            <a:cxnSpLocks/>
            <a:stCxn id="18" idx="3"/>
            <a:endCxn id="19" idx="1"/>
          </p:cNvCxnSpPr>
          <p:nvPr/>
        </p:nvCxnSpPr>
        <p:spPr>
          <a:xfrm flipV="1">
            <a:off x="5037340" y="4492741"/>
            <a:ext cx="227218" cy="9300"/>
          </a:xfrm>
          <a:prstGeom prst="line">
            <a:avLst/>
          </a:prstGeom>
        </p:spPr>
        <p:style>
          <a:lnRef idx="1">
            <a:schemeClr val="dk1"/>
          </a:lnRef>
          <a:fillRef idx="0">
            <a:schemeClr val="dk1"/>
          </a:fillRef>
          <a:effectRef idx="0">
            <a:schemeClr val="dk1"/>
          </a:effectRef>
          <a:fontRef idx="minor">
            <a:schemeClr val="tx1"/>
          </a:fontRef>
        </p:style>
      </p:cxnSp>
      <p:cxnSp>
        <p:nvCxnSpPr>
          <p:cNvPr id="82" name="Straight Connector 81">
            <a:extLst>
              <a:ext uri="{FF2B5EF4-FFF2-40B4-BE49-F238E27FC236}">
                <a16:creationId xmlns:a16="http://schemas.microsoft.com/office/drawing/2014/main" id="{500EC748-D229-9618-2438-5F051D41F9CE}"/>
              </a:ext>
            </a:extLst>
          </p:cNvPr>
          <p:cNvCxnSpPr>
            <a:stCxn id="24" idx="3"/>
            <a:endCxn id="25" idx="1"/>
          </p:cNvCxnSpPr>
          <p:nvPr/>
        </p:nvCxnSpPr>
        <p:spPr>
          <a:xfrm>
            <a:off x="5062772" y="3596148"/>
            <a:ext cx="206648" cy="0"/>
          </a:xfrm>
          <a:prstGeom prst="line">
            <a:avLst/>
          </a:prstGeom>
        </p:spPr>
        <p:style>
          <a:lnRef idx="1">
            <a:schemeClr val="dk1"/>
          </a:lnRef>
          <a:fillRef idx="0">
            <a:schemeClr val="dk1"/>
          </a:fillRef>
          <a:effectRef idx="0">
            <a:schemeClr val="dk1"/>
          </a:effectRef>
          <a:fontRef idx="minor">
            <a:schemeClr val="tx1"/>
          </a:fontRef>
        </p:style>
      </p:cxnSp>
      <p:cxnSp>
        <p:nvCxnSpPr>
          <p:cNvPr id="84" name="Straight Connector 83">
            <a:extLst>
              <a:ext uri="{FF2B5EF4-FFF2-40B4-BE49-F238E27FC236}">
                <a16:creationId xmlns:a16="http://schemas.microsoft.com/office/drawing/2014/main" id="{574817DC-42B2-D9D8-BB57-500104BDDAF0}"/>
              </a:ext>
            </a:extLst>
          </p:cNvPr>
          <p:cNvCxnSpPr>
            <a:cxnSpLocks/>
            <a:stCxn id="19" idx="3"/>
            <a:endCxn id="20" idx="1"/>
          </p:cNvCxnSpPr>
          <p:nvPr/>
        </p:nvCxnSpPr>
        <p:spPr>
          <a:xfrm flipV="1">
            <a:off x="6012427" y="4489061"/>
            <a:ext cx="296325" cy="3680"/>
          </a:xfrm>
          <a:prstGeom prst="line">
            <a:avLst/>
          </a:prstGeom>
        </p:spPr>
        <p:style>
          <a:lnRef idx="1">
            <a:schemeClr val="dk1"/>
          </a:lnRef>
          <a:fillRef idx="0">
            <a:schemeClr val="dk1"/>
          </a:fillRef>
          <a:effectRef idx="0">
            <a:schemeClr val="dk1"/>
          </a:effectRef>
          <a:fontRef idx="minor">
            <a:schemeClr val="tx1"/>
          </a:fontRef>
        </p:style>
      </p:cxnSp>
      <p:cxnSp>
        <p:nvCxnSpPr>
          <p:cNvPr id="86" name="Straight Connector 85">
            <a:extLst>
              <a:ext uri="{FF2B5EF4-FFF2-40B4-BE49-F238E27FC236}">
                <a16:creationId xmlns:a16="http://schemas.microsoft.com/office/drawing/2014/main" id="{FD5D51C4-F72B-D5B0-C914-FEAE025FE9AA}"/>
              </a:ext>
            </a:extLst>
          </p:cNvPr>
          <p:cNvCxnSpPr/>
          <p:nvPr/>
        </p:nvCxnSpPr>
        <p:spPr>
          <a:xfrm flipV="1">
            <a:off x="5981502" y="4117987"/>
            <a:ext cx="342223" cy="212665"/>
          </a:xfrm>
          <a:prstGeom prst="line">
            <a:avLst/>
          </a:prstGeom>
        </p:spPr>
        <p:style>
          <a:lnRef idx="1">
            <a:schemeClr val="dk1"/>
          </a:lnRef>
          <a:fillRef idx="0">
            <a:schemeClr val="dk1"/>
          </a:fillRef>
          <a:effectRef idx="0">
            <a:schemeClr val="dk1"/>
          </a:effectRef>
          <a:fontRef idx="minor">
            <a:schemeClr val="tx1"/>
          </a:fontRef>
        </p:style>
      </p:cxnSp>
      <p:cxnSp>
        <p:nvCxnSpPr>
          <p:cNvPr id="88" name="Straight Connector 87">
            <a:extLst>
              <a:ext uri="{FF2B5EF4-FFF2-40B4-BE49-F238E27FC236}">
                <a16:creationId xmlns:a16="http://schemas.microsoft.com/office/drawing/2014/main" id="{B0182DD6-BF44-605F-2B1F-84CD55443292}"/>
              </a:ext>
            </a:extLst>
          </p:cNvPr>
          <p:cNvCxnSpPr>
            <a:stCxn id="69" idx="3"/>
            <a:endCxn id="70" idx="1"/>
          </p:cNvCxnSpPr>
          <p:nvPr/>
        </p:nvCxnSpPr>
        <p:spPr>
          <a:xfrm flipV="1">
            <a:off x="6053915" y="4957892"/>
            <a:ext cx="254836" cy="68"/>
          </a:xfrm>
          <a:prstGeom prst="line">
            <a:avLst/>
          </a:prstGeom>
        </p:spPr>
        <p:style>
          <a:lnRef idx="1">
            <a:schemeClr val="dk1"/>
          </a:lnRef>
          <a:fillRef idx="0">
            <a:schemeClr val="dk1"/>
          </a:fillRef>
          <a:effectRef idx="0">
            <a:schemeClr val="dk1"/>
          </a:effectRef>
          <a:fontRef idx="minor">
            <a:schemeClr val="tx1"/>
          </a:fontRef>
        </p:style>
      </p:cxnSp>
      <p:cxnSp>
        <p:nvCxnSpPr>
          <p:cNvPr id="90" name="Straight Connector 89">
            <a:extLst>
              <a:ext uri="{FF2B5EF4-FFF2-40B4-BE49-F238E27FC236}">
                <a16:creationId xmlns:a16="http://schemas.microsoft.com/office/drawing/2014/main" id="{B6BCE054-CA7D-B5CB-6AB5-7255BFE26812}"/>
              </a:ext>
            </a:extLst>
          </p:cNvPr>
          <p:cNvCxnSpPr>
            <a:cxnSpLocks/>
          </p:cNvCxnSpPr>
          <p:nvPr/>
        </p:nvCxnSpPr>
        <p:spPr>
          <a:xfrm>
            <a:off x="5018697" y="4667607"/>
            <a:ext cx="313563" cy="136819"/>
          </a:xfrm>
          <a:prstGeom prst="line">
            <a:avLst/>
          </a:prstGeom>
        </p:spPr>
        <p:style>
          <a:lnRef idx="1">
            <a:schemeClr val="dk1"/>
          </a:lnRef>
          <a:fillRef idx="0">
            <a:schemeClr val="dk1"/>
          </a:fillRef>
          <a:effectRef idx="0">
            <a:schemeClr val="dk1"/>
          </a:effectRef>
          <a:fontRef idx="minor">
            <a:schemeClr val="tx1"/>
          </a:fontRef>
        </p:style>
      </p:cxnSp>
    </p:spTree>
    <p:custDataLst>
      <p:tags r:id="rId1"/>
    </p:custDataLst>
    <p:extLst>
      <p:ext uri="{BB962C8B-B14F-4D97-AF65-F5344CB8AC3E}">
        <p14:creationId xmlns:p14="http://schemas.microsoft.com/office/powerpoint/2010/main" val="1712970052"/>
      </p:ext>
    </p:extLst>
  </p:cSld>
  <p:clrMapOvr>
    <a:masterClrMapping/>
  </p:clrMapOvr>
  <mc:AlternateContent xmlns:mc="http://schemas.openxmlformats.org/markup-compatibility/2006" xmlns:p14="http://schemas.microsoft.com/office/powerpoint/2010/main">
    <mc:Choice Requires="p14">
      <p:transition spd="slow" p14:dur="2000" advTm="11469"/>
    </mc:Choice>
    <mc:Fallback xmlns="">
      <p:transition spd="slow" advTm="11469"/>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1000"/>
                                        <p:tgtEl>
                                          <p:spTgt spid="3">
                                            <p:txEl>
                                              <p:pRg st="2" end="2"/>
                                            </p:txEl>
                                          </p:spTgt>
                                        </p:tgtEl>
                                      </p:cBhvr>
                                    </p:animEffect>
                                    <p:anim calcmode="lin" valueType="num">
                                      <p:cBhvr>
                                        <p:cTn id="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 presetClass="emph" presetSubtype="2" fill="hold" nodeType="clickEffect">
                                  <p:stCondLst>
                                    <p:cond delay="0"/>
                                  </p:stCondLst>
                                  <p:childTnLst>
                                    <p:animClr clrSpc="rgb" dir="cw">
                                      <p:cBhvr>
                                        <p:cTn id="13" dur="2000" fill="hold"/>
                                        <p:tgtEl>
                                          <p:spTgt spid="4"/>
                                        </p:tgtEl>
                                        <p:attrNameLst>
                                          <p:attrName>fillcolor</p:attrName>
                                        </p:attrNameLst>
                                      </p:cBhvr>
                                      <p:to>
                                        <a:srgbClr val="00B0F0"/>
                                      </p:to>
                                    </p:animClr>
                                    <p:set>
                                      <p:cBhvr>
                                        <p:cTn id="14" dur="2000" fill="hold"/>
                                        <p:tgtEl>
                                          <p:spTgt spid="4"/>
                                        </p:tgtEl>
                                        <p:attrNameLst>
                                          <p:attrName>fill.type</p:attrName>
                                        </p:attrNameLst>
                                      </p:cBhvr>
                                      <p:to>
                                        <p:strVal val="solid"/>
                                      </p:to>
                                    </p:set>
                                    <p:set>
                                      <p:cBhvr>
                                        <p:cTn id="15" dur="2000" fill="hold"/>
                                        <p:tgtEl>
                                          <p:spTgt spid="4"/>
                                        </p:tgtEl>
                                        <p:attrNameLst>
                                          <p:attrName>fill.on</p:attrName>
                                        </p:attrNameLst>
                                      </p:cBhvr>
                                      <p:to>
                                        <p:strVal val="true"/>
                                      </p:to>
                                    </p:set>
                                  </p:childTnLst>
                                </p:cTn>
                              </p:par>
                              <p:par>
                                <p:cTn id="16" presetID="1" presetClass="emph" presetSubtype="2" fill="hold" nodeType="withEffect">
                                  <p:stCondLst>
                                    <p:cond delay="0"/>
                                  </p:stCondLst>
                                  <p:childTnLst>
                                    <p:animClr clrSpc="rgb" dir="cw">
                                      <p:cBhvr>
                                        <p:cTn id="17" dur="2000" fill="hold"/>
                                        <p:tgtEl>
                                          <p:spTgt spid="5"/>
                                        </p:tgtEl>
                                        <p:attrNameLst>
                                          <p:attrName>fillcolor</p:attrName>
                                        </p:attrNameLst>
                                      </p:cBhvr>
                                      <p:to>
                                        <a:srgbClr val="00B0F0"/>
                                      </p:to>
                                    </p:animClr>
                                    <p:set>
                                      <p:cBhvr>
                                        <p:cTn id="18" dur="2000" fill="hold"/>
                                        <p:tgtEl>
                                          <p:spTgt spid="5"/>
                                        </p:tgtEl>
                                        <p:attrNameLst>
                                          <p:attrName>fill.type</p:attrName>
                                        </p:attrNameLst>
                                      </p:cBhvr>
                                      <p:to>
                                        <p:strVal val="solid"/>
                                      </p:to>
                                    </p:set>
                                    <p:set>
                                      <p:cBhvr>
                                        <p:cTn id="19" dur="2000" fill="hold"/>
                                        <p:tgtEl>
                                          <p:spTgt spid="5"/>
                                        </p:tgtEl>
                                        <p:attrNameLst>
                                          <p:attrName>fill.on</p:attrName>
                                        </p:attrNameLst>
                                      </p:cBhvr>
                                      <p:to>
                                        <p:strVal val="true"/>
                                      </p:to>
                                    </p:set>
                                  </p:childTnLst>
                                </p:cTn>
                              </p:par>
                              <p:par>
                                <p:cTn id="20" presetID="1" presetClass="emph" presetSubtype="2" fill="hold" nodeType="withEffect">
                                  <p:stCondLst>
                                    <p:cond delay="0"/>
                                  </p:stCondLst>
                                  <p:childTnLst>
                                    <p:animClr clrSpc="rgb" dir="cw">
                                      <p:cBhvr>
                                        <p:cTn id="21" dur="2000" fill="hold"/>
                                        <p:tgtEl>
                                          <p:spTgt spid="17"/>
                                        </p:tgtEl>
                                        <p:attrNameLst>
                                          <p:attrName>fillcolor</p:attrName>
                                        </p:attrNameLst>
                                      </p:cBhvr>
                                      <p:to>
                                        <a:srgbClr val="00B0F0"/>
                                      </p:to>
                                    </p:animClr>
                                    <p:set>
                                      <p:cBhvr>
                                        <p:cTn id="22" dur="2000" fill="hold"/>
                                        <p:tgtEl>
                                          <p:spTgt spid="17"/>
                                        </p:tgtEl>
                                        <p:attrNameLst>
                                          <p:attrName>fill.type</p:attrName>
                                        </p:attrNameLst>
                                      </p:cBhvr>
                                      <p:to>
                                        <p:strVal val="solid"/>
                                      </p:to>
                                    </p:set>
                                    <p:set>
                                      <p:cBhvr>
                                        <p:cTn id="23" dur="2000" fill="hold"/>
                                        <p:tgtEl>
                                          <p:spTgt spid="17"/>
                                        </p:tgtEl>
                                        <p:attrNameLst>
                                          <p:attrName>fill.on</p:attrName>
                                        </p:attrNameLst>
                                      </p:cBhvr>
                                      <p:to>
                                        <p:strVal val="true"/>
                                      </p:to>
                                    </p:set>
                                  </p:childTnLst>
                                </p:cTn>
                              </p:par>
                              <p:par>
                                <p:cTn id="24" presetID="1" presetClass="emph" presetSubtype="2" fill="hold" nodeType="withEffect">
                                  <p:stCondLst>
                                    <p:cond delay="0"/>
                                  </p:stCondLst>
                                  <p:childTnLst>
                                    <p:animClr clrSpc="rgb" dir="cw">
                                      <p:cBhvr>
                                        <p:cTn id="25" dur="2000" fill="hold"/>
                                        <p:tgtEl>
                                          <p:spTgt spid="18"/>
                                        </p:tgtEl>
                                        <p:attrNameLst>
                                          <p:attrName>fillcolor</p:attrName>
                                        </p:attrNameLst>
                                      </p:cBhvr>
                                      <p:to>
                                        <a:srgbClr val="00B0F0"/>
                                      </p:to>
                                    </p:animClr>
                                    <p:set>
                                      <p:cBhvr>
                                        <p:cTn id="26" dur="2000" fill="hold"/>
                                        <p:tgtEl>
                                          <p:spTgt spid="18"/>
                                        </p:tgtEl>
                                        <p:attrNameLst>
                                          <p:attrName>fill.type</p:attrName>
                                        </p:attrNameLst>
                                      </p:cBhvr>
                                      <p:to>
                                        <p:strVal val="solid"/>
                                      </p:to>
                                    </p:set>
                                    <p:set>
                                      <p:cBhvr>
                                        <p:cTn id="27" dur="2000" fill="hold"/>
                                        <p:tgtEl>
                                          <p:spTgt spid="18"/>
                                        </p:tgtEl>
                                        <p:attrNameLst>
                                          <p:attrName>fill.on</p:attrName>
                                        </p:attrNameLst>
                                      </p:cBhvr>
                                      <p:to>
                                        <p:strVal val="true"/>
                                      </p:to>
                                    </p:set>
                                  </p:childTnLst>
                                </p:cTn>
                              </p:par>
                              <p:par>
                                <p:cTn id="28" presetID="1" presetClass="emph" presetSubtype="2" fill="hold" nodeType="withEffect">
                                  <p:stCondLst>
                                    <p:cond delay="0"/>
                                  </p:stCondLst>
                                  <p:childTnLst>
                                    <p:animClr clrSpc="rgb" dir="cw">
                                      <p:cBhvr>
                                        <p:cTn id="29" dur="2000" fill="hold"/>
                                        <p:tgtEl>
                                          <p:spTgt spid="19"/>
                                        </p:tgtEl>
                                        <p:attrNameLst>
                                          <p:attrName>fillcolor</p:attrName>
                                        </p:attrNameLst>
                                      </p:cBhvr>
                                      <p:to>
                                        <a:srgbClr val="00B0F0"/>
                                      </p:to>
                                    </p:animClr>
                                    <p:set>
                                      <p:cBhvr>
                                        <p:cTn id="30" dur="2000" fill="hold"/>
                                        <p:tgtEl>
                                          <p:spTgt spid="19"/>
                                        </p:tgtEl>
                                        <p:attrNameLst>
                                          <p:attrName>fill.type</p:attrName>
                                        </p:attrNameLst>
                                      </p:cBhvr>
                                      <p:to>
                                        <p:strVal val="solid"/>
                                      </p:to>
                                    </p:set>
                                    <p:set>
                                      <p:cBhvr>
                                        <p:cTn id="31" dur="2000" fill="hold"/>
                                        <p:tgtEl>
                                          <p:spTgt spid="19"/>
                                        </p:tgtEl>
                                        <p:attrNameLst>
                                          <p:attrName>fill.on</p:attrName>
                                        </p:attrNameLst>
                                      </p:cBhvr>
                                      <p:to>
                                        <p:strVal val="true"/>
                                      </p:to>
                                    </p:set>
                                  </p:childTnLst>
                                </p:cTn>
                              </p:par>
                              <p:par>
                                <p:cTn id="32" presetID="1" presetClass="emph" presetSubtype="2" fill="hold" nodeType="withEffect">
                                  <p:stCondLst>
                                    <p:cond delay="0"/>
                                  </p:stCondLst>
                                  <p:childTnLst>
                                    <p:animClr clrSpc="rgb" dir="cw">
                                      <p:cBhvr>
                                        <p:cTn id="33" dur="2000" fill="hold"/>
                                        <p:tgtEl>
                                          <p:spTgt spid="22"/>
                                        </p:tgtEl>
                                        <p:attrNameLst>
                                          <p:attrName>fillcolor</p:attrName>
                                        </p:attrNameLst>
                                      </p:cBhvr>
                                      <p:to>
                                        <a:srgbClr val="00B0F0"/>
                                      </p:to>
                                    </p:animClr>
                                    <p:set>
                                      <p:cBhvr>
                                        <p:cTn id="34" dur="2000" fill="hold"/>
                                        <p:tgtEl>
                                          <p:spTgt spid="22"/>
                                        </p:tgtEl>
                                        <p:attrNameLst>
                                          <p:attrName>fill.type</p:attrName>
                                        </p:attrNameLst>
                                      </p:cBhvr>
                                      <p:to>
                                        <p:strVal val="solid"/>
                                      </p:to>
                                    </p:set>
                                    <p:set>
                                      <p:cBhvr>
                                        <p:cTn id="35" dur="2000" fill="hold"/>
                                        <p:tgtEl>
                                          <p:spTgt spid="22"/>
                                        </p:tgtEl>
                                        <p:attrNameLst>
                                          <p:attrName>fill.on</p:attrName>
                                        </p:attrNameLst>
                                      </p:cBhvr>
                                      <p:to>
                                        <p:strVal val="true"/>
                                      </p:to>
                                    </p:set>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3">
                                            <p:txEl>
                                              <p:pRg st="3" end="3"/>
                                            </p:txEl>
                                          </p:spTgt>
                                        </p:tgtEl>
                                        <p:attrNameLst>
                                          <p:attrName>style.visibility</p:attrName>
                                        </p:attrNameLst>
                                      </p:cBhvr>
                                      <p:to>
                                        <p:strVal val="visible"/>
                                      </p:to>
                                    </p:set>
                                    <p:animEffect transition="in" filter="fade">
                                      <p:cBhvr>
                                        <p:cTn id="40" dur="1000"/>
                                        <p:tgtEl>
                                          <p:spTgt spid="3">
                                            <p:txEl>
                                              <p:pRg st="3" end="3"/>
                                            </p:txEl>
                                          </p:spTgt>
                                        </p:tgtEl>
                                      </p:cBhvr>
                                    </p:animEffect>
                                    <p:anim calcmode="lin" valueType="num">
                                      <p:cBhvr>
                                        <p:cTn id="41"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42" dur="1000" fill="hold"/>
                                        <p:tgtEl>
                                          <p:spTgt spid="3">
                                            <p:txEl>
                                              <p:pRg st="3" end="3"/>
                                            </p:txEl>
                                          </p:spTgt>
                                        </p:tgtEl>
                                        <p:attrNameLst>
                                          <p:attrName>ppt_y</p:attrName>
                                        </p:attrNameLst>
                                      </p:cBhvr>
                                      <p:tavLst>
                                        <p:tav tm="0">
                                          <p:val>
                                            <p:strVal val="#ppt_y+.1"/>
                                          </p:val>
                                        </p:tav>
                                        <p:tav tm="100000">
                                          <p:val>
                                            <p:strVal val="#ppt_y"/>
                                          </p:val>
                                        </p:tav>
                                      </p:tavLst>
                                    </p:anim>
                                  </p:childTnLst>
                                </p:cTn>
                              </p:par>
                              <p:par>
                                <p:cTn id="43" presetID="42" presetClass="entr" presetSubtype="0" fill="hold" grpId="0" nodeType="withEffect">
                                  <p:stCondLst>
                                    <p:cond delay="0"/>
                                  </p:stCondLst>
                                  <p:childTnLst>
                                    <p:set>
                                      <p:cBhvr>
                                        <p:cTn id="44" dur="1" fill="hold">
                                          <p:stCondLst>
                                            <p:cond delay="0"/>
                                          </p:stCondLst>
                                        </p:cTn>
                                        <p:tgtEl>
                                          <p:spTgt spid="3">
                                            <p:txEl>
                                              <p:pRg st="4" end="4"/>
                                            </p:txEl>
                                          </p:spTgt>
                                        </p:tgtEl>
                                        <p:attrNameLst>
                                          <p:attrName>style.visibility</p:attrName>
                                        </p:attrNameLst>
                                      </p:cBhvr>
                                      <p:to>
                                        <p:strVal val="visible"/>
                                      </p:to>
                                    </p:set>
                                    <p:animEffect transition="in" filter="fade">
                                      <p:cBhvr>
                                        <p:cTn id="45" dur="1000"/>
                                        <p:tgtEl>
                                          <p:spTgt spid="3">
                                            <p:txEl>
                                              <p:pRg st="4" end="4"/>
                                            </p:txEl>
                                          </p:spTgt>
                                        </p:tgtEl>
                                      </p:cBhvr>
                                    </p:animEffect>
                                    <p:anim calcmode="lin" valueType="num">
                                      <p:cBhvr>
                                        <p:cTn id="4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42" presetClass="entr" presetSubtype="0" fill="hold" grpId="0" nodeType="clickEffect">
                                  <p:stCondLst>
                                    <p:cond delay="0"/>
                                  </p:stCondLst>
                                  <p:childTnLst>
                                    <p:set>
                                      <p:cBhvr>
                                        <p:cTn id="51" dur="1" fill="hold">
                                          <p:stCondLst>
                                            <p:cond delay="0"/>
                                          </p:stCondLst>
                                        </p:cTn>
                                        <p:tgtEl>
                                          <p:spTgt spid="3">
                                            <p:txEl>
                                              <p:pRg st="5" end="5"/>
                                            </p:txEl>
                                          </p:spTgt>
                                        </p:tgtEl>
                                        <p:attrNameLst>
                                          <p:attrName>style.visibility</p:attrName>
                                        </p:attrNameLst>
                                      </p:cBhvr>
                                      <p:to>
                                        <p:strVal val="visible"/>
                                      </p:to>
                                    </p:set>
                                    <p:animEffect transition="in" filter="fade">
                                      <p:cBhvr>
                                        <p:cTn id="52" dur="1000"/>
                                        <p:tgtEl>
                                          <p:spTgt spid="3">
                                            <p:txEl>
                                              <p:pRg st="5" end="5"/>
                                            </p:txEl>
                                          </p:spTgt>
                                        </p:tgtEl>
                                      </p:cBhvr>
                                    </p:animEffect>
                                    <p:anim calcmode="lin" valueType="num">
                                      <p:cBhvr>
                                        <p:cTn id="5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5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4D5E6C-E7FD-2072-51E0-C28086479A2F}"/>
              </a:ext>
            </a:extLst>
          </p:cNvPr>
          <p:cNvSpPr>
            <a:spLocks noGrp="1"/>
          </p:cNvSpPr>
          <p:nvPr>
            <p:ph type="title"/>
          </p:nvPr>
        </p:nvSpPr>
        <p:spPr/>
        <p:txBody>
          <a:bodyPr/>
          <a:lstStyle/>
          <a:p>
            <a:r>
              <a:rPr lang="en-US" dirty="0"/>
              <a:t>How ranking the b beams ?</a:t>
            </a:r>
          </a:p>
        </p:txBody>
      </p:sp>
      <p:sp>
        <p:nvSpPr>
          <p:cNvPr id="3" name="Content Placeholder 2">
            <a:extLst>
              <a:ext uri="{FF2B5EF4-FFF2-40B4-BE49-F238E27FC236}">
                <a16:creationId xmlns:a16="http://schemas.microsoft.com/office/drawing/2014/main" id="{4DD52F8B-A15C-AFBB-FD02-13F5E587D648}"/>
              </a:ext>
            </a:extLst>
          </p:cNvPr>
          <p:cNvSpPr>
            <a:spLocks noGrp="1"/>
          </p:cNvSpPr>
          <p:nvPr>
            <p:ph sz="quarter" idx="10"/>
          </p:nvPr>
        </p:nvSpPr>
        <p:spPr/>
        <p:txBody>
          <a:bodyPr/>
          <a:lstStyle/>
          <a:p>
            <a:r>
              <a:rPr lang="en-US" dirty="0"/>
              <a:t>the most likely sequence is selected by ranking the b beams according to their </a:t>
            </a:r>
            <a:r>
              <a:rPr lang="en-US" dirty="0">
                <a:solidFill>
                  <a:srgbClr val="00B050"/>
                </a:solidFill>
              </a:rPr>
              <a:t>log probabilities.</a:t>
            </a:r>
          </a:p>
          <a:p>
            <a:r>
              <a:rPr lang="en-US" dirty="0"/>
              <a:t>Using log probabilities Pros:</a:t>
            </a:r>
          </a:p>
          <a:p>
            <a:pPr lvl="1"/>
            <a:r>
              <a:rPr lang="en-US" dirty="0"/>
              <a:t>Avoid numerical instability </a:t>
            </a:r>
            <a:r>
              <a:rPr lang="en-US" dirty="0">
                <a:sym typeface="Wingdings" panose="05000000000000000000" pitchFamily="2" charset="2"/>
              </a:rPr>
              <a:t></a:t>
            </a:r>
            <a:r>
              <a:rPr lang="en-US" dirty="0"/>
              <a:t> the calculation of the overall probability of a sequence involves calculating a product of conditional probabilities which is typically a small number in the range from 0 to 1</a:t>
            </a:r>
          </a:p>
          <a:p>
            <a:pPr lvl="1"/>
            <a:endParaRPr lang="en-US" dirty="0"/>
          </a:p>
        </p:txBody>
      </p:sp>
      <p:pic>
        <p:nvPicPr>
          <p:cNvPr id="4" name="Picture 3">
            <a:extLst>
              <a:ext uri="{FF2B5EF4-FFF2-40B4-BE49-F238E27FC236}">
                <a16:creationId xmlns:a16="http://schemas.microsoft.com/office/drawing/2014/main" id="{D5061DAC-E5DC-8C99-DA22-7965410AFE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23479" y="3878317"/>
            <a:ext cx="5219270" cy="1144413"/>
          </a:xfrm>
          <a:prstGeom prst="rect">
            <a:avLst/>
          </a:prstGeom>
        </p:spPr>
      </p:pic>
      <p:sp>
        <p:nvSpPr>
          <p:cNvPr id="6" name="TextBox 5">
            <a:extLst>
              <a:ext uri="{FF2B5EF4-FFF2-40B4-BE49-F238E27FC236}">
                <a16:creationId xmlns:a16="http://schemas.microsoft.com/office/drawing/2014/main" id="{F0D0D5FF-2680-609A-6752-04C5FC03DC62}"/>
              </a:ext>
            </a:extLst>
          </p:cNvPr>
          <p:cNvSpPr txBox="1"/>
          <p:nvPr/>
        </p:nvSpPr>
        <p:spPr>
          <a:xfrm>
            <a:off x="4519449" y="5525589"/>
            <a:ext cx="5559972" cy="369332"/>
          </a:xfrm>
          <a:prstGeom prst="rect">
            <a:avLst/>
          </a:prstGeom>
          <a:noFill/>
        </p:spPr>
        <p:txBody>
          <a:bodyPr wrap="square">
            <a:spAutoFit/>
          </a:bodyPr>
          <a:lstStyle/>
          <a:p>
            <a:r>
              <a:rPr lang="en-US" sz="1800" i="1" dirty="0">
                <a:solidFill>
                  <a:srgbClr val="4472C4"/>
                </a:solidFill>
                <a:effectLst/>
                <a:latin typeface="Calibri" panose="020F0502020204030204" pitchFamily="34" charset="0"/>
                <a:ea typeface="Calibri" panose="020F0502020204030204" pitchFamily="34" charset="0"/>
                <a:cs typeface="Arial" panose="020B0604020202020204" pitchFamily="34" charset="0"/>
              </a:rPr>
              <a:t>lead to the overall probability to underflow</a:t>
            </a:r>
            <a:endParaRPr lang="en-US" dirty="0"/>
          </a:p>
        </p:txBody>
      </p:sp>
      <p:sp>
        <p:nvSpPr>
          <p:cNvPr id="7" name="Rectangle 6">
            <a:extLst>
              <a:ext uri="{FF2B5EF4-FFF2-40B4-BE49-F238E27FC236}">
                <a16:creationId xmlns:a16="http://schemas.microsoft.com/office/drawing/2014/main" id="{021B7E27-4FBF-01BE-27E3-8C22BEA9AF45}"/>
              </a:ext>
            </a:extLst>
          </p:cNvPr>
          <p:cNvSpPr/>
          <p:nvPr/>
        </p:nvSpPr>
        <p:spPr>
          <a:xfrm>
            <a:off x="6145857" y="4010274"/>
            <a:ext cx="2296892" cy="726042"/>
          </a:xfrm>
          <a:prstGeom prst="rect">
            <a:avLst/>
          </a:prstGeom>
          <a:noFill/>
          <a:ln w="1905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8">
            <a:extLst>
              <a:ext uri="{FF2B5EF4-FFF2-40B4-BE49-F238E27FC236}">
                <a16:creationId xmlns:a16="http://schemas.microsoft.com/office/drawing/2014/main" id="{44251CD0-F4ED-A0F3-9D83-8B2D69E5C97F}"/>
              </a:ext>
            </a:extLst>
          </p:cNvPr>
          <p:cNvCxnSpPr>
            <a:cxnSpLocks/>
            <a:stCxn id="7" idx="2"/>
            <a:endCxn id="6" idx="0"/>
          </p:cNvCxnSpPr>
          <p:nvPr/>
        </p:nvCxnSpPr>
        <p:spPr>
          <a:xfrm>
            <a:off x="7294303" y="4736316"/>
            <a:ext cx="5132" cy="7892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D809D06A-64CC-EE88-4933-D3546D91D404}"/>
              </a:ext>
            </a:extLst>
          </p:cNvPr>
          <p:cNvSpPr/>
          <p:nvPr/>
        </p:nvSpPr>
        <p:spPr>
          <a:xfrm>
            <a:off x="6653049" y="4061072"/>
            <a:ext cx="1779190" cy="645809"/>
          </a:xfrm>
          <a:prstGeom prst="rect">
            <a:avLst/>
          </a:prstGeom>
          <a:noFill/>
          <a:ln w="19050">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467841257"/>
      </p:ext>
    </p:extLst>
  </p:cSld>
  <p:clrMapOvr>
    <a:masterClrMapping/>
  </p:clrMapOvr>
  <mc:AlternateContent xmlns:mc="http://schemas.openxmlformats.org/markup-compatibility/2006" xmlns:p14="http://schemas.microsoft.com/office/powerpoint/2010/main">
    <mc:Choice Requires="p14">
      <p:transition spd="slow" p14:dur="2000" advTm="27881"/>
    </mc:Choice>
    <mc:Fallback xmlns="">
      <p:transition spd="slow" advTm="2788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p:cTn id="14" dur="500" fill="hold"/>
                                        <p:tgtEl>
                                          <p:spTgt spid="4"/>
                                        </p:tgtEl>
                                        <p:attrNameLst>
                                          <p:attrName>ppt_w</p:attrName>
                                        </p:attrNameLst>
                                      </p:cBhvr>
                                      <p:tavLst>
                                        <p:tav tm="0">
                                          <p:val>
                                            <p:fltVal val="0"/>
                                          </p:val>
                                        </p:tav>
                                        <p:tav tm="100000">
                                          <p:val>
                                            <p:strVal val="#ppt_w"/>
                                          </p:val>
                                        </p:tav>
                                      </p:tavLst>
                                    </p:anim>
                                    <p:anim calcmode="lin" valueType="num">
                                      <p:cBhvr>
                                        <p:cTn id="15" dur="500" fill="hold"/>
                                        <p:tgtEl>
                                          <p:spTgt spid="4"/>
                                        </p:tgtEl>
                                        <p:attrNameLst>
                                          <p:attrName>ppt_h</p:attrName>
                                        </p:attrNameLst>
                                      </p:cBhvr>
                                      <p:tavLst>
                                        <p:tav tm="0">
                                          <p:val>
                                            <p:fltVal val="0"/>
                                          </p:val>
                                        </p:tav>
                                        <p:tav tm="100000">
                                          <p:val>
                                            <p:strVal val="#ppt_h"/>
                                          </p:val>
                                        </p:tav>
                                      </p:tavLst>
                                    </p:anim>
                                    <p:animEffect transition="in" filter="fade">
                                      <p:cBhvr>
                                        <p:cTn id="16" dur="500"/>
                                        <p:tgtEl>
                                          <p:spTgt spid="4"/>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par>
                                <p:cTn id="24" presetID="42" presetClass="entr" presetSubtype="0" fill="hold" grpId="0" nodeType="with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Effect transition="in" filter="fade">
                                      <p:cBhvr>
                                        <p:cTn id="26" dur="1000"/>
                                        <p:tgtEl>
                                          <p:spTgt spid="3">
                                            <p:txEl>
                                              <p:pRg st="2" end="2"/>
                                            </p:txEl>
                                          </p:spTgt>
                                        </p:tgtEl>
                                      </p:cBhvr>
                                    </p:animEffect>
                                    <p:anim calcmode="lin" valueType="num">
                                      <p:cBhvr>
                                        <p:cTn id="27"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6" presetClass="entr" presetSubtype="21" fill="hold" grpId="0" nodeType="clickEffect">
                                  <p:stCondLst>
                                    <p:cond delay="0"/>
                                  </p:stCondLst>
                                  <p:childTnLst>
                                    <p:set>
                                      <p:cBhvr>
                                        <p:cTn id="32" dur="1" fill="hold">
                                          <p:stCondLst>
                                            <p:cond delay="0"/>
                                          </p:stCondLst>
                                        </p:cTn>
                                        <p:tgtEl>
                                          <p:spTgt spid="18"/>
                                        </p:tgtEl>
                                        <p:attrNameLst>
                                          <p:attrName>style.visibility</p:attrName>
                                        </p:attrNameLst>
                                      </p:cBhvr>
                                      <p:to>
                                        <p:strVal val="visible"/>
                                      </p:to>
                                    </p:set>
                                    <p:animEffect transition="in" filter="barn(inVertical)">
                                      <p:cBhvr>
                                        <p:cTn id="33" dur="500"/>
                                        <p:tgtEl>
                                          <p:spTgt spid="18"/>
                                        </p:tgtEl>
                                      </p:cBhvr>
                                    </p:animEffect>
                                  </p:childTnLst>
                                </p:cTn>
                              </p:par>
                            </p:childTnLst>
                          </p:cTn>
                        </p:par>
                      </p:childTnLst>
                    </p:cTn>
                  </p:par>
                  <p:par>
                    <p:cTn id="34" fill="hold">
                      <p:stCondLst>
                        <p:cond delay="indefinite"/>
                      </p:stCondLst>
                      <p:childTnLst>
                        <p:par>
                          <p:cTn id="35" fill="hold">
                            <p:stCondLst>
                              <p:cond delay="0"/>
                            </p:stCondLst>
                            <p:childTnLst>
                              <p:par>
                                <p:cTn id="36" presetID="16" presetClass="entr" presetSubtype="21" fill="hold" grpId="0" nodeType="clickEffect">
                                  <p:stCondLst>
                                    <p:cond delay="0"/>
                                  </p:stCondLst>
                                  <p:childTnLst>
                                    <p:set>
                                      <p:cBhvr>
                                        <p:cTn id="37" dur="1" fill="hold">
                                          <p:stCondLst>
                                            <p:cond delay="0"/>
                                          </p:stCondLst>
                                        </p:cTn>
                                        <p:tgtEl>
                                          <p:spTgt spid="7"/>
                                        </p:tgtEl>
                                        <p:attrNameLst>
                                          <p:attrName>style.visibility</p:attrName>
                                        </p:attrNameLst>
                                      </p:cBhvr>
                                      <p:to>
                                        <p:strVal val="visible"/>
                                      </p:to>
                                    </p:set>
                                    <p:animEffect transition="in" filter="barn(inVertical)">
                                      <p:cBhvr>
                                        <p:cTn id="38" dur="500"/>
                                        <p:tgtEl>
                                          <p:spTgt spid="7"/>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1" fill="hold" nodeType="clickEffect">
                                  <p:stCondLst>
                                    <p:cond delay="0"/>
                                  </p:stCondLst>
                                  <p:childTnLst>
                                    <p:set>
                                      <p:cBhvr>
                                        <p:cTn id="42" dur="1" fill="hold">
                                          <p:stCondLst>
                                            <p:cond delay="0"/>
                                          </p:stCondLst>
                                        </p:cTn>
                                        <p:tgtEl>
                                          <p:spTgt spid="9"/>
                                        </p:tgtEl>
                                        <p:attrNameLst>
                                          <p:attrName>style.visibility</p:attrName>
                                        </p:attrNameLst>
                                      </p:cBhvr>
                                      <p:to>
                                        <p:strVal val="visible"/>
                                      </p:to>
                                    </p:set>
                                    <p:animEffect transition="in" filter="wipe(up)">
                                      <p:cBhvr>
                                        <p:cTn id="43" dur="500"/>
                                        <p:tgtEl>
                                          <p:spTgt spid="9"/>
                                        </p:tgtEl>
                                      </p:cBhvr>
                                    </p:animEffect>
                                  </p:childTnLst>
                                </p:cTn>
                              </p:par>
                              <p:par>
                                <p:cTn id="44" presetID="22" presetClass="entr" presetSubtype="1" fill="hold" grpId="0" nodeType="withEffect">
                                  <p:stCondLst>
                                    <p:cond delay="0"/>
                                  </p:stCondLst>
                                  <p:childTnLst>
                                    <p:set>
                                      <p:cBhvr>
                                        <p:cTn id="45" dur="1" fill="hold">
                                          <p:stCondLst>
                                            <p:cond delay="0"/>
                                          </p:stCondLst>
                                        </p:cTn>
                                        <p:tgtEl>
                                          <p:spTgt spid="6"/>
                                        </p:tgtEl>
                                        <p:attrNameLst>
                                          <p:attrName>style.visibility</p:attrName>
                                        </p:attrNameLst>
                                      </p:cBhvr>
                                      <p:to>
                                        <p:strVal val="visible"/>
                                      </p:to>
                                    </p:set>
                                    <p:animEffect transition="in" filter="wipe(up)">
                                      <p:cBhvr>
                                        <p:cTn id="4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p:bldP spid="7" grpId="0" animBg="1"/>
      <p:bldP spid="18"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TIMING" val="|0.7"/>
</p:tagLst>
</file>

<file path=ppt/tags/tag10.xml><?xml version="1.0" encoding="utf-8"?>
<p:tagLst xmlns:a="http://schemas.openxmlformats.org/drawingml/2006/main" xmlns:r="http://schemas.openxmlformats.org/officeDocument/2006/relationships" xmlns:p="http://schemas.openxmlformats.org/presentationml/2006/main">
  <p:tag name="TIMING" val="|0.5"/>
</p:tagLst>
</file>

<file path=ppt/tags/tag11.xml><?xml version="1.0" encoding="utf-8"?>
<p:tagLst xmlns:a="http://schemas.openxmlformats.org/drawingml/2006/main" xmlns:r="http://schemas.openxmlformats.org/officeDocument/2006/relationships" xmlns:p="http://schemas.openxmlformats.org/presentationml/2006/main">
  <p:tag name="TIMING" val="|0.6|6.5|16.4|2.8|7.9"/>
</p:tagLst>
</file>

<file path=ppt/tags/tag12.xml><?xml version="1.0" encoding="utf-8"?>
<p:tagLst xmlns:a="http://schemas.openxmlformats.org/drawingml/2006/main" xmlns:r="http://schemas.openxmlformats.org/officeDocument/2006/relationships" xmlns:p="http://schemas.openxmlformats.org/presentationml/2006/main">
  <p:tag name="TIMING" val="|1.1|1.2|1.9|9.4|1"/>
</p:tagLst>
</file>

<file path=ppt/tags/tag13.xml><?xml version="1.0" encoding="utf-8"?>
<p:tagLst xmlns:a="http://schemas.openxmlformats.org/drawingml/2006/main" xmlns:r="http://schemas.openxmlformats.org/officeDocument/2006/relationships" xmlns:p="http://schemas.openxmlformats.org/presentationml/2006/main">
  <p:tag name="TIMING" val="|0.6|12.8|6.5|10.2"/>
</p:tagLst>
</file>

<file path=ppt/tags/tag14.xml><?xml version="1.0" encoding="utf-8"?>
<p:tagLst xmlns:a="http://schemas.openxmlformats.org/drawingml/2006/main" xmlns:r="http://schemas.openxmlformats.org/officeDocument/2006/relationships" xmlns:p="http://schemas.openxmlformats.org/presentationml/2006/main">
  <p:tag name="TIMING" val="|4"/>
</p:tagLst>
</file>

<file path=ppt/tags/tag2.xml><?xml version="1.0" encoding="utf-8"?>
<p:tagLst xmlns:a="http://schemas.openxmlformats.org/drawingml/2006/main" xmlns:r="http://schemas.openxmlformats.org/officeDocument/2006/relationships" xmlns:p="http://schemas.openxmlformats.org/presentationml/2006/main">
  <p:tag name="TIMING" val="|0.8|5.4|4.1|4.4|5.1"/>
</p:tagLst>
</file>

<file path=ppt/tags/tag3.xml><?xml version="1.0" encoding="utf-8"?>
<p:tagLst xmlns:a="http://schemas.openxmlformats.org/drawingml/2006/main" xmlns:r="http://schemas.openxmlformats.org/officeDocument/2006/relationships" xmlns:p="http://schemas.openxmlformats.org/presentationml/2006/main">
  <p:tag name="TIMING" val="|0.8|6.7|4.6"/>
</p:tagLst>
</file>

<file path=ppt/tags/tag4.xml><?xml version="1.0" encoding="utf-8"?>
<p:tagLst xmlns:a="http://schemas.openxmlformats.org/drawingml/2006/main" xmlns:r="http://schemas.openxmlformats.org/officeDocument/2006/relationships" xmlns:p="http://schemas.openxmlformats.org/presentationml/2006/main">
  <p:tag name="TIMING" val="|0.8"/>
</p:tagLst>
</file>

<file path=ppt/tags/tag5.xml><?xml version="1.0" encoding="utf-8"?>
<p:tagLst xmlns:a="http://schemas.openxmlformats.org/drawingml/2006/main" xmlns:r="http://schemas.openxmlformats.org/officeDocument/2006/relationships" xmlns:p="http://schemas.openxmlformats.org/presentationml/2006/main">
  <p:tag name="TIMING" val="|0.5|3.2"/>
</p:tagLst>
</file>

<file path=ppt/tags/tag6.xml><?xml version="1.0" encoding="utf-8"?>
<p:tagLst xmlns:a="http://schemas.openxmlformats.org/drawingml/2006/main" xmlns:r="http://schemas.openxmlformats.org/officeDocument/2006/relationships" xmlns:p="http://schemas.openxmlformats.org/presentationml/2006/main">
  <p:tag name="TIMING" val="|0.6|1.5"/>
</p:tagLst>
</file>

<file path=ppt/tags/tag7.xml><?xml version="1.0" encoding="utf-8"?>
<p:tagLst xmlns:a="http://schemas.openxmlformats.org/drawingml/2006/main" xmlns:r="http://schemas.openxmlformats.org/officeDocument/2006/relationships" xmlns:p="http://schemas.openxmlformats.org/presentationml/2006/main">
  <p:tag name="TIMING" val="|1.2|4.2|3.5"/>
</p:tagLst>
</file>

<file path=ppt/tags/tag8.xml><?xml version="1.0" encoding="utf-8"?>
<p:tagLst xmlns:a="http://schemas.openxmlformats.org/drawingml/2006/main" xmlns:r="http://schemas.openxmlformats.org/officeDocument/2006/relationships" xmlns:p="http://schemas.openxmlformats.org/presentationml/2006/main">
  <p:tag name="TIMING" val="|0.6|3.1|4|8.1|7.4|1.3"/>
</p:tagLst>
</file>

<file path=ppt/tags/tag9.xml><?xml version="1.0" encoding="utf-8"?>
<p:tagLst xmlns:a="http://schemas.openxmlformats.org/drawingml/2006/main" xmlns:r="http://schemas.openxmlformats.org/officeDocument/2006/relationships" xmlns:p="http://schemas.openxmlformats.org/presentationml/2006/main">
  <p:tag name="TIMING" val="|1|15.4|7.5|9.4|2.4|7|4.3"/>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Gill Sans MT">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E97DA3CC45C1745A5BCC9248DA03914" ma:contentTypeVersion="12" ma:contentTypeDescription="Create a new document." ma:contentTypeScope="" ma:versionID="6d6877408e4f2899dea6959406c9cd21">
  <xsd:schema xmlns:xsd="http://www.w3.org/2001/XMLSchema" xmlns:xs="http://www.w3.org/2001/XMLSchema" xmlns:p="http://schemas.microsoft.com/office/2006/metadata/properties" xmlns:ns3="5044e54f-486c-4c82-b23c-6e62d1a96ef0" xmlns:ns4="507771a2-7e93-4a01-b880-b05ad3ddd742" targetNamespace="http://schemas.microsoft.com/office/2006/metadata/properties" ma:root="true" ma:fieldsID="ea5c63816cf4ab2871d57a7dea46e6bf" ns3:_="" ns4:_="">
    <xsd:import namespace="5044e54f-486c-4c82-b23c-6e62d1a96ef0"/>
    <xsd:import namespace="507771a2-7e93-4a01-b880-b05ad3ddd742"/>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044e54f-486c-4c82-b23c-6e62d1a96ef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_activity" ma:index="19"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507771a2-7e93-4a01-b880-b05ad3ddd742"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5044e54f-486c-4c82-b23c-6e62d1a96ef0"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4C031AE-AF28-46E7-B576-5C7075DDBF3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044e54f-486c-4c82-b23c-6e62d1a96ef0"/>
    <ds:schemaRef ds:uri="507771a2-7e93-4a01-b880-b05ad3ddd74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DB8E1D1-38C2-46BE-A95D-403B23CE2980}">
  <ds:schemaRefs>
    <ds:schemaRef ds:uri="http://schemas.openxmlformats.org/package/2006/metadata/core-properties"/>
    <ds:schemaRef ds:uri="http://purl.org/dc/elements/1.1/"/>
    <ds:schemaRef ds:uri="http://schemas.microsoft.com/office/2006/documentManagement/types"/>
    <ds:schemaRef ds:uri="507771a2-7e93-4a01-b880-b05ad3ddd742"/>
    <ds:schemaRef ds:uri="http://schemas.microsoft.com/office/2006/metadata/properties"/>
    <ds:schemaRef ds:uri="http://purl.org/dc/terms/"/>
    <ds:schemaRef ds:uri="http://purl.org/dc/dcmitype/"/>
    <ds:schemaRef ds:uri="http://schemas.microsoft.com/office/infopath/2007/PartnerControls"/>
    <ds:schemaRef ds:uri="5044e54f-486c-4c82-b23c-6e62d1a96ef0"/>
    <ds:schemaRef ds:uri="http://www.w3.org/XML/1998/namespace"/>
  </ds:schemaRefs>
</ds:datastoreItem>
</file>

<file path=customXml/itemProps3.xml><?xml version="1.0" encoding="utf-8"?>
<ds:datastoreItem xmlns:ds="http://schemas.openxmlformats.org/officeDocument/2006/customXml" ds:itemID="{06918CAD-F500-4FF4-A10B-6970EE7C35C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Retrospect</Template>
  <TotalTime>49200</TotalTime>
  <Words>1593</Words>
  <Application>Microsoft Office PowerPoint</Application>
  <PresentationFormat>Widescreen</PresentationFormat>
  <Paragraphs>248</Paragraphs>
  <Slides>15</Slides>
  <Notes>6</Notes>
  <HiddenSlides>0</HiddenSlides>
  <MMClips>1</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Courier New</vt:lpstr>
      <vt:lpstr>Daytona</vt:lpstr>
      <vt:lpstr>Gill Sans MT</vt:lpstr>
      <vt:lpstr>Wingdings</vt:lpstr>
      <vt:lpstr>Office Theme</vt:lpstr>
      <vt:lpstr>PowerPoint Presentation</vt:lpstr>
      <vt:lpstr>Beam Search Decoding</vt:lpstr>
      <vt:lpstr>Recap</vt:lpstr>
      <vt:lpstr>Beam Search Decoding</vt:lpstr>
      <vt:lpstr>How it works?</vt:lpstr>
      <vt:lpstr>How it works?</vt:lpstr>
      <vt:lpstr>How it works?</vt:lpstr>
      <vt:lpstr>How it works?</vt:lpstr>
      <vt:lpstr>How ranking the b beams ?</vt:lpstr>
      <vt:lpstr>Comparison between greedy and beam search </vt:lpstr>
      <vt:lpstr>Comparison between greedy and beam search </vt:lpstr>
      <vt:lpstr>Comparison between greedy and beam search </vt:lpstr>
      <vt:lpstr>Comparison between greedy and beam search </vt:lpstr>
      <vt:lpstr>Summary</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Alaa Nagy  Mohammed El Bassiouney</dc:creator>
  <cp:lastModifiedBy>Engineering</cp:lastModifiedBy>
  <cp:revision>147</cp:revision>
  <dcterms:created xsi:type="dcterms:W3CDTF">2023-03-23T08:35:56Z</dcterms:created>
  <dcterms:modified xsi:type="dcterms:W3CDTF">2025-04-11T05:55:48Z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0x010100BE97DA3CC45C1745A5BCC9248DA03914</vt:lpwstr>
  </property>
</Properties>
</file>