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6" r:id="rId4"/>
    <p:sldId id="277" r:id="rId5"/>
    <p:sldId id="272" r:id="rId6"/>
    <p:sldId id="275" r:id="rId7"/>
    <p:sldId id="260" r:id="rId8"/>
    <p:sldId id="274" r:id="rId9"/>
    <p:sldId id="273" r:id="rId10"/>
    <p:sldId id="27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 Moubine Missaoui" initials="AMM" lastIdx="3" clrIdx="0">
    <p:extLst>
      <p:ext uri="{19B8F6BF-5375-455C-9EA6-DF929625EA0E}">
        <p15:presenceInfo xmlns:p15="http://schemas.microsoft.com/office/powerpoint/2012/main" userId="2465b0e98a6c9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58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54FFC81-1A98-45F6-AE24-45752E31D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689168-0445-4F8D-B732-C47196EE18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AB465-E0ED-410B-A9FB-C371D7C3299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3972A8-BBEB-4B66-BFF1-EE6ADB1BEB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51FD41-DBD5-4A03-B30B-6E2C288977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85CA-FA9A-4953-A9C2-57304949ED8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C0D65-4524-4E19-B2B3-25C29C70A1F0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A76A7-AFD0-4D3A-A5FE-C81C103953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1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A76A7-AFD0-4D3A-A5FE-C81C1039535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7E2B03A5-041E-4CA6-94C1-365199269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A76A7-AFD0-4D3A-A5FE-C81C103953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4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A76A7-AFD0-4D3A-A5FE-C81C103953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A76A7-AFD0-4D3A-A5FE-C81C103953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1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Application/Gestion%20Des%20Stagiaire.acc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BD4901AB-64AF-407A-BE7A-91BD2C9DE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764" y="1501795"/>
            <a:ext cx="10931236" cy="470962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700" b="1" cap="none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Etude De Cas :</a:t>
            </a:r>
            <a:r>
              <a:rPr lang="fr-FR" sz="7700" b="1" cap="none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fr-FR" sz="7700" b="1" cap="none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fr-FR" sz="7700" b="1" cap="none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Gestion Des Stagiaires</a:t>
            </a:r>
            <a:br>
              <a:rPr lang="fr-FR" sz="7700" b="1" cap="none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fr-FR" sz="7700" b="1" cap="none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(Les Scolaires)</a:t>
            </a:r>
            <a:endParaRPr lang="en-US" sz="7700" b="1" cap="none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44178364-BC7B-4ADA-9E2B-FB80590F6A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24" y="88466"/>
            <a:ext cx="3410266" cy="14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3812" y="1501341"/>
            <a:ext cx="9000115" cy="3500149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  <a:hlinkClick r:id="rId2" action="ppaction://hlinkfile"/>
              </a:rPr>
              <a:t>Gestion Des Stagiaires</a:t>
            </a:r>
            <a:endParaRPr lang="fr-FR" sz="9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41900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6410DC6-DCEA-4A74-AABF-CEF3F50952B3}"/>
              </a:ext>
            </a:extLst>
          </p:cNvPr>
          <p:cNvSpPr/>
          <p:nvPr/>
        </p:nvSpPr>
        <p:spPr>
          <a:xfrm>
            <a:off x="201598" y="2028616"/>
            <a:ext cx="1178880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MERCI POUR</a:t>
            </a:r>
          </a:p>
          <a:p>
            <a:pPr algn="ctr"/>
            <a:r>
              <a:rPr lang="en-US" sz="8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253722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2DDC0-955A-4BC7-B607-979F6489900E}"/>
              </a:ext>
            </a:extLst>
          </p:cNvPr>
          <p:cNvSpPr/>
          <p:nvPr/>
        </p:nvSpPr>
        <p:spPr>
          <a:xfrm>
            <a:off x="788921" y="1110371"/>
            <a:ext cx="73420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8000" b="1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Elaborés Par :</a:t>
            </a:r>
            <a:endParaRPr lang="en-US" sz="8000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9E67F37-B09A-4824-8866-264DF661295D}"/>
              </a:ext>
            </a:extLst>
          </p:cNvPr>
          <p:cNvSpPr/>
          <p:nvPr/>
        </p:nvSpPr>
        <p:spPr>
          <a:xfrm>
            <a:off x="1506081" y="2921168"/>
            <a:ext cx="1028358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Abdel Moubine MISSAOUI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3A78362-104C-42A1-810E-668A95832398}"/>
              </a:ext>
            </a:extLst>
          </p:cNvPr>
          <p:cNvSpPr/>
          <p:nvPr/>
        </p:nvSpPr>
        <p:spPr>
          <a:xfrm>
            <a:off x="3882532" y="4314477"/>
            <a:ext cx="55306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Helmi HALLEB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606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4914A27-1D3F-4E5E-811C-E3F346C2B5D4}"/>
              </a:ext>
            </a:extLst>
          </p:cNvPr>
          <p:cNvSpPr/>
          <p:nvPr/>
        </p:nvSpPr>
        <p:spPr>
          <a:xfrm>
            <a:off x="1161053" y="431498"/>
            <a:ext cx="87591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8000" b="1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Plane De Travail:</a:t>
            </a:r>
            <a:endParaRPr lang="en-US" sz="8000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D818A46-3F57-4C68-A293-06D04ACE4201}"/>
              </a:ext>
            </a:extLst>
          </p:cNvPr>
          <p:cNvSpPr/>
          <p:nvPr/>
        </p:nvSpPr>
        <p:spPr>
          <a:xfrm>
            <a:off x="1419000" y="1754937"/>
            <a:ext cx="9667365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Situation</a:t>
            </a:r>
          </a:p>
          <a:p>
            <a:pPr marL="1143000" indent="-11430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MCD</a:t>
            </a:r>
          </a:p>
          <a:p>
            <a:pPr marL="1143000" indent="-11430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353436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2284EEE-81F0-404C-9081-5E279842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18" y="1737511"/>
            <a:ext cx="10785763" cy="3382977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18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Situation</a:t>
            </a:r>
            <a:endParaRPr lang="en-US" sz="180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421" y="768142"/>
            <a:ext cx="11378198" cy="5314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Un centre de formation possède un certain nombres des stagiaires: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 Les Stagiaires sont identifié par un numéro, nom, prénom, date de naissance et section.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 Une matière est identifié par un code et caractérisé par un nom de matière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 Chaque stagiaire a une seul note dans chaque matière, ce </a:t>
            </a:r>
            <a:r>
              <a:rPr lang="fr-F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dernier </a:t>
            </a:r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contient un test, exam et moyen.</a:t>
            </a:r>
          </a:p>
        </p:txBody>
      </p:sp>
    </p:spTree>
    <p:extLst>
      <p:ext uri="{BB962C8B-B14F-4D97-AF65-F5344CB8AC3E}">
        <p14:creationId xmlns:p14="http://schemas.microsoft.com/office/powerpoint/2010/main" val="27204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1956D8-4E6A-4E67-9360-BC139A28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79968"/>
            <a:ext cx="9905998" cy="3898064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11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41869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7CEC8514-39F6-4ED7-A6B2-982127421DBF}"/>
              </a:ext>
            </a:extLst>
          </p:cNvPr>
          <p:cNvCxnSpPr>
            <a:cxnSpLocks/>
          </p:cNvCxnSpPr>
          <p:nvPr/>
        </p:nvCxnSpPr>
        <p:spPr>
          <a:xfrm>
            <a:off x="2414383" y="2289738"/>
            <a:ext cx="2496970" cy="2584509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C53BAFB0-3EDD-4819-8F59-0D0DE8886727}"/>
              </a:ext>
            </a:extLst>
          </p:cNvPr>
          <p:cNvCxnSpPr>
            <a:cxnSpLocks/>
          </p:cNvCxnSpPr>
          <p:nvPr/>
        </p:nvCxnSpPr>
        <p:spPr>
          <a:xfrm flipV="1">
            <a:off x="2440706" y="1141027"/>
            <a:ext cx="7364590" cy="612732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1DE79CEA-4438-4A7B-B23D-662AB140B8EF}"/>
              </a:ext>
            </a:extLst>
          </p:cNvPr>
          <p:cNvCxnSpPr>
            <a:cxnSpLocks/>
          </p:cNvCxnSpPr>
          <p:nvPr/>
        </p:nvCxnSpPr>
        <p:spPr>
          <a:xfrm flipV="1">
            <a:off x="7205199" y="2487456"/>
            <a:ext cx="2737070" cy="2653052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59937"/>
              </p:ext>
            </p:extLst>
          </p:nvPr>
        </p:nvGraphicFramePr>
        <p:xfrm>
          <a:off x="418737" y="943847"/>
          <a:ext cx="19956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Matière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Code_Mat</a:t>
                      </a:r>
                    </a:p>
                    <a:p>
                      <a:pPr algn="l"/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Nom_Mat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14764"/>
              </p:ext>
            </p:extLst>
          </p:nvPr>
        </p:nvGraphicFramePr>
        <p:xfrm>
          <a:off x="4923097" y="3973240"/>
          <a:ext cx="228210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936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8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Numstg</a:t>
                      </a:r>
                    </a:p>
                    <a:p>
                      <a:pPr algn="l"/>
                      <a:r>
                        <a:rPr lang="fr-FR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Code_Mat</a:t>
                      </a:r>
                    </a:p>
                    <a:p>
                      <a:pPr algn="l"/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Test_Notes</a:t>
                      </a:r>
                    </a:p>
                    <a:p>
                      <a:pPr algn="l"/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Exam_Notes</a:t>
                      </a:r>
                    </a:p>
                    <a:p>
                      <a:pPr algn="l"/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MoyenneFinal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04878"/>
              </p:ext>
            </p:extLst>
          </p:nvPr>
        </p:nvGraphicFramePr>
        <p:xfrm>
          <a:off x="9805296" y="442006"/>
          <a:ext cx="209622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Stagiaires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NumStg</a:t>
                      </a:r>
                    </a:p>
                    <a:p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NomStg</a:t>
                      </a:r>
                    </a:p>
                    <a:p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PrénomStg</a:t>
                      </a:r>
                    </a:p>
                    <a:p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DatNaissStg</a:t>
                      </a:r>
                    </a:p>
                    <a:p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AdresseStg</a:t>
                      </a:r>
                    </a:p>
                    <a:p>
                      <a:r>
                        <a:rPr lang="fr-F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Section</a:t>
                      </a:r>
                      <a:r>
                        <a:rPr lang="fr-FR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Stg</a:t>
                      </a:r>
                      <a:endParaRPr lang="fr-F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 rot="18693388">
            <a:off x="9124366" y="2382116"/>
            <a:ext cx="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1,n</a:t>
            </a:r>
          </a:p>
        </p:txBody>
      </p:sp>
      <p:sp>
        <p:nvSpPr>
          <p:cNvPr id="18" name="ZoneTexte 17"/>
          <p:cNvSpPr txBox="1"/>
          <p:nvPr/>
        </p:nvSpPr>
        <p:spPr>
          <a:xfrm rot="19072738">
            <a:off x="7216016" y="4780893"/>
            <a:ext cx="74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0,n</a:t>
            </a:r>
          </a:p>
        </p:txBody>
      </p:sp>
      <p:sp>
        <p:nvSpPr>
          <p:cNvPr id="19" name="ZoneTexte 18"/>
          <p:cNvSpPr txBox="1"/>
          <p:nvPr/>
        </p:nvSpPr>
        <p:spPr>
          <a:xfrm rot="2828969">
            <a:off x="2164564" y="2504766"/>
            <a:ext cx="81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1,n</a:t>
            </a:r>
          </a:p>
        </p:txBody>
      </p:sp>
      <p:sp>
        <p:nvSpPr>
          <p:cNvPr id="20" name="ZoneTexte 19"/>
          <p:cNvSpPr txBox="1"/>
          <p:nvPr/>
        </p:nvSpPr>
        <p:spPr>
          <a:xfrm rot="2729595">
            <a:off x="4061944" y="4420801"/>
            <a:ext cx="77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1,1</a:t>
            </a:r>
            <a:endParaRPr lang="fr-F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D256630-5CA2-41CD-B539-83406906C78E}"/>
              </a:ext>
            </a:extLst>
          </p:cNvPr>
          <p:cNvSpPr/>
          <p:nvPr/>
        </p:nvSpPr>
        <p:spPr>
          <a:xfrm>
            <a:off x="2953084" y="3005783"/>
            <a:ext cx="1526840" cy="11524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CF532A0-1BAD-4513-87A5-C968959CA007}"/>
              </a:ext>
            </a:extLst>
          </p:cNvPr>
          <p:cNvSpPr/>
          <p:nvPr/>
        </p:nvSpPr>
        <p:spPr>
          <a:xfrm>
            <a:off x="7903066" y="3110264"/>
            <a:ext cx="1526840" cy="11524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2BAF1655-6660-4224-837F-8DF820CE9DC9}"/>
              </a:ext>
            </a:extLst>
          </p:cNvPr>
          <p:cNvSpPr/>
          <p:nvPr/>
        </p:nvSpPr>
        <p:spPr>
          <a:xfrm rot="21386048">
            <a:off x="5237054" y="826452"/>
            <a:ext cx="1582477" cy="11524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Suivre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5" name="ZoneTexte 16">
            <a:extLst>
              <a:ext uri="{FF2B5EF4-FFF2-40B4-BE49-F238E27FC236}">
                <a16:creationId xmlns="" xmlns:a16="http://schemas.microsoft.com/office/drawing/2014/main" id="{8004FA2A-8C29-4E1C-8E5C-6246B9EE5C1D}"/>
              </a:ext>
            </a:extLst>
          </p:cNvPr>
          <p:cNvSpPr txBox="1"/>
          <p:nvPr/>
        </p:nvSpPr>
        <p:spPr>
          <a:xfrm rot="21138708">
            <a:off x="2473698" y="1146586"/>
            <a:ext cx="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1,n</a:t>
            </a:r>
          </a:p>
        </p:txBody>
      </p:sp>
      <p:sp>
        <p:nvSpPr>
          <p:cNvPr id="36" name="ZoneTexte 17">
            <a:extLst>
              <a:ext uri="{FF2B5EF4-FFF2-40B4-BE49-F238E27FC236}">
                <a16:creationId xmlns="" xmlns:a16="http://schemas.microsoft.com/office/drawing/2014/main" id="{6773543E-26B1-4DDB-9366-D8690EEFF1E1}"/>
              </a:ext>
            </a:extLst>
          </p:cNvPr>
          <p:cNvSpPr txBox="1"/>
          <p:nvPr/>
        </p:nvSpPr>
        <p:spPr>
          <a:xfrm rot="21424066">
            <a:off x="8992327" y="599100"/>
            <a:ext cx="74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0,n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49876" y="3461517"/>
            <a:ext cx="12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Possède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121750" y="3412140"/>
            <a:ext cx="12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Posséde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9FCF2-C6FB-47B0-9277-94091044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90330"/>
            <a:ext cx="9905998" cy="387734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11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2161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705" y="1231393"/>
            <a:ext cx="11104775" cy="449067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Table Stagiaires :</a:t>
            </a:r>
            <a: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NumStg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NomStg, PrenomStg, DatNaissStg, AdresseStg, SectionStg)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Table Notes :</a:t>
            </a:r>
            <a: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fr-FR" b="1" u="sng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(#Numstg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  <a:r>
              <a:rPr lang="fr-FR" b="1" u="sng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#Code_Mat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Test_Notes, Exam_Notes, MoyenneFinal)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Table Matière :</a:t>
            </a:r>
            <a: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fr-F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Code_Mat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Nom_Mat)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4|0.8|0.8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784</TotalTime>
  <Words>128</Words>
  <Application>Microsoft Office PowerPoint</Application>
  <PresentationFormat>Grand écran</PresentationFormat>
  <Paragraphs>52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Comic Sans MS</vt:lpstr>
      <vt:lpstr>Trebuchet MS</vt:lpstr>
      <vt:lpstr>Tw Cen MT</vt:lpstr>
      <vt:lpstr>Wingdings</vt:lpstr>
      <vt:lpstr>Circuit</vt:lpstr>
      <vt:lpstr>Etude De Cas : Gestion Des Stagiaires (Les Scolaires)</vt:lpstr>
      <vt:lpstr>Présentation PowerPoint</vt:lpstr>
      <vt:lpstr>Présentation PowerPoint</vt:lpstr>
      <vt:lpstr>Situation</vt:lpstr>
      <vt:lpstr>Présentation PowerPoint</vt:lpstr>
      <vt:lpstr>MCD</vt:lpstr>
      <vt:lpstr>Présentation PowerPoint</vt:lpstr>
      <vt:lpstr>MLD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Négociation Commerciale</dc:title>
  <dc:creator>Abdel Moubine Missaoui</dc:creator>
  <cp:keywords>Marketing</cp:keywords>
  <cp:lastModifiedBy>dwbn</cp:lastModifiedBy>
  <cp:revision>240</cp:revision>
  <dcterms:created xsi:type="dcterms:W3CDTF">2021-06-18T11:56:35Z</dcterms:created>
  <dcterms:modified xsi:type="dcterms:W3CDTF">2021-10-11T12:31:18Z</dcterms:modified>
  <cp:category>Bussniess</cp:category>
</cp:coreProperties>
</file>