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92C4-C127-4A67-BDB3-9AE58D68C663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169B0-6171-489D-BDB9-DB014BD8E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3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F76B-750A-4BB3-81F4-56198F9E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F2C25-5309-4FAE-B4FF-33B2C220F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E0BE-5274-4F3E-B747-EC9F8CE5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76C1A-26CB-4B78-92A0-DCCF6863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8447-CA68-4686-9C1C-A216C57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3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9E32-2EC2-4F14-803F-D2B24ACA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E6289-5F49-4241-A7D1-591BE29B5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D0F2-6F4B-48FD-AB75-5653A849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3B62-AD60-4309-B5D2-E0CAD8B1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83AAE-38F1-436A-B320-AC93861B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F4EDD-6159-429E-AC51-A47D18431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9358-7C40-4D56-BFBC-014E017D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F786-5286-4C2D-8CB2-9CC7C610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4738-6A6B-47AE-AEB9-3009FF5C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C295-2BD9-44D3-8148-9FD336DD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03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515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BFBD-682E-42DB-88CB-4C54C959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F90E-7DE7-405E-9CE2-AB800F08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33B6-BA67-497B-B5C4-5C39B3A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06F8-9BB1-42B0-85A0-9E5B4096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6D4B-65DB-4234-8188-DD631378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4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AC00-A8DA-4014-BA18-3DD290C1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69EF-BD66-4F05-A205-CAAE67AC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F690-E2A5-4EB7-935B-48DB81CC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9A65-37E2-4874-AE57-14EC0254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45FB-6310-4A2E-966E-E57E31FC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7D70-E73D-463E-B260-7F3E5DDF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E627-9C7A-454B-B282-EA49FCF4A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B5944-7BD4-4D55-BE75-D7977BA60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EC5E9-6401-478F-BBD8-BBF1DC14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3855-3B22-4926-A858-643C922B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410E4-AB58-478E-813C-A92AC66D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65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582-DCD7-4DED-AED6-4A157BD5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CAFF-0A39-48BC-AA1D-B5847643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D4E3-098F-4448-9231-B2031BE6B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1701-43F2-4BD4-BBEA-97931E03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6CD29-DDED-43EC-A64F-127F99B2D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BDB43-3918-42AE-9D46-AB414C0F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B05BE-D3E8-4039-A4A1-DADF9D61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A951C-C1BA-41CB-9058-1577825E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0BF2-0C7C-4951-8B20-4ECD2466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1FAEA-D6DE-48CF-BF2A-1B4C869A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FE930-DFDC-4AE4-B7CB-29069426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DAA8-FA06-4205-BDD7-5753B247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8AAC2-A181-48DA-8D50-1E5B28CB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0894F-71DF-4605-9582-675811C1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378CD-A632-47E3-9B3D-7226FF26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B26A-C5B1-420E-B895-B3244A88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C57F-6AD1-41D5-BBDF-3C7CC23B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9335E-FB59-4EA6-8BB1-8CA86711E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CE7D-5DD3-42FC-9974-DBB70DC3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8B2A8-5858-4664-B797-59C177CD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E70B2-00AB-4962-93C8-8AD3307F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1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0E02-4E3D-413B-8626-453D9E58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AB46C-CF5F-460D-8E11-969299483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F39C4-F560-4E72-B425-9984B43A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9CDC3-1717-49D2-B103-BB9BA19E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BD85-3DC8-49AA-B09F-7CA8A59D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40F8-6223-42DF-8079-B32EBB7D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8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F61BA-562C-442D-BCE6-E95D7912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FFF3E-3002-4552-BC40-46A02D566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26A9-C9FB-4B6E-828E-2E658F672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DE56-4D22-4F7D-A833-2DF01E8489DB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C44D-BE72-4154-9D47-08D273859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9B3D-76C3-4847-BE66-3E2BFE3E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B0B1-0C57-40A4-8D29-A77D50CA3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427533" y="1009033"/>
            <a:ext cx="1334000" cy="7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" name="Shape 305"/>
          <p:cNvSpPr/>
          <p:nvPr/>
        </p:nvSpPr>
        <p:spPr>
          <a:xfrm>
            <a:off x="2704400" y="1009033"/>
            <a:ext cx="1334000" cy="7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06" name="Shape 306"/>
          <p:cNvCxnSpPr>
            <a:stCxn id="304" idx="3"/>
            <a:endCxn id="305" idx="1"/>
          </p:cNvCxnSpPr>
          <p:nvPr/>
        </p:nvCxnSpPr>
        <p:spPr>
          <a:xfrm>
            <a:off x="1761533" y="1376833"/>
            <a:ext cx="94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195033" y="1009033"/>
            <a:ext cx="1064400" cy="7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DHT11</a:t>
            </a:r>
            <a:endParaRPr sz="2000" dirty="0"/>
          </a:p>
        </p:txBody>
      </p:sp>
      <p:sp>
        <p:nvSpPr>
          <p:cNvPr id="308" name="Shape 308"/>
          <p:cNvSpPr/>
          <p:nvPr/>
        </p:nvSpPr>
        <p:spPr>
          <a:xfrm>
            <a:off x="3614233" y="3146800"/>
            <a:ext cx="4720400" cy="32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Shape 309"/>
          <p:cNvSpPr/>
          <p:nvPr/>
        </p:nvSpPr>
        <p:spPr>
          <a:xfrm>
            <a:off x="4623967" y="4737333"/>
            <a:ext cx="3130000" cy="7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0" name="Shape 310"/>
          <p:cNvSpPr/>
          <p:nvPr/>
        </p:nvSpPr>
        <p:spPr>
          <a:xfrm>
            <a:off x="8329000" y="1009033"/>
            <a:ext cx="3130000" cy="12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" name="Shape 311"/>
          <p:cNvSpPr/>
          <p:nvPr/>
        </p:nvSpPr>
        <p:spPr>
          <a:xfrm>
            <a:off x="10713067" y="5169233"/>
            <a:ext cx="232400" cy="7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" name="Shape 312"/>
          <p:cNvSpPr/>
          <p:nvPr/>
        </p:nvSpPr>
        <p:spPr>
          <a:xfrm>
            <a:off x="10381067" y="5002833"/>
            <a:ext cx="332000" cy="10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3" name="Shape 313"/>
          <p:cNvSpPr/>
          <p:nvPr/>
        </p:nvSpPr>
        <p:spPr>
          <a:xfrm>
            <a:off x="10945467" y="5404300"/>
            <a:ext cx="731600" cy="2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4" name="Shape 314"/>
          <p:cNvSpPr/>
          <p:nvPr/>
        </p:nvSpPr>
        <p:spPr>
          <a:xfrm>
            <a:off x="11159800" y="1242833"/>
            <a:ext cx="136800" cy="13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5" name="Shape 315"/>
          <p:cNvSpPr/>
          <p:nvPr/>
        </p:nvSpPr>
        <p:spPr>
          <a:xfrm rot="924996">
            <a:off x="10960799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" name="Shape 316"/>
          <p:cNvSpPr/>
          <p:nvPr/>
        </p:nvSpPr>
        <p:spPr>
          <a:xfrm rot="924996">
            <a:off x="10760799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7" name="Shape 317"/>
          <p:cNvSpPr/>
          <p:nvPr/>
        </p:nvSpPr>
        <p:spPr>
          <a:xfrm rot="924996">
            <a:off x="10575882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8" name="Shape 318"/>
          <p:cNvSpPr/>
          <p:nvPr/>
        </p:nvSpPr>
        <p:spPr>
          <a:xfrm rot="924996">
            <a:off x="10390933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9" name="Shape 319"/>
          <p:cNvSpPr/>
          <p:nvPr/>
        </p:nvSpPr>
        <p:spPr>
          <a:xfrm rot="924996">
            <a:off x="10228199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" name="Shape 320"/>
          <p:cNvSpPr/>
          <p:nvPr/>
        </p:nvSpPr>
        <p:spPr>
          <a:xfrm rot="924996">
            <a:off x="7955633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1" name="Shape 321"/>
          <p:cNvSpPr/>
          <p:nvPr/>
        </p:nvSpPr>
        <p:spPr>
          <a:xfrm rot="924996">
            <a:off x="9281266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2" name="Shape 322"/>
          <p:cNvSpPr/>
          <p:nvPr/>
        </p:nvSpPr>
        <p:spPr>
          <a:xfrm rot="924996">
            <a:off x="9104799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3" name="Shape 323"/>
          <p:cNvSpPr/>
          <p:nvPr/>
        </p:nvSpPr>
        <p:spPr>
          <a:xfrm rot="924996">
            <a:off x="8932099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4" name="Shape 324"/>
          <p:cNvSpPr/>
          <p:nvPr/>
        </p:nvSpPr>
        <p:spPr>
          <a:xfrm rot="924996">
            <a:off x="8733049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" name="Shape 325"/>
          <p:cNvSpPr/>
          <p:nvPr/>
        </p:nvSpPr>
        <p:spPr>
          <a:xfrm rot="924996">
            <a:off x="8541615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6" name="Shape 326"/>
          <p:cNvSpPr/>
          <p:nvPr/>
        </p:nvSpPr>
        <p:spPr>
          <a:xfrm rot="924996">
            <a:off x="8350182" y="12428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27" name="Shape 327"/>
          <p:cNvCxnSpPr/>
          <p:nvPr/>
        </p:nvCxnSpPr>
        <p:spPr>
          <a:xfrm>
            <a:off x="5195033" y="1227033"/>
            <a:ext cx="106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 rot="924996">
            <a:off x="6092299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9" name="Shape 329"/>
          <p:cNvSpPr/>
          <p:nvPr/>
        </p:nvSpPr>
        <p:spPr>
          <a:xfrm rot="924996">
            <a:off x="6651299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" name="Shape 330"/>
          <p:cNvSpPr/>
          <p:nvPr/>
        </p:nvSpPr>
        <p:spPr>
          <a:xfrm rot="924996">
            <a:off x="6837633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1" name="Shape 331"/>
          <p:cNvSpPr/>
          <p:nvPr/>
        </p:nvSpPr>
        <p:spPr>
          <a:xfrm rot="924996">
            <a:off x="7023966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" name="Shape 332"/>
          <p:cNvSpPr/>
          <p:nvPr/>
        </p:nvSpPr>
        <p:spPr>
          <a:xfrm rot="924996">
            <a:off x="7210299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3" name="Shape 333"/>
          <p:cNvSpPr/>
          <p:nvPr/>
        </p:nvSpPr>
        <p:spPr>
          <a:xfrm rot="924996">
            <a:off x="7396633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4" name="Shape 334"/>
          <p:cNvSpPr/>
          <p:nvPr/>
        </p:nvSpPr>
        <p:spPr>
          <a:xfrm rot="924996">
            <a:off x="7582966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5" name="Shape 335"/>
          <p:cNvSpPr/>
          <p:nvPr/>
        </p:nvSpPr>
        <p:spPr>
          <a:xfrm rot="924996">
            <a:off x="7769299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Shape 336"/>
          <p:cNvSpPr/>
          <p:nvPr/>
        </p:nvSpPr>
        <p:spPr>
          <a:xfrm rot="924996">
            <a:off x="4734966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7" name="Shape 337"/>
          <p:cNvSpPr/>
          <p:nvPr/>
        </p:nvSpPr>
        <p:spPr>
          <a:xfrm rot="924996">
            <a:off x="4567366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8" name="Shape 338"/>
          <p:cNvSpPr/>
          <p:nvPr/>
        </p:nvSpPr>
        <p:spPr>
          <a:xfrm rot="924996">
            <a:off x="4974299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9" name="Shape 339"/>
          <p:cNvSpPr/>
          <p:nvPr/>
        </p:nvSpPr>
        <p:spPr>
          <a:xfrm rot="924996">
            <a:off x="5160633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0" name="Shape 340"/>
          <p:cNvSpPr/>
          <p:nvPr/>
        </p:nvSpPr>
        <p:spPr>
          <a:xfrm rot="924996">
            <a:off x="5346966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1" name="Shape 341"/>
          <p:cNvSpPr/>
          <p:nvPr/>
        </p:nvSpPr>
        <p:spPr>
          <a:xfrm rot="924996">
            <a:off x="5533299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2" name="Shape 342"/>
          <p:cNvSpPr/>
          <p:nvPr/>
        </p:nvSpPr>
        <p:spPr>
          <a:xfrm rot="924996">
            <a:off x="5719633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3" name="Shape 343"/>
          <p:cNvSpPr/>
          <p:nvPr/>
        </p:nvSpPr>
        <p:spPr>
          <a:xfrm rot="924996">
            <a:off x="5905966" y="3362007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4" name="Shape 344"/>
          <p:cNvSpPr/>
          <p:nvPr/>
        </p:nvSpPr>
        <p:spPr>
          <a:xfrm rot="924996">
            <a:off x="6907299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Shape 345"/>
          <p:cNvSpPr/>
          <p:nvPr/>
        </p:nvSpPr>
        <p:spPr>
          <a:xfrm rot="924996">
            <a:off x="6651299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Shape 346"/>
          <p:cNvSpPr/>
          <p:nvPr/>
        </p:nvSpPr>
        <p:spPr>
          <a:xfrm rot="924996">
            <a:off x="6395299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7" name="Shape 347"/>
          <p:cNvSpPr/>
          <p:nvPr/>
        </p:nvSpPr>
        <p:spPr>
          <a:xfrm rot="924996">
            <a:off x="5237766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8" name="Shape 348"/>
          <p:cNvSpPr/>
          <p:nvPr/>
        </p:nvSpPr>
        <p:spPr>
          <a:xfrm rot="924996">
            <a:off x="5070166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9" name="Shape 349"/>
          <p:cNvSpPr/>
          <p:nvPr/>
        </p:nvSpPr>
        <p:spPr>
          <a:xfrm rot="924996">
            <a:off x="4902566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0" name="Shape 350"/>
          <p:cNvSpPr/>
          <p:nvPr/>
        </p:nvSpPr>
        <p:spPr>
          <a:xfrm rot="924996">
            <a:off x="7649482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1" name="Shape 351"/>
          <p:cNvSpPr/>
          <p:nvPr/>
        </p:nvSpPr>
        <p:spPr>
          <a:xfrm rot="924996">
            <a:off x="7419299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2" name="Shape 352"/>
          <p:cNvSpPr/>
          <p:nvPr/>
        </p:nvSpPr>
        <p:spPr>
          <a:xfrm rot="924996">
            <a:off x="7163299" y="5996141"/>
            <a:ext cx="136927" cy="1340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3" name="Shape 353"/>
          <p:cNvSpPr/>
          <p:nvPr/>
        </p:nvSpPr>
        <p:spPr>
          <a:xfrm>
            <a:off x="2890267" y="3429000"/>
            <a:ext cx="1148000" cy="40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USB</a:t>
            </a:r>
            <a:endParaRPr sz="2400"/>
          </a:p>
        </p:txBody>
      </p:sp>
      <p:cxnSp>
        <p:nvCxnSpPr>
          <p:cNvPr id="354" name="Shape 354"/>
          <p:cNvCxnSpPr/>
          <p:nvPr/>
        </p:nvCxnSpPr>
        <p:spPr>
          <a:xfrm>
            <a:off x="3635900" y="3429000"/>
            <a:ext cx="0" cy="4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Shape 355"/>
          <p:cNvSpPr/>
          <p:nvPr/>
        </p:nvSpPr>
        <p:spPr>
          <a:xfrm>
            <a:off x="548633" y="1175833"/>
            <a:ext cx="430800" cy="4020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6" name="Shape 356"/>
          <p:cNvSpPr/>
          <p:nvPr/>
        </p:nvSpPr>
        <p:spPr>
          <a:xfrm>
            <a:off x="1155084" y="1175833"/>
            <a:ext cx="430800" cy="4020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7" name="Shape 357"/>
          <p:cNvSpPr/>
          <p:nvPr/>
        </p:nvSpPr>
        <p:spPr>
          <a:xfrm>
            <a:off x="3470133" y="1175833"/>
            <a:ext cx="430800" cy="4020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" name="Shape 358"/>
          <p:cNvSpPr/>
          <p:nvPr/>
        </p:nvSpPr>
        <p:spPr>
          <a:xfrm>
            <a:off x="2871833" y="1175833"/>
            <a:ext cx="430800" cy="4020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59" name="Shape 359"/>
          <p:cNvCxnSpPr/>
          <p:nvPr/>
        </p:nvCxnSpPr>
        <p:spPr>
          <a:xfrm flipH="1">
            <a:off x="1371567" y="1744633"/>
            <a:ext cx="9600" cy="4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/>
          <p:nvPr/>
        </p:nvSpPr>
        <p:spPr>
          <a:xfrm>
            <a:off x="9625067" y="1744633"/>
            <a:ext cx="184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LCD Screen</a:t>
            </a:r>
            <a:endParaRPr sz="2400"/>
          </a:p>
        </p:txBody>
      </p:sp>
      <p:sp>
        <p:nvSpPr>
          <p:cNvPr id="361" name="Shape 361"/>
          <p:cNvSpPr txBox="1"/>
          <p:nvPr/>
        </p:nvSpPr>
        <p:spPr>
          <a:xfrm>
            <a:off x="8275867" y="1423633"/>
            <a:ext cx="1572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1  2   3   4  5  6</a:t>
            </a:r>
            <a:endParaRPr sz="1200"/>
          </a:p>
        </p:txBody>
      </p:sp>
      <p:sp>
        <p:nvSpPr>
          <p:cNvPr id="362" name="Shape 362"/>
          <p:cNvSpPr txBox="1"/>
          <p:nvPr/>
        </p:nvSpPr>
        <p:spPr>
          <a:xfrm>
            <a:off x="10062267" y="1376833"/>
            <a:ext cx="1844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11 12 13 14 15 16</a:t>
            </a:r>
            <a:endParaRPr sz="1200"/>
          </a:p>
        </p:txBody>
      </p:sp>
      <p:sp>
        <p:nvSpPr>
          <p:cNvPr id="363" name="Shape 363"/>
          <p:cNvSpPr txBox="1"/>
          <p:nvPr/>
        </p:nvSpPr>
        <p:spPr>
          <a:xfrm>
            <a:off x="4358633" y="3511800"/>
            <a:ext cx="3785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200"/>
              <a:t>GND 13 12 11 10 9   8           7   6  5  4   3   2  1 0</a:t>
            </a:r>
            <a:endParaRPr sz="1200"/>
          </a:p>
        </p:txBody>
      </p:sp>
      <p:sp>
        <p:nvSpPr>
          <p:cNvPr id="364" name="Shape 364"/>
          <p:cNvSpPr txBox="1"/>
          <p:nvPr/>
        </p:nvSpPr>
        <p:spPr>
          <a:xfrm>
            <a:off x="427533" y="421267"/>
            <a:ext cx="4323200" cy="1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Ultrasonic 2              Ultrasonic 1</a:t>
            </a:r>
            <a:endParaRPr sz="2400"/>
          </a:p>
        </p:txBody>
      </p:sp>
      <p:cxnSp>
        <p:nvCxnSpPr>
          <p:cNvPr id="365" name="Shape 365"/>
          <p:cNvCxnSpPr/>
          <p:nvPr/>
        </p:nvCxnSpPr>
        <p:spPr>
          <a:xfrm>
            <a:off x="8823967" y="1310633"/>
            <a:ext cx="30400" cy="43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 flipH="1">
            <a:off x="8854467" y="5562600"/>
            <a:ext cx="1539200" cy="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rot="10800000">
            <a:off x="9022067" y="822867"/>
            <a:ext cx="0" cy="4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Shape 368"/>
          <p:cNvCxnSpPr/>
          <p:nvPr/>
        </p:nvCxnSpPr>
        <p:spPr>
          <a:xfrm flipH="1">
            <a:off x="7635333" y="807733"/>
            <a:ext cx="1402000" cy="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 rot="10800000">
            <a:off x="7620000" y="822933"/>
            <a:ext cx="0" cy="25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Shape 370"/>
          <p:cNvCxnSpPr/>
          <p:nvPr/>
        </p:nvCxnSpPr>
        <p:spPr>
          <a:xfrm rot="10800000" flipH="1">
            <a:off x="9349733" y="716467"/>
            <a:ext cx="22800" cy="5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Shape 371"/>
          <p:cNvCxnSpPr/>
          <p:nvPr/>
        </p:nvCxnSpPr>
        <p:spPr>
          <a:xfrm rot="10800000" flipH="1">
            <a:off x="7498067" y="746800"/>
            <a:ext cx="15200" cy="26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>
            <a:cxnSpLocks/>
          </p:cNvCxnSpPr>
          <p:nvPr/>
        </p:nvCxnSpPr>
        <p:spPr>
          <a:xfrm flipH="1">
            <a:off x="7498200" y="747033"/>
            <a:ext cx="18743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 rot="10800000" flipH="1">
            <a:off x="10268200" y="579267"/>
            <a:ext cx="18800" cy="6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 rot="10800000">
            <a:off x="10469900" y="472467"/>
            <a:ext cx="4400" cy="7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x="10637333" y="320067"/>
            <a:ext cx="10800" cy="9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10821967" y="106867"/>
            <a:ext cx="13600" cy="11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 rot="10800000" flipH="1">
            <a:off x="6719600" y="122000"/>
            <a:ext cx="16400" cy="32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6931351" y="350733"/>
            <a:ext cx="2800" cy="30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Shape 379"/>
          <p:cNvCxnSpPr/>
          <p:nvPr/>
        </p:nvCxnSpPr>
        <p:spPr>
          <a:xfrm rot="10800000" flipH="1">
            <a:off x="7084817" y="472400"/>
            <a:ext cx="32400" cy="28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rot="10800000" flipH="1">
            <a:off x="7271151" y="609600"/>
            <a:ext cx="28800" cy="27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flipH="1">
            <a:off x="7269400" y="579133"/>
            <a:ext cx="3017600" cy="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Shape 382"/>
          <p:cNvCxnSpPr/>
          <p:nvPr/>
        </p:nvCxnSpPr>
        <p:spPr>
          <a:xfrm flipH="1">
            <a:off x="6720867" y="121933"/>
            <a:ext cx="4130000" cy="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flipH="1">
            <a:off x="6934133" y="335333"/>
            <a:ext cx="3714000" cy="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 flipH="1">
            <a:off x="7117100" y="457233"/>
            <a:ext cx="3357200" cy="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Shape 385"/>
          <p:cNvCxnSpPr/>
          <p:nvPr/>
        </p:nvCxnSpPr>
        <p:spPr>
          <a:xfrm>
            <a:off x="771567" y="1744633"/>
            <a:ext cx="5600" cy="4930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974767" y="1744633"/>
            <a:ext cx="800" cy="14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1173567" y="1744633"/>
            <a:ext cx="4400" cy="12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 flipH="1">
            <a:off x="3749167" y="1744633"/>
            <a:ext cx="4800" cy="6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Shape 389"/>
          <p:cNvCxnSpPr/>
          <p:nvPr/>
        </p:nvCxnSpPr>
        <p:spPr>
          <a:xfrm>
            <a:off x="3144367" y="1744633"/>
            <a:ext cx="10400" cy="55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Shape 390"/>
          <p:cNvCxnSpPr/>
          <p:nvPr/>
        </p:nvCxnSpPr>
        <p:spPr>
          <a:xfrm>
            <a:off x="3347567" y="1744633"/>
            <a:ext cx="5200" cy="11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Shape 391"/>
          <p:cNvCxnSpPr/>
          <p:nvPr/>
        </p:nvCxnSpPr>
        <p:spPr>
          <a:xfrm flipH="1">
            <a:off x="3545967" y="1744633"/>
            <a:ext cx="4800" cy="9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Shape 392"/>
          <p:cNvCxnSpPr>
            <a:cxnSpLocks/>
          </p:cNvCxnSpPr>
          <p:nvPr/>
        </p:nvCxnSpPr>
        <p:spPr>
          <a:xfrm flipH="1">
            <a:off x="5390043" y="1737367"/>
            <a:ext cx="4924" cy="53206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Shape 393"/>
          <p:cNvCxnSpPr>
            <a:cxnSpLocks/>
            <a:stCxn id="307" idx="2"/>
          </p:cNvCxnSpPr>
          <p:nvPr/>
        </p:nvCxnSpPr>
        <p:spPr>
          <a:xfrm>
            <a:off x="5727233" y="1744633"/>
            <a:ext cx="3000" cy="4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Shape 394"/>
          <p:cNvCxnSpPr/>
          <p:nvPr/>
        </p:nvCxnSpPr>
        <p:spPr>
          <a:xfrm>
            <a:off x="6035033" y="1722133"/>
            <a:ext cx="0" cy="7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Shape 395"/>
          <p:cNvCxnSpPr>
            <a:cxnSpLocks/>
          </p:cNvCxnSpPr>
          <p:nvPr/>
        </p:nvCxnSpPr>
        <p:spPr>
          <a:xfrm flipH="1">
            <a:off x="761833" y="2270767"/>
            <a:ext cx="462821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Shape 396"/>
          <p:cNvCxnSpPr>
            <a:cxnSpLocks/>
          </p:cNvCxnSpPr>
          <p:nvPr/>
        </p:nvCxnSpPr>
        <p:spPr>
          <a:xfrm flipH="1">
            <a:off x="6173033" y="2179333"/>
            <a:ext cx="14400" cy="11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>
            <a:off x="5995133" y="2631584"/>
            <a:ext cx="0" cy="7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 flipH="1">
            <a:off x="5780000" y="2819400"/>
            <a:ext cx="11200" cy="5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flipH="1">
            <a:off x="5621167" y="2987033"/>
            <a:ext cx="240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>
            <a:off x="5410200" y="3093733"/>
            <a:ext cx="2400" cy="2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Shape 401"/>
          <p:cNvCxnSpPr/>
          <p:nvPr/>
        </p:nvCxnSpPr>
        <p:spPr>
          <a:xfrm flipH="1">
            <a:off x="5730233" y="2179333"/>
            <a:ext cx="457200" cy="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Shape 402"/>
          <p:cNvCxnSpPr/>
          <p:nvPr/>
        </p:nvCxnSpPr>
        <p:spPr>
          <a:xfrm flipH="1">
            <a:off x="3551000" y="2667000"/>
            <a:ext cx="2468800" cy="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 flipH="1">
            <a:off x="3348417" y="2842217"/>
            <a:ext cx="2468800" cy="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73600" y="2987100"/>
            <a:ext cx="4500400" cy="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 flipH="1">
            <a:off x="975400" y="3093733"/>
            <a:ext cx="4434800" cy="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 flipH="1">
            <a:off x="1371700" y="2422467"/>
            <a:ext cx="4655600" cy="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flipH="1">
            <a:off x="8436567" y="914400"/>
            <a:ext cx="6400" cy="3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Shape 408"/>
          <p:cNvCxnSpPr/>
          <p:nvPr/>
        </p:nvCxnSpPr>
        <p:spPr>
          <a:xfrm flipH="1">
            <a:off x="8436533" y="929633"/>
            <a:ext cx="3496400" cy="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11929733" y="914400"/>
            <a:ext cx="3200" cy="56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10214567" y="6568433"/>
            <a:ext cx="173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>
            <a:off x="10210833" y="5943667"/>
            <a:ext cx="15200" cy="6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Shape 412"/>
          <p:cNvCxnSpPr>
            <a:cxnSpLocks/>
            <a:endCxn id="312" idx="1"/>
          </p:cNvCxnSpPr>
          <p:nvPr/>
        </p:nvCxnSpPr>
        <p:spPr>
          <a:xfrm flipV="1">
            <a:off x="10210833" y="5537033"/>
            <a:ext cx="170234" cy="4066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flipH="1">
            <a:off x="7730800" y="883933"/>
            <a:ext cx="4308800" cy="1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Shape 414"/>
          <p:cNvCxnSpPr>
            <a:cxnSpLocks/>
          </p:cNvCxnSpPr>
          <p:nvPr/>
        </p:nvCxnSpPr>
        <p:spPr>
          <a:xfrm flipV="1">
            <a:off x="12024367" y="899133"/>
            <a:ext cx="0" cy="579123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Shape 415"/>
          <p:cNvCxnSpPr>
            <a:cxnSpLocks/>
          </p:cNvCxnSpPr>
          <p:nvPr/>
        </p:nvCxnSpPr>
        <p:spPr>
          <a:xfrm flipH="1">
            <a:off x="10058400" y="4632933"/>
            <a:ext cx="1965967" cy="1523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Shape 416"/>
          <p:cNvCxnSpPr/>
          <p:nvPr/>
        </p:nvCxnSpPr>
        <p:spPr>
          <a:xfrm rot="10800000">
            <a:off x="10043200" y="4632933"/>
            <a:ext cx="15200" cy="59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Shape 417"/>
          <p:cNvCxnSpPr>
            <a:cxnSpLocks/>
            <a:stCxn id="312" idx="1"/>
          </p:cNvCxnSpPr>
          <p:nvPr/>
        </p:nvCxnSpPr>
        <p:spPr>
          <a:xfrm flipH="1" flipV="1">
            <a:off x="10058400" y="5227334"/>
            <a:ext cx="322667" cy="3096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 rot="10800000">
            <a:off x="777167" y="6659767"/>
            <a:ext cx="11274400" cy="1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Shape 419"/>
          <p:cNvCxnSpPr/>
          <p:nvPr/>
        </p:nvCxnSpPr>
        <p:spPr>
          <a:xfrm rot="10800000">
            <a:off x="1371767" y="6553267"/>
            <a:ext cx="8900000" cy="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Shape 420"/>
          <p:cNvCxnSpPr>
            <a:stCxn id="336" idx="4"/>
          </p:cNvCxnSpPr>
          <p:nvPr/>
        </p:nvCxnSpPr>
        <p:spPr>
          <a:xfrm>
            <a:off x="4785628" y="6127747"/>
            <a:ext cx="14800" cy="53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Shape 421"/>
          <p:cNvCxnSpPr>
            <a:stCxn id="348" idx="5"/>
          </p:cNvCxnSpPr>
          <p:nvPr/>
        </p:nvCxnSpPr>
        <p:spPr>
          <a:xfrm flipH="1">
            <a:off x="5151111" y="6121696"/>
            <a:ext cx="216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 flipH="1">
            <a:off x="11024200" y="899167"/>
            <a:ext cx="24800" cy="35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flipH="1">
            <a:off x="11243967" y="944867"/>
            <a:ext cx="18400" cy="3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Shape 424"/>
          <p:cNvCxnSpPr/>
          <p:nvPr/>
        </p:nvCxnSpPr>
        <p:spPr>
          <a:xfrm flipH="1">
            <a:off x="8625867" y="883933"/>
            <a:ext cx="15200" cy="365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Shape 425"/>
          <p:cNvSpPr txBox="1"/>
          <p:nvPr/>
        </p:nvSpPr>
        <p:spPr>
          <a:xfrm>
            <a:off x="4056717" y="5680967"/>
            <a:ext cx="42132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         3v 5v GND Vin                   A0 A1  A2  A3  A4 A5</a:t>
            </a:r>
            <a:endParaRPr sz="1200"/>
          </a:p>
        </p:txBody>
      </p:sp>
      <p:sp>
        <p:nvSpPr>
          <p:cNvPr id="426" name="Shape 426"/>
          <p:cNvSpPr txBox="1"/>
          <p:nvPr/>
        </p:nvSpPr>
        <p:spPr>
          <a:xfrm>
            <a:off x="10473467" y="6000300"/>
            <a:ext cx="1334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/>
              <a:t>Potentiameter</a:t>
            </a:r>
            <a:endParaRPr sz="1333"/>
          </a:p>
          <a:p>
            <a:r>
              <a:rPr lang="en" sz="1333"/>
              <a:t>    10 K  Ω</a:t>
            </a:r>
            <a:endParaRPr sz="1333"/>
          </a:p>
        </p:txBody>
      </p:sp>
      <p:sp>
        <p:nvSpPr>
          <p:cNvPr id="427" name="Shape 427"/>
          <p:cNvSpPr txBox="1"/>
          <p:nvPr/>
        </p:nvSpPr>
        <p:spPr>
          <a:xfrm>
            <a:off x="3700800" y="2355500"/>
            <a:ext cx="1064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/>
              <a:t>Echo 1</a:t>
            </a:r>
            <a:endParaRPr sz="1333"/>
          </a:p>
        </p:txBody>
      </p:sp>
      <p:sp>
        <p:nvSpPr>
          <p:cNvPr id="428" name="Shape 428"/>
          <p:cNvSpPr txBox="1"/>
          <p:nvPr/>
        </p:nvSpPr>
        <p:spPr>
          <a:xfrm>
            <a:off x="3712584" y="2579117"/>
            <a:ext cx="6756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/>
              <a:t>Trig 1</a:t>
            </a:r>
            <a:endParaRPr sz="1333"/>
          </a:p>
        </p:txBody>
      </p:sp>
      <p:sp>
        <p:nvSpPr>
          <p:cNvPr id="429" name="Shape 429"/>
          <p:cNvSpPr txBox="1"/>
          <p:nvPr/>
        </p:nvSpPr>
        <p:spPr>
          <a:xfrm>
            <a:off x="1629367" y="2656433"/>
            <a:ext cx="1064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/>
              <a:t>Echo 2</a:t>
            </a:r>
            <a:endParaRPr sz="1333"/>
          </a:p>
        </p:txBody>
      </p:sp>
      <p:sp>
        <p:nvSpPr>
          <p:cNvPr id="430" name="Shape 430"/>
          <p:cNvSpPr txBox="1"/>
          <p:nvPr/>
        </p:nvSpPr>
        <p:spPr>
          <a:xfrm>
            <a:off x="1603500" y="2987100"/>
            <a:ext cx="1064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/>
              <a:t>Trig 2</a:t>
            </a:r>
            <a:endParaRPr sz="1333"/>
          </a:p>
        </p:txBody>
      </p:sp>
      <p:sp>
        <p:nvSpPr>
          <p:cNvPr id="431" name="Shape 431"/>
          <p:cNvSpPr txBox="1"/>
          <p:nvPr/>
        </p:nvSpPr>
        <p:spPr>
          <a:xfrm>
            <a:off x="6071717" y="2085617"/>
            <a:ext cx="815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/>
              <a:t>D</a:t>
            </a:r>
            <a:endParaRPr sz="1333"/>
          </a:p>
          <a:p>
            <a:r>
              <a:rPr lang="en" sz="1333"/>
              <a:t>H</a:t>
            </a:r>
            <a:endParaRPr sz="1333"/>
          </a:p>
          <a:p>
            <a:r>
              <a:rPr lang="en" sz="1333"/>
              <a:t>T</a:t>
            </a:r>
            <a:endParaRPr sz="1333"/>
          </a:p>
          <a:p>
            <a:r>
              <a:rPr lang="en" sz="1333"/>
              <a:t>11</a:t>
            </a:r>
            <a:endParaRPr sz="1333"/>
          </a:p>
        </p:txBody>
      </p:sp>
      <p:sp>
        <p:nvSpPr>
          <p:cNvPr id="432" name="Shape 432"/>
          <p:cNvSpPr txBox="1"/>
          <p:nvPr/>
        </p:nvSpPr>
        <p:spPr>
          <a:xfrm>
            <a:off x="7467651" y="2691500"/>
            <a:ext cx="347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4</a:t>
            </a:r>
            <a:endParaRPr sz="1200"/>
          </a:p>
        </p:txBody>
      </p:sp>
      <p:sp>
        <p:nvSpPr>
          <p:cNvPr id="433" name="Shape 433"/>
          <p:cNvSpPr txBox="1"/>
          <p:nvPr/>
        </p:nvSpPr>
        <p:spPr>
          <a:xfrm>
            <a:off x="6888433" y="2035233"/>
            <a:ext cx="457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12</a:t>
            </a:r>
            <a:endParaRPr sz="1200"/>
          </a:p>
        </p:txBody>
      </p:sp>
      <p:sp>
        <p:nvSpPr>
          <p:cNvPr id="434" name="Shape 434"/>
          <p:cNvSpPr txBox="1"/>
          <p:nvPr/>
        </p:nvSpPr>
        <p:spPr>
          <a:xfrm>
            <a:off x="7048484" y="2236233"/>
            <a:ext cx="457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11</a:t>
            </a:r>
            <a:endParaRPr sz="1200"/>
          </a:p>
        </p:txBody>
      </p:sp>
      <p:sp>
        <p:nvSpPr>
          <p:cNvPr id="435" name="Shape 435"/>
          <p:cNvSpPr txBox="1"/>
          <p:nvPr/>
        </p:nvSpPr>
        <p:spPr>
          <a:xfrm>
            <a:off x="7332100" y="2480033"/>
            <a:ext cx="347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6</a:t>
            </a:r>
            <a:endParaRPr sz="1200"/>
          </a:p>
        </p:txBody>
      </p:sp>
      <p:sp>
        <p:nvSpPr>
          <p:cNvPr id="436" name="Shape 436"/>
          <p:cNvSpPr txBox="1"/>
          <p:nvPr/>
        </p:nvSpPr>
        <p:spPr>
          <a:xfrm>
            <a:off x="6536700" y="1547667"/>
            <a:ext cx="457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14</a:t>
            </a:r>
            <a:endParaRPr sz="1200"/>
          </a:p>
        </p:txBody>
      </p:sp>
      <p:sp>
        <p:nvSpPr>
          <p:cNvPr id="437" name="Shape 437"/>
          <p:cNvSpPr txBox="1"/>
          <p:nvPr/>
        </p:nvSpPr>
        <p:spPr>
          <a:xfrm>
            <a:off x="6675117" y="1798717"/>
            <a:ext cx="457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13</a:t>
            </a:r>
            <a:endParaRPr sz="1200"/>
          </a:p>
        </p:txBody>
      </p:sp>
      <p:cxnSp>
        <p:nvCxnSpPr>
          <p:cNvPr id="438" name="Shape 438"/>
          <p:cNvCxnSpPr/>
          <p:nvPr/>
        </p:nvCxnSpPr>
        <p:spPr>
          <a:xfrm flipH="1">
            <a:off x="9173951" y="912533"/>
            <a:ext cx="240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Dholakia</dc:creator>
  <cp:lastModifiedBy>Meet Dholakia</cp:lastModifiedBy>
  <cp:revision>2</cp:revision>
  <dcterms:created xsi:type="dcterms:W3CDTF">2018-07-06T12:19:53Z</dcterms:created>
  <dcterms:modified xsi:type="dcterms:W3CDTF">2018-07-06T13:06:49Z</dcterms:modified>
</cp:coreProperties>
</file>