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9" autoAdjust="0"/>
    <p:restoredTop sz="94660"/>
  </p:normalViewPr>
  <p:slideViewPr>
    <p:cSldViewPr snapToGrid="0">
      <p:cViewPr varScale="1">
        <p:scale>
          <a:sx n="48" d="100"/>
          <a:sy n="48" d="100"/>
        </p:scale>
        <p:origin x="67" y="1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12/22/2023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12/22/2023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12/22/2023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 Source Shortest Path</a:t>
            </a:r>
            <a:br>
              <a:rPr lang="en-US" dirty="0" smtClean="0"/>
            </a:br>
            <a:r>
              <a:rPr lang="en-US" dirty="0" smtClean="0"/>
              <a:t>(Dijkstra Algorithm)</a:t>
            </a:r>
            <a:endParaRPr lang="en-US" dirty="0"/>
          </a:p>
        </p:txBody>
      </p:sp>
      <p:sp>
        <p:nvSpPr>
          <p:cNvPr id="3" name="Subtitle 2"/>
          <p:cNvSpPr>
            <a:spLocks noGrp="1"/>
          </p:cNvSpPr>
          <p:nvPr>
            <p:ph type="subTitle" idx="1"/>
          </p:nvPr>
        </p:nvSpPr>
        <p:spPr/>
        <p:txBody>
          <a:bodyPr/>
          <a:lstStyle/>
          <a:p>
            <a:r>
              <a:rPr lang="en-US" dirty="0" smtClean="0"/>
              <a:t>By: Abdel Rahman Nader</a:t>
            </a:r>
            <a:endParaRPr lang="en-US" dirty="0"/>
          </a:p>
        </p:txBody>
      </p:sp>
    </p:spTree>
    <p:extLst>
      <p:ext uri="{BB962C8B-B14F-4D97-AF65-F5344CB8AC3E}">
        <p14:creationId xmlns:p14="http://schemas.microsoft.com/office/powerpoint/2010/main" val="3718847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3205493" cy="646331"/>
          </a:xfrm>
          <a:prstGeom prst="rect">
            <a:avLst/>
          </a:prstGeom>
          <a:noFill/>
        </p:spPr>
        <p:txBody>
          <a:bodyPr wrap="none" rtlCol="0">
            <a:spAutoFit/>
          </a:bodyPr>
          <a:lstStyle/>
          <a:p>
            <a:r>
              <a:rPr lang="en-US" dirty="0" smtClean="0"/>
              <a:t>Queue: (0,cost:0)</a:t>
            </a:r>
          </a:p>
          <a:p>
            <a:r>
              <a:rPr lang="en-US" dirty="0" smtClean="0"/>
              <a:t>min-cost: 0/ inf / inf / inf / inf</a:t>
            </a:r>
            <a:endParaRPr lang="en-US" dirty="0"/>
          </a:p>
        </p:txBody>
      </p:sp>
    </p:spTree>
    <p:extLst>
      <p:ext uri="{BB962C8B-B14F-4D97-AF65-F5344CB8AC3E}">
        <p14:creationId xmlns:p14="http://schemas.microsoft.com/office/powerpoint/2010/main" val="1256199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3040384" cy="646331"/>
          </a:xfrm>
          <a:prstGeom prst="rect">
            <a:avLst/>
          </a:prstGeom>
          <a:noFill/>
        </p:spPr>
        <p:txBody>
          <a:bodyPr wrap="none" rtlCol="0">
            <a:spAutoFit/>
          </a:bodyPr>
          <a:lstStyle/>
          <a:p>
            <a:r>
              <a:rPr lang="en-US" dirty="0" smtClean="0"/>
              <a:t>Queue: (1,cost:3),(3,cost:7)</a:t>
            </a:r>
          </a:p>
          <a:p>
            <a:r>
              <a:rPr lang="en-US" dirty="0" smtClean="0"/>
              <a:t>min-cost: 0/ </a:t>
            </a:r>
            <a:r>
              <a:rPr lang="en-US" dirty="0"/>
              <a:t>3</a:t>
            </a:r>
            <a:r>
              <a:rPr lang="en-US" dirty="0" smtClean="0"/>
              <a:t> / inf / </a:t>
            </a:r>
            <a:r>
              <a:rPr lang="en-US" dirty="0"/>
              <a:t>7</a:t>
            </a:r>
            <a:r>
              <a:rPr lang="en-US" dirty="0" smtClean="0"/>
              <a:t> / inf</a:t>
            </a:r>
            <a:endParaRPr lang="en-US" dirty="0"/>
          </a:p>
        </p:txBody>
      </p:sp>
    </p:spTree>
    <p:extLst>
      <p:ext uri="{BB962C8B-B14F-4D97-AF65-F5344CB8AC3E}">
        <p14:creationId xmlns:p14="http://schemas.microsoft.com/office/powerpoint/2010/main" val="94861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4093557" cy="646331"/>
          </a:xfrm>
          <a:prstGeom prst="rect">
            <a:avLst/>
          </a:prstGeom>
          <a:noFill/>
        </p:spPr>
        <p:txBody>
          <a:bodyPr wrap="none" rtlCol="0">
            <a:spAutoFit/>
          </a:bodyPr>
          <a:lstStyle/>
          <a:p>
            <a:r>
              <a:rPr lang="en-US" dirty="0" smtClean="0"/>
              <a:t>Queue: (3,cost:5),(2,cost:7),(3,cost:7)</a:t>
            </a:r>
          </a:p>
          <a:p>
            <a:r>
              <a:rPr lang="en-US" dirty="0" smtClean="0"/>
              <a:t>min-cost: 0/ </a:t>
            </a:r>
            <a:r>
              <a:rPr lang="en-US" dirty="0"/>
              <a:t>3</a:t>
            </a:r>
            <a:r>
              <a:rPr lang="en-US" dirty="0" smtClean="0"/>
              <a:t> / 7 / 5 / inf</a:t>
            </a:r>
            <a:endParaRPr lang="en-US" dirty="0"/>
          </a:p>
        </p:txBody>
      </p:sp>
    </p:spTree>
    <p:extLst>
      <p:ext uri="{BB962C8B-B14F-4D97-AF65-F5344CB8AC3E}">
        <p14:creationId xmlns:p14="http://schemas.microsoft.com/office/powerpoint/2010/main" val="14995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5271764" cy="646331"/>
          </a:xfrm>
          <a:prstGeom prst="rect">
            <a:avLst/>
          </a:prstGeom>
          <a:noFill/>
        </p:spPr>
        <p:txBody>
          <a:bodyPr wrap="none" rtlCol="0">
            <a:spAutoFit/>
          </a:bodyPr>
          <a:lstStyle/>
          <a:p>
            <a:r>
              <a:rPr lang="en-US" dirty="0" smtClean="0"/>
              <a:t>Queue: (2,cost:7),(3,cost:7),(4,cost:9),(2,cost:10)</a:t>
            </a:r>
          </a:p>
          <a:p>
            <a:r>
              <a:rPr lang="en-US" dirty="0" smtClean="0"/>
              <a:t>min-cost: 0/ </a:t>
            </a:r>
            <a:r>
              <a:rPr lang="en-US" dirty="0"/>
              <a:t>3</a:t>
            </a:r>
            <a:r>
              <a:rPr lang="en-US" dirty="0" smtClean="0"/>
              <a:t> / </a:t>
            </a:r>
            <a:r>
              <a:rPr lang="en-US" dirty="0"/>
              <a:t>7</a:t>
            </a:r>
            <a:r>
              <a:rPr lang="en-US" dirty="0" smtClean="0"/>
              <a:t> / 5 / 9</a:t>
            </a:r>
            <a:endParaRPr lang="en-US" dirty="0"/>
          </a:p>
        </p:txBody>
      </p:sp>
    </p:spTree>
    <p:extLst>
      <p:ext uri="{BB962C8B-B14F-4D97-AF65-F5344CB8AC3E}">
        <p14:creationId xmlns:p14="http://schemas.microsoft.com/office/powerpoint/2010/main" val="2850094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4372479" cy="646331"/>
          </a:xfrm>
          <a:prstGeom prst="rect">
            <a:avLst/>
          </a:prstGeom>
          <a:noFill/>
        </p:spPr>
        <p:txBody>
          <a:bodyPr wrap="none" rtlCol="0">
            <a:spAutoFit/>
          </a:bodyPr>
          <a:lstStyle/>
          <a:p>
            <a:r>
              <a:rPr lang="en-US" dirty="0" smtClean="0"/>
              <a:t>Queue: (3,cost:7),(4,cost:9),(2,cost:10)</a:t>
            </a:r>
          </a:p>
          <a:p>
            <a:r>
              <a:rPr lang="en-US" dirty="0" smtClean="0"/>
              <a:t>min-cost: 0/ </a:t>
            </a:r>
            <a:r>
              <a:rPr lang="en-US" dirty="0"/>
              <a:t>3</a:t>
            </a:r>
            <a:r>
              <a:rPr lang="en-US" dirty="0" smtClean="0"/>
              <a:t> / </a:t>
            </a:r>
            <a:r>
              <a:rPr lang="en-US" dirty="0"/>
              <a:t>7</a:t>
            </a:r>
            <a:r>
              <a:rPr lang="en-US" dirty="0" smtClean="0"/>
              <a:t> / 5 / 9</a:t>
            </a:r>
            <a:endParaRPr lang="en-US" dirty="0"/>
          </a:p>
        </p:txBody>
      </p:sp>
    </p:spTree>
    <p:extLst>
      <p:ext uri="{BB962C8B-B14F-4D97-AF65-F5344CB8AC3E}">
        <p14:creationId xmlns:p14="http://schemas.microsoft.com/office/powerpoint/2010/main" val="3719148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3165418" cy="646331"/>
          </a:xfrm>
          <a:prstGeom prst="rect">
            <a:avLst/>
          </a:prstGeom>
          <a:noFill/>
        </p:spPr>
        <p:txBody>
          <a:bodyPr wrap="none" rtlCol="0">
            <a:spAutoFit/>
          </a:bodyPr>
          <a:lstStyle/>
          <a:p>
            <a:r>
              <a:rPr lang="en-US" dirty="0" smtClean="0"/>
              <a:t>Queue: (4,cost:9),(2,cost:10)</a:t>
            </a:r>
          </a:p>
          <a:p>
            <a:r>
              <a:rPr lang="en-US" dirty="0" smtClean="0"/>
              <a:t>min-cost: 0/ </a:t>
            </a:r>
            <a:r>
              <a:rPr lang="en-US" dirty="0"/>
              <a:t>3</a:t>
            </a:r>
            <a:r>
              <a:rPr lang="en-US" dirty="0" smtClean="0"/>
              <a:t> / </a:t>
            </a:r>
            <a:r>
              <a:rPr lang="en-US" dirty="0"/>
              <a:t>7</a:t>
            </a:r>
            <a:r>
              <a:rPr lang="en-US" dirty="0" smtClean="0"/>
              <a:t> / 5 / 9</a:t>
            </a:r>
            <a:endParaRPr lang="en-US" dirty="0"/>
          </a:p>
        </p:txBody>
      </p:sp>
    </p:spTree>
    <p:extLst>
      <p:ext uri="{BB962C8B-B14F-4D97-AF65-F5344CB8AC3E}">
        <p14:creationId xmlns:p14="http://schemas.microsoft.com/office/powerpoint/2010/main" val="1857089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smtClean="0"/>
              <a:t>First lets initialize our queue and cost array</a:t>
            </a:r>
            <a:endParaRPr lang="en-US" dirty="0"/>
          </a:p>
        </p:txBody>
      </p:sp>
      <p:sp>
        <p:nvSpPr>
          <p:cNvPr id="3" name="TextBox 2"/>
          <p:cNvSpPr txBox="1"/>
          <p:nvPr/>
        </p:nvSpPr>
        <p:spPr>
          <a:xfrm>
            <a:off x="5408246" y="3790462"/>
            <a:ext cx="2700291" cy="646331"/>
          </a:xfrm>
          <a:prstGeom prst="rect">
            <a:avLst/>
          </a:prstGeom>
          <a:noFill/>
        </p:spPr>
        <p:txBody>
          <a:bodyPr wrap="none" rtlCol="0">
            <a:spAutoFit/>
          </a:bodyPr>
          <a:lstStyle/>
          <a:p>
            <a:r>
              <a:rPr lang="en-US" dirty="0" smtClean="0"/>
              <a:t>Queue: </a:t>
            </a:r>
          </a:p>
          <a:p>
            <a:r>
              <a:rPr lang="en-US" dirty="0" smtClean="0"/>
              <a:t>min-cost: 0/ </a:t>
            </a:r>
            <a:r>
              <a:rPr lang="en-US" dirty="0"/>
              <a:t>3</a:t>
            </a:r>
            <a:r>
              <a:rPr lang="en-US" dirty="0" smtClean="0"/>
              <a:t> / </a:t>
            </a:r>
            <a:r>
              <a:rPr lang="en-US" dirty="0"/>
              <a:t>7</a:t>
            </a:r>
            <a:r>
              <a:rPr lang="en-US" dirty="0" smtClean="0"/>
              <a:t> / 5 / 9</a:t>
            </a:r>
            <a:endParaRPr lang="en-US" dirty="0"/>
          </a:p>
        </p:txBody>
      </p:sp>
    </p:spTree>
    <p:extLst>
      <p:ext uri="{BB962C8B-B14F-4D97-AF65-F5344CB8AC3E}">
        <p14:creationId xmlns:p14="http://schemas.microsoft.com/office/powerpoint/2010/main" val="3442513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27" name="Picture 26"/>
          <p:cNvPicPr>
            <a:picLocks noChangeAspect="1"/>
          </p:cNvPicPr>
          <p:nvPr/>
        </p:nvPicPr>
        <p:blipFill>
          <a:blip r:embed="rId2"/>
          <a:stretch>
            <a:fillRect/>
          </a:stretch>
        </p:blipFill>
        <p:spPr>
          <a:xfrm>
            <a:off x="6438326" y="1156395"/>
            <a:ext cx="2522439" cy="1440305"/>
          </a:xfrm>
          <a:prstGeom prst="rect">
            <a:avLst/>
          </a:prstGeom>
        </p:spPr>
      </p:pic>
      <p:sp>
        <p:nvSpPr>
          <p:cNvPr id="29" name="Content Placeholder 24"/>
          <p:cNvSpPr txBox="1">
            <a:spLocks/>
          </p:cNvSpPr>
          <p:nvPr/>
        </p:nvSpPr>
        <p:spPr>
          <a:xfrm>
            <a:off x="5118447" y="803186"/>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p:txBody>
      </p:sp>
      <p:sp>
        <p:nvSpPr>
          <p:cNvPr id="3" name="TextBox 2"/>
          <p:cNvSpPr txBox="1"/>
          <p:nvPr/>
        </p:nvSpPr>
        <p:spPr>
          <a:xfrm>
            <a:off x="5408246" y="3790462"/>
            <a:ext cx="4224875" cy="646331"/>
          </a:xfrm>
          <a:prstGeom prst="rect">
            <a:avLst/>
          </a:prstGeom>
          <a:noFill/>
        </p:spPr>
        <p:txBody>
          <a:bodyPr wrap="none" rtlCol="0">
            <a:spAutoFit/>
          </a:bodyPr>
          <a:lstStyle/>
          <a:p>
            <a:endParaRPr lang="en-US" dirty="0" smtClean="0"/>
          </a:p>
          <a:p>
            <a:r>
              <a:rPr lang="en-US" dirty="0"/>
              <a:t> </a:t>
            </a:r>
            <a:r>
              <a:rPr lang="en-US" dirty="0" smtClean="0"/>
              <a:t>final minimum costs =[ 0/ </a:t>
            </a:r>
            <a:r>
              <a:rPr lang="en-US" dirty="0"/>
              <a:t>3</a:t>
            </a:r>
            <a:r>
              <a:rPr lang="en-US" dirty="0" smtClean="0"/>
              <a:t> / </a:t>
            </a:r>
            <a:r>
              <a:rPr lang="en-US" dirty="0"/>
              <a:t>7</a:t>
            </a:r>
            <a:r>
              <a:rPr lang="en-US" dirty="0" smtClean="0"/>
              <a:t> / 5 / 9]</a:t>
            </a:r>
            <a:endParaRPr lang="en-US" dirty="0"/>
          </a:p>
        </p:txBody>
      </p:sp>
    </p:spTree>
    <p:extLst>
      <p:ext uri="{BB962C8B-B14F-4D97-AF65-F5344CB8AC3E}">
        <p14:creationId xmlns:p14="http://schemas.microsoft.com/office/powerpoint/2010/main" val="4000187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lstStyle/>
          <a:p>
            <a:r>
              <a:rPr lang="en-US" dirty="0" smtClean="0"/>
              <a:t>Dijkstra’s Algorithm is a Greedy Algorithm which as the name entails searches for the best current option. This is its biggest advantage and disadvantage as it may disregard the optimal solution for immediate gains depending on the problem.</a:t>
            </a:r>
            <a:endParaRPr lang="en-US" dirty="0"/>
          </a:p>
        </p:txBody>
      </p:sp>
    </p:spTree>
    <p:extLst>
      <p:ext uri="{BB962C8B-B14F-4D97-AF65-F5344CB8AC3E}">
        <p14:creationId xmlns:p14="http://schemas.microsoft.com/office/powerpoint/2010/main" val="2775078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Dijkstra’s algorithm</a:t>
            </a:r>
            <a:endParaRPr lang="en-US" dirty="0"/>
          </a:p>
        </p:txBody>
      </p:sp>
      <p:sp>
        <p:nvSpPr>
          <p:cNvPr id="3" name="Content Placeholder 2"/>
          <p:cNvSpPr>
            <a:spLocks noGrp="1"/>
          </p:cNvSpPr>
          <p:nvPr>
            <p:ph idx="1"/>
          </p:nvPr>
        </p:nvSpPr>
        <p:spPr/>
        <p:txBody>
          <a:bodyPr/>
          <a:lstStyle/>
          <a:p>
            <a:r>
              <a:rPr lang="en-US" dirty="0" smtClean="0"/>
              <a:t>For Dijkstra’ algorithm its downfall can be summarized  in two words : negative values. When presented with negative values, the algorithm takes the least values which can make it take a longer route as the values will not represent the actual route.</a:t>
            </a:r>
            <a:endParaRPr lang="en-US" dirty="0"/>
          </a:p>
        </p:txBody>
      </p:sp>
    </p:spTree>
    <p:extLst>
      <p:ext uri="{BB962C8B-B14F-4D97-AF65-F5344CB8AC3E}">
        <p14:creationId xmlns:p14="http://schemas.microsoft.com/office/powerpoint/2010/main" val="3009407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Upsides</a:t>
            </a:r>
            <a:endParaRPr lang="en-US" dirty="0"/>
          </a:p>
        </p:txBody>
      </p:sp>
      <p:sp>
        <p:nvSpPr>
          <p:cNvPr id="3" name="Content Placeholder 2"/>
          <p:cNvSpPr>
            <a:spLocks noGrp="1"/>
          </p:cNvSpPr>
          <p:nvPr>
            <p:ph idx="1"/>
          </p:nvPr>
        </p:nvSpPr>
        <p:spPr/>
        <p:txBody>
          <a:bodyPr/>
          <a:lstStyle/>
          <a:p>
            <a:r>
              <a:rPr lang="en-US" dirty="0" smtClean="0"/>
              <a:t>Many real life problems can be tackled with this algorithm such as finding the shortest route between two points . Whether it’s the distance between two points on a Map (google maps) or finding the shortest route to each node in IP routing the algorithm has proven to </a:t>
            </a:r>
            <a:r>
              <a:rPr lang="en-US" dirty="0"/>
              <a:t>work </a:t>
            </a:r>
            <a:r>
              <a:rPr lang="en-US" dirty="0" smtClean="0"/>
              <a:t>astoundingly.  </a:t>
            </a:r>
            <a:endParaRPr lang="en-US" dirty="0"/>
          </a:p>
        </p:txBody>
      </p:sp>
    </p:spTree>
    <p:extLst>
      <p:ext uri="{BB962C8B-B14F-4D97-AF65-F5344CB8AC3E}">
        <p14:creationId xmlns:p14="http://schemas.microsoft.com/office/powerpoint/2010/main" val="1278379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the Strategy</a:t>
            </a:r>
            <a:endParaRPr lang="en-US" dirty="0"/>
          </a:p>
        </p:txBody>
      </p:sp>
      <p:sp>
        <p:nvSpPr>
          <p:cNvPr id="3" name="Content Placeholder 2"/>
          <p:cNvSpPr>
            <a:spLocks noGrp="1"/>
          </p:cNvSpPr>
          <p:nvPr>
            <p:ph idx="1"/>
          </p:nvPr>
        </p:nvSpPr>
        <p:spPr/>
        <p:txBody>
          <a:bodyPr/>
          <a:lstStyle/>
          <a:p>
            <a:r>
              <a:rPr lang="en-US" dirty="0" smtClean="0"/>
              <a:t>First of all, lets think about the problem. We have N nodes that represent a graph and we need to get to the end in the least cost possible. To do that we will take the  currently available path with the least cost ahead of us and if the if the path to the current node is less than the previous cost update it.</a:t>
            </a:r>
            <a:endParaRPr lang="en-US" dirty="0"/>
          </a:p>
        </p:txBody>
      </p:sp>
    </p:spTree>
    <p:extLst>
      <p:ext uri="{BB962C8B-B14F-4D97-AF65-F5344CB8AC3E}">
        <p14:creationId xmlns:p14="http://schemas.microsoft.com/office/powerpoint/2010/main" val="592745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6" name="Picture 5"/>
          <p:cNvPicPr>
            <a:picLocks noChangeAspect="1"/>
          </p:cNvPicPr>
          <p:nvPr/>
        </p:nvPicPr>
        <p:blipFill>
          <a:blip r:embed="rId2"/>
          <a:stretch>
            <a:fillRect/>
          </a:stretch>
        </p:blipFill>
        <p:spPr>
          <a:xfrm>
            <a:off x="4690359" y="1501424"/>
            <a:ext cx="7501641" cy="3553300"/>
          </a:xfrm>
          <a:prstGeom prst="rect">
            <a:avLst/>
          </a:prstGeom>
        </p:spPr>
      </p:pic>
    </p:spTree>
    <p:extLst>
      <p:ext uri="{BB962C8B-B14F-4D97-AF65-F5344CB8AC3E}">
        <p14:creationId xmlns:p14="http://schemas.microsoft.com/office/powerpoint/2010/main" val="375990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 slide before displays the full implementation but how did we reach that point?</a:t>
            </a:r>
          </a:p>
          <a:p>
            <a:r>
              <a:rPr lang="en-US" dirty="0" smtClean="0"/>
              <a:t>First, as mentioned before we always need the least cost available to do that we can utilize the priority queue which as the value is reduced the priority rises.</a:t>
            </a:r>
          </a:p>
          <a:p>
            <a:r>
              <a:rPr lang="en-US" dirty="0" smtClean="0"/>
              <a:t>We will loop N times since each Node will be visited one time only (not counting the adjacent comparison)</a:t>
            </a:r>
          </a:p>
          <a:p>
            <a:r>
              <a:rPr lang="en-US" dirty="0" smtClean="0"/>
              <a:t> we pop the node with highest priority</a:t>
            </a:r>
          </a:p>
          <a:p>
            <a:r>
              <a:rPr lang="en-US" dirty="0" smtClean="0"/>
              <a:t> iterate over the neighbors and check if the current cost of the neighbor is more than the cost to the current node plus the cost of movement. If yes then change the neighbor cost to the current plus the cost and push the neighbor to the queue.</a:t>
            </a:r>
          </a:p>
          <a:p>
            <a:r>
              <a:rPr lang="en-US" dirty="0" smtClean="0"/>
              <a:t>Rinse and repeat till loop finishes</a:t>
            </a:r>
            <a:endParaRPr lang="en-US" dirty="0"/>
          </a:p>
        </p:txBody>
      </p:sp>
    </p:spTree>
    <p:extLst>
      <p:ext uri="{BB962C8B-B14F-4D97-AF65-F5344CB8AC3E}">
        <p14:creationId xmlns:p14="http://schemas.microsoft.com/office/powerpoint/2010/main" val="326117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Data-structures used</a:t>
            </a:r>
            <a:endParaRPr lang="en-US" dirty="0"/>
          </a:p>
        </p:txBody>
      </p:sp>
      <p:sp>
        <p:nvSpPr>
          <p:cNvPr id="3" name="Content Placeholder 2"/>
          <p:cNvSpPr>
            <a:spLocks noGrp="1"/>
          </p:cNvSpPr>
          <p:nvPr>
            <p:ph idx="1"/>
          </p:nvPr>
        </p:nvSpPr>
        <p:spPr/>
        <p:txBody>
          <a:bodyPr/>
          <a:lstStyle/>
          <a:p>
            <a:r>
              <a:rPr lang="en-US" dirty="0" smtClean="0"/>
              <a:t>There are different ways to implement this algorithm although all share the same general structure.</a:t>
            </a:r>
          </a:p>
          <a:p>
            <a:r>
              <a:rPr lang="en-US" dirty="0" smtClean="0"/>
              <a:t>In my implementation I will be representing the graph with an undirected adjacency list , additionally I will be using a priority queue(python’s  priority queue utilizes the min-heap) to queue the nodes yet to be explored. Lastly I will use a list to save the values of least cost for each node with each value except the start initialized with infinity. </a:t>
            </a:r>
            <a:endParaRPr lang="en-US" dirty="0"/>
          </a:p>
        </p:txBody>
      </p:sp>
    </p:spTree>
    <p:extLst>
      <p:ext uri="{BB962C8B-B14F-4D97-AF65-F5344CB8AC3E}">
        <p14:creationId xmlns:p14="http://schemas.microsoft.com/office/powerpoint/2010/main" val="755498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25" name="Content Placeholder 24"/>
          <p:cNvSpPr>
            <a:spLocks noGrp="1"/>
          </p:cNvSpPr>
          <p:nvPr>
            <p:ph idx="1"/>
          </p:nvPr>
        </p:nvSpPr>
        <p:spPr/>
        <p:txBody>
          <a:bodyPr/>
          <a:lstStyle/>
          <a:p>
            <a:r>
              <a:rPr lang="en-US" dirty="0" smtClean="0"/>
              <a:t>Now lets apply on an example.</a:t>
            </a:r>
            <a:endParaRPr lang="en-US" dirty="0"/>
          </a:p>
        </p:txBody>
      </p:sp>
      <p:pic>
        <p:nvPicPr>
          <p:cNvPr id="27" name="Picture 26"/>
          <p:cNvPicPr>
            <a:picLocks noChangeAspect="1"/>
          </p:cNvPicPr>
          <p:nvPr/>
        </p:nvPicPr>
        <p:blipFill>
          <a:blip r:embed="rId2"/>
          <a:stretch>
            <a:fillRect/>
          </a:stretch>
        </p:blipFill>
        <p:spPr>
          <a:xfrm>
            <a:off x="9131764" y="2707344"/>
            <a:ext cx="2522439" cy="1440305"/>
          </a:xfrm>
          <a:prstGeom prst="rect">
            <a:avLst/>
          </a:prstGeom>
        </p:spPr>
      </p:pic>
    </p:spTree>
    <p:extLst>
      <p:ext uri="{BB962C8B-B14F-4D97-AF65-F5344CB8AC3E}">
        <p14:creationId xmlns:p14="http://schemas.microsoft.com/office/powerpoint/2010/main" val="3588655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1540</TotalTime>
  <Words>661</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 Light</vt:lpstr>
      <vt:lpstr>Rockwell</vt:lpstr>
      <vt:lpstr>Wingdings</vt:lpstr>
      <vt:lpstr>Atlas</vt:lpstr>
      <vt:lpstr>Single Source Shortest Path (Dijkstra Algorithm)</vt:lpstr>
      <vt:lpstr>Strategy</vt:lpstr>
      <vt:lpstr>Dijkstra’s algorithm</vt:lpstr>
      <vt:lpstr>The Upsides</vt:lpstr>
      <vt:lpstr>Following the Strategy</vt:lpstr>
      <vt:lpstr>Implementation</vt:lpstr>
      <vt:lpstr>Implementation (cont.)</vt:lpstr>
      <vt:lpstr>Data-structures used</vt:lpstr>
      <vt:lpstr>Visualization</vt:lpstr>
      <vt:lpstr>Visualization</vt:lpstr>
      <vt:lpstr>Visualization</vt:lpstr>
      <vt:lpstr>Visualization</vt:lpstr>
      <vt:lpstr>Visualization</vt:lpstr>
      <vt:lpstr>Visualization</vt:lpstr>
      <vt:lpstr>Visualization</vt:lpstr>
      <vt:lpstr>Visualization</vt:lpstr>
      <vt:lpstr>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Source Shortest Path</dc:title>
  <dc:creator>abdelrahman nader</dc:creator>
  <cp:lastModifiedBy>abdelrahman nader</cp:lastModifiedBy>
  <cp:revision>44</cp:revision>
  <dcterms:created xsi:type="dcterms:W3CDTF">2023-12-15T19:46:02Z</dcterms:created>
  <dcterms:modified xsi:type="dcterms:W3CDTF">2023-12-22T12:41:25Z</dcterms:modified>
</cp:coreProperties>
</file>