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0" d="100"/>
          <a:sy n="60" d="100"/>
        </p:scale>
        <p:origin x="342"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87DABF-FDAE-486F-9983-E0BB70644839}" type="datetimeFigureOut">
              <a:rPr lang="en-US" smtClean="0"/>
              <a:t>3/5/2024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D63216-610A-4920-99C0-9EA69DD0AAD3}" type="slidenum">
              <a:rPr lang="en-US" smtClean="0"/>
              <a:t>‹#›</a:t>
            </a:fld>
            <a:endParaRPr lang="en-US"/>
          </a:p>
        </p:txBody>
      </p:sp>
    </p:spTree>
    <p:extLst>
      <p:ext uri="{BB962C8B-B14F-4D97-AF65-F5344CB8AC3E}">
        <p14:creationId xmlns:p14="http://schemas.microsoft.com/office/powerpoint/2010/main" val="1984666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stackedAreaChart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lineStackedColumnComboChart</a:t>
            </a:r>
            <a:endParaRPr dirty="0"/>
          </a:p>
          <a:p>
            <a:r>
              <a:rPr b="0" dirty="0"/>
              <a:t>No alt text provided</a:t>
            </a:r>
            <a:endParaRPr dirty="0"/>
          </a:p>
          <a:p>
            <a:endParaRPr dirty="0"/>
          </a:p>
          <a:p>
            <a:r>
              <a:rPr b="1" dirty="0"/>
              <a:t>Top 10 Ordered Quantity by Item</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Count of BP by Role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DonutChartGMO1461469098694</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DonutChartGMO1461469098694</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a955641a-31d6-4cd1-88f3-7dd834bbce5e/?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a955641a-31d6-4cd1-88f3-7dd834bbce5e/?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a955641a-31d6-4cd1-88f3-7dd834bbce5e/?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textbox ,image ,shape ,textbox ,shape ,shape ,shape ,shape ,shape ,shape ,textbox ,shape ,textbox ,shape ,textbox ,shape ,actionButton ,actionButton ,slicer ,slicer ,slicer ,textbox ,textbox ,card ,textbox ,clusteredBarChart ,stackedAreaChart ,card ,textbox ,slicer ,lineStackedColumnComboChart ,Top 10 Ordered Quantity by Item ,card ,textbox ,donutChart ,card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HomePage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ableEx ,slicer ,slicer ,shape ,textbox ,card ,image ,Count of BP by Role ,card ,image ,textbox ,shape ,shap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slicer ,image ,textbox ,shape ,DonutChartGMO1461469098694 ,shape ,pivotTable ,tableEx ,DonutChartGMO1461469098694 ,clusteredBarChart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Warehouse </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39</TotalTime>
  <Words>343</Words>
  <Application>Microsoft Office PowerPoint</Application>
  <PresentationFormat>Widescreen</PresentationFormat>
  <Paragraphs>198</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Arial</vt:lpstr>
      <vt:lpstr>Calibri</vt:lpstr>
      <vt:lpstr>Calibri Light</vt:lpstr>
      <vt:lpstr>Custom Design</vt:lpstr>
      <vt:lpstr>HomePage</vt:lpstr>
      <vt:lpstr>Sales overview</vt:lpstr>
      <vt:lpstr>Warehouse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Nesreen.sci_2853</cp:lastModifiedBy>
  <cp:revision>5</cp:revision>
  <dcterms:created xsi:type="dcterms:W3CDTF">2016-09-04T11:54:55Z</dcterms:created>
  <dcterms:modified xsi:type="dcterms:W3CDTF">2024-03-05T16:28:17Z</dcterms:modified>
</cp:coreProperties>
</file>