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7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1A4"/>
    <a:srgbClr val="3ACAC2"/>
    <a:srgbClr val="209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73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401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5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3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C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BBBCAC-2E50-43CF-A527-013BA91C520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8115F4-9369-463A-BF44-B17D8532C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CanCare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Medical Application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234" y="3843867"/>
            <a:ext cx="914400" cy="8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7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687" y="672921"/>
            <a:ext cx="4004888" cy="530703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Normal </a:t>
            </a:r>
            <a:r>
              <a:rPr lang="en-US" sz="3000" dirty="0" smtClean="0"/>
              <a:t>percentage of human body </a:t>
            </a:r>
            <a:endParaRPr lang="en-US" sz="3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 b="5846"/>
          <a:stretch/>
        </p:blipFill>
        <p:spPr>
          <a:xfrm>
            <a:off x="4404575" y="1609857"/>
            <a:ext cx="3078051" cy="5061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" b="5728"/>
          <a:stretch/>
        </p:blipFill>
        <p:spPr>
          <a:xfrm>
            <a:off x="7624293" y="1609856"/>
            <a:ext cx="2846231" cy="5061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91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97" y="724437"/>
            <a:ext cx="3874910" cy="5307037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100" dirty="0" smtClean="0"/>
              <a:t>Videos </a:t>
            </a:r>
            <a:r>
              <a:rPr lang="en-US" sz="3100" dirty="0" smtClean="0"/>
              <a:t>about medical and environmental awareness </a:t>
            </a:r>
            <a:endParaRPr lang="en-US" sz="31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/>
          <a:stretch/>
        </p:blipFill>
        <p:spPr>
          <a:xfrm>
            <a:off x="5022761" y="1622737"/>
            <a:ext cx="3065171" cy="50613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617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35" y="450165"/>
            <a:ext cx="3437027" cy="5679701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300" dirty="0" smtClean="0"/>
              <a:t>GPS </a:t>
            </a:r>
            <a:r>
              <a:rPr lang="en-US" sz="3300" dirty="0" smtClean="0"/>
              <a:t>and the nearest hospitals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8" b="8102"/>
          <a:stretch/>
        </p:blipFill>
        <p:spPr>
          <a:xfrm>
            <a:off x="4478913" y="1596979"/>
            <a:ext cx="3068107" cy="50742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" b="5728"/>
          <a:stretch/>
        </p:blipFill>
        <p:spPr>
          <a:xfrm>
            <a:off x="7547020" y="1783722"/>
            <a:ext cx="3068107" cy="50742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1735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77" y="450166"/>
            <a:ext cx="3321118" cy="5679701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400" dirty="0" smtClean="0"/>
              <a:t>Select </a:t>
            </a:r>
            <a:r>
              <a:rPr lang="en-US" sz="3400" dirty="0"/>
              <a:t>symptoms , get result and translate </a:t>
            </a:r>
            <a:r>
              <a:rPr lang="en-US" sz="3400" dirty="0" smtClean="0"/>
              <a:t>it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" b="5795"/>
          <a:stretch/>
        </p:blipFill>
        <p:spPr>
          <a:xfrm>
            <a:off x="4444298" y="1609858"/>
            <a:ext cx="3038327" cy="50356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" b="5655"/>
          <a:stretch/>
        </p:blipFill>
        <p:spPr>
          <a:xfrm>
            <a:off x="7482625" y="1609857"/>
            <a:ext cx="3038327" cy="50356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2984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922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The new features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73499"/>
            <a:ext cx="8534400" cy="4784501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We put some new features in our application such as : </a:t>
            </a:r>
          </a:p>
          <a:p>
            <a:pPr lvl="1"/>
            <a:r>
              <a:rPr lang="en-US" sz="2600" dirty="0" smtClean="0"/>
              <a:t>GPS</a:t>
            </a:r>
          </a:p>
          <a:p>
            <a:pPr lvl="1"/>
            <a:r>
              <a:rPr lang="en-US" sz="2600" dirty="0" smtClean="0"/>
              <a:t>Navigation bar</a:t>
            </a:r>
          </a:p>
          <a:p>
            <a:pPr lvl="1"/>
            <a:r>
              <a:rPr lang="en-US" sz="2600" dirty="0" smtClean="0"/>
              <a:t>Scroll view</a:t>
            </a:r>
          </a:p>
          <a:p>
            <a:pPr lvl="1"/>
            <a:r>
              <a:rPr lang="en-US" sz="2600" dirty="0" smtClean="0"/>
              <a:t>Check box</a:t>
            </a:r>
          </a:p>
          <a:p>
            <a:pPr lvl="1"/>
            <a:r>
              <a:rPr lang="en-US" sz="2600" dirty="0" smtClean="0"/>
              <a:t>Zoom in/out</a:t>
            </a:r>
          </a:p>
          <a:p>
            <a:pPr lvl="1"/>
            <a:r>
              <a:rPr lang="en-US" sz="2600" dirty="0" smtClean="0"/>
              <a:t>List view</a:t>
            </a:r>
          </a:p>
          <a:p>
            <a:pPr lvl="1"/>
            <a:r>
              <a:rPr lang="en-US" sz="2600" dirty="0" smtClean="0"/>
              <a:t>YouTube API</a:t>
            </a:r>
          </a:p>
          <a:p>
            <a:pPr lvl="1"/>
            <a:r>
              <a:rPr lang="en-US" sz="2600" dirty="0" smtClean="0"/>
              <a:t>Translation</a:t>
            </a:r>
          </a:p>
          <a:p>
            <a:pPr lvl="1"/>
            <a:r>
              <a:rPr lang="en-US" sz="2600" dirty="0" smtClean="0"/>
              <a:t>Validation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3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10803743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The end</a:t>
            </a:r>
            <a:endParaRPr lang="ar-E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653048"/>
            <a:ext cx="10803742" cy="3090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Brush Script MT" panose="03060802040406070304" pitchFamily="66" charset="0"/>
              </a:rPr>
              <a:t>Big Thank of all you </a:t>
            </a:r>
          </a:p>
          <a:p>
            <a:pPr marL="0" indent="0" algn="ctr">
              <a:buNone/>
            </a:pPr>
            <a:r>
              <a:rPr lang="en-US" sz="6600" dirty="0" smtClean="0">
                <a:latin typeface="Brush Script MT" panose="03060802040406070304" pitchFamily="66" charset="0"/>
              </a:rPr>
              <a:t>Any questions</a:t>
            </a:r>
            <a:endParaRPr lang="ar-EG" sz="66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99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9363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Developed by: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72397"/>
            <a:ext cx="8534400" cy="36152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 </a:t>
            </a:r>
            <a:r>
              <a:rPr lang="en-US" sz="3200" dirty="0" err="1" smtClean="0"/>
              <a:t>Abd</a:t>
            </a:r>
            <a:r>
              <a:rPr lang="en-US" sz="3200" dirty="0" smtClean="0"/>
              <a:t> Al-Rahman </a:t>
            </a:r>
            <a:r>
              <a:rPr lang="en-US" sz="3200" dirty="0" err="1" smtClean="0"/>
              <a:t>Abd</a:t>
            </a:r>
            <a:r>
              <a:rPr lang="en-US" sz="3200" dirty="0" smtClean="0"/>
              <a:t> Al-</a:t>
            </a:r>
            <a:r>
              <a:rPr lang="en-US" sz="3200" dirty="0" err="1" smtClean="0"/>
              <a:t>Aty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2) Mohamed Gamal </a:t>
            </a:r>
          </a:p>
          <a:p>
            <a:r>
              <a:rPr lang="en-US" sz="3200" dirty="0" smtClean="0"/>
              <a:t>3) Mohamed Hosam </a:t>
            </a:r>
          </a:p>
          <a:p>
            <a:r>
              <a:rPr lang="en-US" sz="3200" dirty="0" smtClean="0"/>
              <a:t>4) Mahmoud Khaled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218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804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Main points: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81554"/>
            <a:ext cx="8534400" cy="3615267"/>
          </a:xfrm>
        </p:spPr>
        <p:txBody>
          <a:bodyPr/>
          <a:lstStyle/>
          <a:p>
            <a:r>
              <a:rPr lang="en-US" sz="3200" dirty="0" smtClean="0"/>
              <a:t>About the application</a:t>
            </a:r>
          </a:p>
          <a:p>
            <a:r>
              <a:rPr lang="en-US" sz="3200" dirty="0"/>
              <a:t>The name and it’s relation with the </a:t>
            </a:r>
            <a:r>
              <a:rPr lang="en-US" sz="3200" dirty="0" smtClean="0"/>
              <a:t>logo!!</a:t>
            </a:r>
            <a:endParaRPr lang="en-US" sz="3200" dirty="0" smtClean="0"/>
          </a:p>
          <a:p>
            <a:r>
              <a:rPr lang="en-US" sz="3200" dirty="0"/>
              <a:t>The new features </a:t>
            </a:r>
            <a:r>
              <a:rPr lang="en-US" sz="32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422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3558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About the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997926"/>
            <a:ext cx="8534400" cy="210965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idea of our application is an examination of the </a:t>
            </a:r>
            <a:r>
              <a:rPr lang="en-US" sz="3200" dirty="0"/>
              <a:t>patient’s </a:t>
            </a:r>
            <a:r>
              <a:rPr lang="en-US" sz="3200" dirty="0" smtClean="0"/>
              <a:t>symptoms to give it to server to process it and come back with his disease to give him alert to check himself at any time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 b="5641"/>
          <a:stretch/>
        </p:blipFill>
        <p:spPr>
          <a:xfrm>
            <a:off x="8878724" y="1026280"/>
            <a:ext cx="2855741" cy="5176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309429" lon="994620" rev="21071675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12016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652" y="3333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The name and it’s relation with the </a:t>
            </a:r>
            <a:r>
              <a:rPr lang="en-US" sz="4000" dirty="0" smtClean="0"/>
              <a:t>logo!!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52" y="2841173"/>
            <a:ext cx="8534400" cy="209658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Our application name is CanCare</a:t>
            </a:r>
            <a:r>
              <a:rPr lang="en-US" sz="3200" dirty="0"/>
              <a:t> </a:t>
            </a:r>
            <a:r>
              <a:rPr lang="en-US" sz="3200" dirty="0" smtClean="0"/>
              <a:t>that based on:</a:t>
            </a:r>
          </a:p>
          <a:p>
            <a:pPr lvl="1"/>
            <a:r>
              <a:rPr lang="en-US" sz="3200" dirty="0" smtClean="0"/>
              <a:t>Our app is medical application CARE</a:t>
            </a:r>
          </a:p>
          <a:p>
            <a:pPr lvl="1"/>
            <a:r>
              <a:rPr lang="en-US" sz="3200" dirty="0" smtClean="0"/>
              <a:t>Our workshop named </a:t>
            </a:r>
            <a:r>
              <a:rPr lang="en-US" sz="3200" dirty="0" err="1" smtClean="0"/>
              <a:t>CANdroid</a:t>
            </a: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48" y="3889467"/>
            <a:ext cx="3720904" cy="27906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20679535" lon="992326" rev="20900718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4346917" y="4937761"/>
            <a:ext cx="218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CanCare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549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35837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Application 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34772"/>
            <a:ext cx="8534400" cy="36152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Splash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6053"/>
          <a:stretch/>
        </p:blipFill>
        <p:spPr>
          <a:xfrm>
            <a:off x="6078828" y="1609860"/>
            <a:ext cx="2524260" cy="5022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98080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7363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Application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556803"/>
            <a:ext cx="5741301" cy="36152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Awareness </a:t>
            </a:r>
          </a:p>
          <a:p>
            <a:pPr lvl="1"/>
            <a:r>
              <a:rPr lang="en-US" sz="3200" dirty="0" smtClean="0"/>
              <a:t>Important of awareness</a:t>
            </a:r>
          </a:p>
          <a:p>
            <a:pPr lvl="1"/>
            <a:r>
              <a:rPr lang="en-US" sz="3200" dirty="0" smtClean="0"/>
              <a:t>Navigation bar</a:t>
            </a:r>
          </a:p>
          <a:p>
            <a:pPr lvl="1"/>
            <a:r>
              <a:rPr lang="en-US" sz="3200" dirty="0" smtClean="0"/>
              <a:t>Scroll view</a:t>
            </a:r>
          </a:p>
          <a:p>
            <a:pPr lvl="1"/>
            <a:r>
              <a:rPr lang="en-US" sz="3200" dirty="0" smtClean="0"/>
              <a:t>fragment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" b="5641"/>
          <a:stretch/>
        </p:blipFill>
        <p:spPr>
          <a:xfrm>
            <a:off x="6258088" y="1635617"/>
            <a:ext cx="2960524" cy="50356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2273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88" y="231820"/>
            <a:ext cx="4274154" cy="582541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2800" dirty="0" smtClean="0"/>
              <a:t>Articles </a:t>
            </a:r>
            <a:r>
              <a:rPr lang="en-US" sz="2800" dirty="0" smtClean="0"/>
              <a:t>about medical and environmental awareness 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8" b="5640"/>
          <a:stretch/>
        </p:blipFill>
        <p:spPr>
          <a:xfrm>
            <a:off x="4365937" y="1687132"/>
            <a:ext cx="2923504" cy="4997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b="5916"/>
          <a:stretch/>
        </p:blipFill>
        <p:spPr>
          <a:xfrm>
            <a:off x="7379595" y="1687132"/>
            <a:ext cx="2923504" cy="4997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3799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35" y="711558"/>
            <a:ext cx="4312790" cy="530703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2800" dirty="0" smtClean="0"/>
              <a:t>photos </a:t>
            </a:r>
            <a:r>
              <a:rPr lang="en-US" sz="2800" dirty="0" smtClean="0"/>
              <a:t>about medical and environmental awareness 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" b="6257"/>
          <a:stretch/>
        </p:blipFill>
        <p:spPr>
          <a:xfrm>
            <a:off x="4739425" y="1635617"/>
            <a:ext cx="2794716" cy="5009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6291"/>
          <a:stretch/>
        </p:blipFill>
        <p:spPr>
          <a:xfrm>
            <a:off x="7654857" y="1635617"/>
            <a:ext cx="2794716" cy="5009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09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366</TotalTime>
  <Words>201</Words>
  <Application>Microsoft Office PowerPoint</Application>
  <PresentationFormat>Widescreen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Brush Script MT</vt:lpstr>
      <vt:lpstr>Century Gothic</vt:lpstr>
      <vt:lpstr>Tahoma</vt:lpstr>
      <vt:lpstr>Wingdings 3</vt:lpstr>
      <vt:lpstr>Slice</vt:lpstr>
      <vt:lpstr>CanCare </vt:lpstr>
      <vt:lpstr>Developed by: </vt:lpstr>
      <vt:lpstr>Main points:</vt:lpstr>
      <vt:lpstr>About the application</vt:lpstr>
      <vt:lpstr>The name and it’s relation with the logo!! </vt:lpstr>
      <vt:lpstr>Application services:</vt:lpstr>
      <vt:lpstr>Application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new features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CanCare</dc:title>
  <dc:creator>Hosam</dc:creator>
  <cp:lastModifiedBy>pop</cp:lastModifiedBy>
  <cp:revision>29</cp:revision>
  <dcterms:created xsi:type="dcterms:W3CDTF">2019-04-25T15:15:59Z</dcterms:created>
  <dcterms:modified xsi:type="dcterms:W3CDTF">2019-04-25T23:04:03Z</dcterms:modified>
</cp:coreProperties>
</file>