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29955-27EA-45F0-9AC4-5257135A434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76C3D7-34A4-405B-B4E8-1E1E4F10F9CD}">
      <dgm:prSet phldrT="[Text]"/>
      <dgm:spPr/>
      <dgm:t>
        <a:bodyPr/>
        <a:lstStyle/>
        <a:p>
          <a:r>
            <a:rPr lang="en-US" dirty="0" smtClean="0"/>
            <a:t>DCL</a:t>
          </a:r>
          <a:endParaRPr lang="en-US" dirty="0"/>
        </a:p>
      </dgm:t>
    </dgm:pt>
    <dgm:pt modelId="{4425C834-CBF0-4AD5-AF89-4C62ADCA3B61}" type="parTrans" cxnId="{6FE05829-B11C-44D1-A844-EA0E2EC3DBA0}">
      <dgm:prSet/>
      <dgm:spPr/>
      <dgm:t>
        <a:bodyPr/>
        <a:lstStyle/>
        <a:p>
          <a:endParaRPr lang="en-US"/>
        </a:p>
      </dgm:t>
    </dgm:pt>
    <dgm:pt modelId="{C76FF737-8333-44CD-B041-03983BE403A7}" type="sibTrans" cxnId="{6FE05829-B11C-44D1-A844-EA0E2EC3DBA0}">
      <dgm:prSet/>
      <dgm:spPr/>
      <dgm:t>
        <a:bodyPr/>
        <a:lstStyle/>
        <a:p>
          <a:endParaRPr lang="en-US"/>
        </a:p>
      </dgm:t>
    </dgm:pt>
    <dgm:pt modelId="{2C64474B-5F51-42FB-B7D5-8734A587F4C6}">
      <dgm:prSet phldrT="[Text]"/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5885380C-C95A-49A9-ADC7-F5836CBDCCFE}" type="parTrans" cxnId="{63DBA91A-745D-4380-A0A3-CF47B29996E2}">
      <dgm:prSet/>
      <dgm:spPr/>
      <dgm:t>
        <a:bodyPr/>
        <a:lstStyle/>
        <a:p>
          <a:endParaRPr lang="en-US"/>
        </a:p>
      </dgm:t>
    </dgm:pt>
    <dgm:pt modelId="{92C4C59D-29B5-4944-8C65-F457E69DFAB2}" type="sibTrans" cxnId="{63DBA91A-745D-4380-A0A3-CF47B29996E2}">
      <dgm:prSet/>
      <dgm:spPr/>
      <dgm:t>
        <a:bodyPr/>
        <a:lstStyle/>
        <a:p>
          <a:endParaRPr lang="en-US"/>
        </a:p>
      </dgm:t>
    </dgm:pt>
    <dgm:pt modelId="{24C1724A-F992-4C65-B10F-29F4480D15D9}">
      <dgm:prSet phldrT="[Text]"/>
      <dgm:spPr/>
      <dgm:t>
        <a:bodyPr/>
        <a:lstStyle/>
        <a:p>
          <a:r>
            <a:rPr lang="en-US" dirty="0" smtClean="0"/>
            <a:t>Commands</a:t>
          </a:r>
        </a:p>
        <a:p>
          <a:r>
            <a:rPr lang="en-US" dirty="0" smtClean="0"/>
            <a:t>1)Grante</a:t>
          </a:r>
        </a:p>
        <a:p>
          <a:r>
            <a:rPr lang="en-US" dirty="0" smtClean="0"/>
            <a:t>2)Revoke</a:t>
          </a:r>
        </a:p>
        <a:p>
          <a:r>
            <a:rPr lang="en-US" dirty="0" smtClean="0"/>
            <a:t>3)deny</a:t>
          </a:r>
          <a:endParaRPr lang="en-US" dirty="0"/>
        </a:p>
      </dgm:t>
    </dgm:pt>
    <dgm:pt modelId="{BF817017-9180-4F90-9327-D6EA1540F22D}" type="parTrans" cxnId="{6FA40E83-068A-4144-A19E-44E2BD868EC5}">
      <dgm:prSet/>
      <dgm:spPr/>
      <dgm:t>
        <a:bodyPr/>
        <a:lstStyle/>
        <a:p>
          <a:endParaRPr lang="en-US"/>
        </a:p>
      </dgm:t>
    </dgm:pt>
    <dgm:pt modelId="{A1547924-57E5-42AB-B46F-174353AF6D56}" type="sibTrans" cxnId="{6FA40E83-068A-4144-A19E-44E2BD868EC5}">
      <dgm:prSet/>
      <dgm:spPr/>
      <dgm:t>
        <a:bodyPr/>
        <a:lstStyle/>
        <a:p>
          <a:endParaRPr lang="en-US"/>
        </a:p>
      </dgm:t>
    </dgm:pt>
    <dgm:pt modelId="{D662273A-DB48-44EA-B018-3E5E214EEBD5}" type="pres">
      <dgm:prSet presAssocID="{42629955-27EA-45F0-9AC4-5257135A43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0721D3-E765-4CDD-9052-253539411BA2}" type="pres">
      <dgm:prSet presAssocID="{7076C3D7-34A4-405B-B4E8-1E1E4F10F9CD}" presName="singleCycle" presStyleCnt="0"/>
      <dgm:spPr/>
    </dgm:pt>
    <dgm:pt modelId="{2A1B939B-4AA8-4924-9296-563C594FDAF2}" type="pres">
      <dgm:prSet presAssocID="{7076C3D7-34A4-405B-B4E8-1E1E4F10F9CD}" presName="singleCenter" presStyleLbl="node1" presStyleIdx="0" presStyleCnt="3" custLinFactNeighborX="-6639" custLinFactNeighborY="-37119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B1A58D44-2F83-4229-94B0-6FB86F7D33D5}" type="pres">
      <dgm:prSet presAssocID="{5885380C-C95A-49A9-ADC7-F5836CBDCCFE}" presName="Name56" presStyleLbl="parChTrans1D2" presStyleIdx="0" presStyleCnt="2"/>
      <dgm:spPr/>
      <dgm:t>
        <a:bodyPr/>
        <a:lstStyle/>
        <a:p>
          <a:endParaRPr lang="en-US"/>
        </a:p>
      </dgm:t>
    </dgm:pt>
    <dgm:pt modelId="{0A055CBD-3AFF-45E1-A486-086D55C45DA5}" type="pres">
      <dgm:prSet presAssocID="{2C64474B-5F51-42FB-B7D5-8734A587F4C6}" presName="text0" presStyleLbl="node1" presStyleIdx="1" presStyleCnt="3" custRadScaleRad="112728" custRadScaleInc="-118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E8141-9800-496C-BE12-9DE80F36D19A}" type="pres">
      <dgm:prSet presAssocID="{BF817017-9180-4F90-9327-D6EA1540F22D}" presName="Name56" presStyleLbl="parChTrans1D2" presStyleIdx="1" presStyleCnt="2"/>
      <dgm:spPr/>
      <dgm:t>
        <a:bodyPr/>
        <a:lstStyle/>
        <a:p>
          <a:endParaRPr lang="en-US"/>
        </a:p>
      </dgm:t>
    </dgm:pt>
    <dgm:pt modelId="{1CEBF376-2F15-4A4B-A745-33E7B60D64B7}" type="pres">
      <dgm:prSet presAssocID="{24C1724A-F992-4C65-B10F-29F4480D15D9}" presName="text0" presStyleLbl="node1" presStyleIdx="2" presStyleCnt="3" custScaleX="123135" custScaleY="133884" custRadScaleRad="110660" custRadScaleInc="-80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A40E83-068A-4144-A19E-44E2BD868EC5}" srcId="{7076C3D7-34A4-405B-B4E8-1E1E4F10F9CD}" destId="{24C1724A-F992-4C65-B10F-29F4480D15D9}" srcOrd="1" destOrd="0" parTransId="{BF817017-9180-4F90-9327-D6EA1540F22D}" sibTransId="{A1547924-57E5-42AB-B46F-174353AF6D56}"/>
    <dgm:cxn modelId="{F0ECBFB2-54E9-42F5-9022-05BAA91704FB}" type="presOf" srcId="{BF817017-9180-4F90-9327-D6EA1540F22D}" destId="{712E8141-9800-496C-BE12-9DE80F36D19A}" srcOrd="0" destOrd="0" presId="urn:microsoft.com/office/officeart/2008/layout/RadialCluster"/>
    <dgm:cxn modelId="{FC61D04F-D62D-4CFE-AA16-1D6C9872F107}" type="presOf" srcId="{42629955-27EA-45F0-9AC4-5257135A434A}" destId="{D662273A-DB48-44EA-B018-3E5E214EEBD5}" srcOrd="0" destOrd="0" presId="urn:microsoft.com/office/officeart/2008/layout/RadialCluster"/>
    <dgm:cxn modelId="{BAC3611A-6E5E-4B1E-A426-4D3DAFE0AD57}" type="presOf" srcId="{24C1724A-F992-4C65-B10F-29F4480D15D9}" destId="{1CEBF376-2F15-4A4B-A745-33E7B60D64B7}" srcOrd="0" destOrd="0" presId="urn:microsoft.com/office/officeart/2008/layout/RadialCluster"/>
    <dgm:cxn modelId="{DDD29091-4F3D-4597-AE69-741341ADFB0A}" type="presOf" srcId="{7076C3D7-34A4-405B-B4E8-1E1E4F10F9CD}" destId="{2A1B939B-4AA8-4924-9296-563C594FDAF2}" srcOrd="0" destOrd="0" presId="urn:microsoft.com/office/officeart/2008/layout/RadialCluster"/>
    <dgm:cxn modelId="{63DBA91A-745D-4380-A0A3-CF47B29996E2}" srcId="{7076C3D7-34A4-405B-B4E8-1E1E4F10F9CD}" destId="{2C64474B-5F51-42FB-B7D5-8734A587F4C6}" srcOrd="0" destOrd="0" parTransId="{5885380C-C95A-49A9-ADC7-F5836CBDCCFE}" sibTransId="{92C4C59D-29B5-4944-8C65-F457E69DFAB2}"/>
    <dgm:cxn modelId="{D70CDB1C-C03E-4C0E-AA63-3549AF2B88F7}" type="presOf" srcId="{5885380C-C95A-49A9-ADC7-F5836CBDCCFE}" destId="{B1A58D44-2F83-4229-94B0-6FB86F7D33D5}" srcOrd="0" destOrd="0" presId="urn:microsoft.com/office/officeart/2008/layout/RadialCluster"/>
    <dgm:cxn modelId="{51E7FE87-8136-4286-A35A-4DF5FC8C816E}" type="presOf" srcId="{2C64474B-5F51-42FB-B7D5-8734A587F4C6}" destId="{0A055CBD-3AFF-45E1-A486-086D55C45DA5}" srcOrd="0" destOrd="0" presId="urn:microsoft.com/office/officeart/2008/layout/RadialCluster"/>
    <dgm:cxn modelId="{6FE05829-B11C-44D1-A844-EA0E2EC3DBA0}" srcId="{42629955-27EA-45F0-9AC4-5257135A434A}" destId="{7076C3D7-34A4-405B-B4E8-1E1E4F10F9CD}" srcOrd="0" destOrd="0" parTransId="{4425C834-CBF0-4AD5-AF89-4C62ADCA3B61}" sibTransId="{C76FF737-8333-44CD-B041-03983BE403A7}"/>
    <dgm:cxn modelId="{24240F12-0439-42AA-BD9A-7ABD9B9E0F31}" type="presParOf" srcId="{D662273A-DB48-44EA-B018-3E5E214EEBD5}" destId="{BB0721D3-E765-4CDD-9052-253539411BA2}" srcOrd="0" destOrd="0" presId="urn:microsoft.com/office/officeart/2008/layout/RadialCluster"/>
    <dgm:cxn modelId="{0942F15B-EC53-44E5-B44F-0125D5C58A8F}" type="presParOf" srcId="{BB0721D3-E765-4CDD-9052-253539411BA2}" destId="{2A1B939B-4AA8-4924-9296-563C594FDAF2}" srcOrd="0" destOrd="0" presId="urn:microsoft.com/office/officeart/2008/layout/RadialCluster"/>
    <dgm:cxn modelId="{77DB4A4C-3C9A-4937-974C-3E58A7283B5A}" type="presParOf" srcId="{BB0721D3-E765-4CDD-9052-253539411BA2}" destId="{B1A58D44-2F83-4229-94B0-6FB86F7D33D5}" srcOrd="1" destOrd="0" presId="urn:microsoft.com/office/officeart/2008/layout/RadialCluster"/>
    <dgm:cxn modelId="{CF57B3A0-A76D-42D4-88A0-B7F024B7226C}" type="presParOf" srcId="{BB0721D3-E765-4CDD-9052-253539411BA2}" destId="{0A055CBD-3AFF-45E1-A486-086D55C45DA5}" srcOrd="2" destOrd="0" presId="urn:microsoft.com/office/officeart/2008/layout/RadialCluster"/>
    <dgm:cxn modelId="{70920F55-09D3-4270-8D9E-1ABF68B940F8}" type="presParOf" srcId="{BB0721D3-E765-4CDD-9052-253539411BA2}" destId="{712E8141-9800-496C-BE12-9DE80F36D19A}" srcOrd="3" destOrd="0" presId="urn:microsoft.com/office/officeart/2008/layout/RadialCluster"/>
    <dgm:cxn modelId="{7EAE5514-9241-4B8C-82F5-0A46D08BFAA8}" type="presParOf" srcId="{BB0721D3-E765-4CDD-9052-253539411BA2}" destId="{1CEBF376-2F15-4A4B-A745-33E7B60D64B7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B939B-4AA8-4924-9296-563C594FDAF2}">
      <dsp:nvSpPr>
        <dsp:cNvPr id="0" name=""/>
        <dsp:cNvSpPr/>
      </dsp:nvSpPr>
      <dsp:spPr>
        <a:xfrm>
          <a:off x="2963825" y="197544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DCL</a:t>
          </a:r>
          <a:endParaRPr lang="en-US" sz="3600" kern="1200" dirty="0"/>
        </a:p>
      </dsp:txBody>
      <dsp:txXfrm>
        <a:off x="3043180" y="276899"/>
        <a:ext cx="1466890" cy="1466890"/>
      </dsp:txXfrm>
    </dsp:sp>
    <dsp:sp modelId="{B1A58D44-2F83-4229-94B0-6FB86F7D33D5}">
      <dsp:nvSpPr>
        <dsp:cNvPr id="0" name=""/>
        <dsp:cNvSpPr/>
      </dsp:nvSpPr>
      <dsp:spPr>
        <a:xfrm rot="7900984">
          <a:off x="1998548" y="2296060"/>
          <a:ext cx="12664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55CBD-3AFF-45E1-A486-086D55C45DA5}">
      <dsp:nvSpPr>
        <dsp:cNvPr id="0" name=""/>
        <dsp:cNvSpPr/>
      </dsp:nvSpPr>
      <dsp:spPr>
        <a:xfrm>
          <a:off x="1181186" y="2768976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GUI</a:t>
          </a:r>
          <a:endParaRPr lang="en-US" sz="3600" kern="1200" dirty="0"/>
        </a:p>
      </dsp:txBody>
      <dsp:txXfrm>
        <a:off x="1234354" y="2822144"/>
        <a:ext cx="982816" cy="982816"/>
      </dsp:txXfrm>
    </dsp:sp>
    <dsp:sp modelId="{712E8141-9800-496C-BE12-9DE80F36D19A}">
      <dsp:nvSpPr>
        <dsp:cNvPr id="0" name=""/>
        <dsp:cNvSpPr/>
      </dsp:nvSpPr>
      <dsp:spPr>
        <a:xfrm rot="2522965">
          <a:off x="4400485" y="2235034"/>
          <a:ext cx="14678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78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BF376-2F15-4A4B-A745-33E7B60D64B7}">
      <dsp:nvSpPr>
        <dsp:cNvPr id="0" name=""/>
        <dsp:cNvSpPr/>
      </dsp:nvSpPr>
      <dsp:spPr>
        <a:xfrm>
          <a:off x="5679423" y="2602332"/>
          <a:ext cx="1341127" cy="145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Commands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1)Grante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2)Revoke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3)deny</a:t>
          </a:r>
          <a:endParaRPr lang="en-US" sz="1700" kern="1200" dirty="0"/>
        </a:p>
      </dsp:txBody>
      <dsp:txXfrm>
        <a:off x="5744891" y="2667800"/>
        <a:ext cx="1210191" cy="1327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8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8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8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3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0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9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7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9A1C15F-B1B0-4EAA-B8BA-60671AEC7F3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B82B939-35C7-4CB9-9451-9FDA45A1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3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9388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2" y="339634"/>
            <a:ext cx="11007229" cy="60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9388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5" y="982270"/>
            <a:ext cx="9270275" cy="50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8" y="1476102"/>
            <a:ext cx="10541724" cy="4532811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4000" dirty="0" smtClean="0"/>
              <a:t>DCL language :-are used</a:t>
            </a:r>
            <a:r>
              <a:rPr lang="en-US" sz="4000" b="1" dirty="0" smtClean="0"/>
              <a:t> </a:t>
            </a:r>
            <a:r>
              <a:rPr lang="en-US" sz="4000" dirty="0" smtClean="0"/>
              <a:t>to control the user access to database, tables etc. </a:t>
            </a:r>
            <a:br>
              <a:rPr lang="en-US" sz="4000" dirty="0" smtClean="0"/>
            </a:br>
            <a:r>
              <a:rPr lang="en-US" sz="4000" dirty="0" smtClean="0"/>
              <a:t>Data control language(DCL) statements</a:t>
            </a:r>
            <a:br>
              <a:rPr lang="en-US" sz="4000" dirty="0" smtClean="0"/>
            </a:br>
            <a:r>
              <a:rPr lang="en-US" sz="4000" dirty="0" smtClean="0"/>
              <a:t>Some examples.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Grant</a:t>
            </a:r>
            <a:r>
              <a:rPr lang="en-US" sz="4000" dirty="0" smtClean="0"/>
              <a:t>-gives user’s access privileges to database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Revoke</a:t>
            </a:r>
            <a:r>
              <a:rPr lang="en-US" sz="4000" dirty="0" smtClean="0"/>
              <a:t>-withdraw access privilegs given with the Grant command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143691"/>
            <a:ext cx="1088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DCL –data control language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243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10" y="1331629"/>
            <a:ext cx="6140599" cy="39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12414754"/>
              </p:ext>
            </p:extLst>
          </p:nvPr>
        </p:nvGraphicFramePr>
        <p:xfrm>
          <a:off x="1992812" y="5629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8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6"/>
            <a:ext cx="10782300" cy="5669523"/>
          </a:xfrm>
        </p:spPr>
        <p:txBody>
          <a:bodyPr/>
          <a:lstStyle/>
          <a:p>
            <a:r>
              <a:rPr lang="en-US" sz="3600" dirty="0"/>
              <a:t>The REVOKE statement can be used to remove granted permissions, and the DENY statement can be used to prevent a principal from gaining a specific permission through a GRANT. Granting a permission removes DENY or REVOKE of that permission on the specified securable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42" y="936307"/>
            <a:ext cx="5619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10895"/>
          </a:xfrm>
        </p:spPr>
        <p:txBody>
          <a:bodyPr>
            <a:normAutofit/>
          </a:bodyPr>
          <a:lstStyle/>
          <a:p>
            <a:r>
              <a:rPr lang="en-US" sz="7200" dirty="0"/>
              <a:t>https://www.guru99.com/sql-server-create-user.html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235132" y="260213"/>
            <a:ext cx="10607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smtClean="0"/>
              <a:t>Click on this link to learn steps to create login ,user  ,  granting permission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83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36</TotalTime>
  <Words>116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Wingdings</vt:lpstr>
      <vt:lpstr>Metropolitan</vt:lpstr>
      <vt:lpstr>PowerPoint Presentation</vt:lpstr>
      <vt:lpstr>PowerPoint Presentation</vt:lpstr>
      <vt:lpstr>DCL language :-are used to control the user access to database, tables etc.  Data control language(DCL) statements Some examples. Grant-gives user’s access privileges to database Revoke-withdraw access privilegs given with the Grant command</vt:lpstr>
      <vt:lpstr>PowerPoint Presentation</vt:lpstr>
      <vt:lpstr>PowerPoint Presentation</vt:lpstr>
      <vt:lpstr>The REVOKE statement can be used to remove granted permissions, and the DENY statement can be used to prevent a principal from gaining a specific permission through a GRANT. Granting a permission removes DENY or REVOKE of that permission on the specified securable</vt:lpstr>
      <vt:lpstr>https://www.guru99.com/sql-server-create-user.html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tp</cp:lastModifiedBy>
  <cp:revision>8</cp:revision>
  <dcterms:created xsi:type="dcterms:W3CDTF">2023-12-02T08:19:07Z</dcterms:created>
  <dcterms:modified xsi:type="dcterms:W3CDTF">2023-12-02T11:44:51Z</dcterms:modified>
</cp:coreProperties>
</file>