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1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9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2B9E-AB06-44DA-994E-D88C077093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E689-DA0C-4B57-A002-A68496E5B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" y="653143"/>
            <a:ext cx="10058400" cy="56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391886"/>
            <a:ext cx="11168742" cy="5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248194"/>
            <a:ext cx="103980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4800" b="1" dirty="0" smtClean="0"/>
              <a:t>What is TCL?</a:t>
            </a:r>
          </a:p>
          <a:p>
            <a:endParaRPr lang="en-US" sz="32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TCL</a:t>
            </a:r>
            <a:r>
              <a:rPr lang="en-US" sz="3600" dirty="0"/>
              <a:t> stands for </a:t>
            </a:r>
            <a:r>
              <a:rPr lang="en-US" sz="3600" b="1" dirty="0"/>
              <a:t>Transaction Control Language</a:t>
            </a:r>
            <a:r>
              <a:rPr lang="en-US" sz="3600" dirty="0"/>
              <a:t> in SQL. Transaction Control Language (TCL) is a set of special commands that </a:t>
            </a:r>
            <a:r>
              <a:rPr lang="en-US" sz="3600" b="1" dirty="0"/>
              <a:t>deal with the transactions</a:t>
            </a:r>
            <a:r>
              <a:rPr lang="en-US" sz="3600" dirty="0"/>
              <a:t> within the database. Basically, they are used to manage transactions within the database. TCL commands are also used for </a:t>
            </a:r>
            <a:r>
              <a:rPr lang="en-US" sz="3600" b="1" dirty="0"/>
              <a:t>maintaining the consistency of the </a:t>
            </a:r>
            <a:r>
              <a:rPr lang="en-US" sz="3600" b="1" dirty="0" smtClean="0"/>
              <a:t>database.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Transactional control commands (TCL commands) are used mostly in the DML Commands in SQL, such as INSERT, UPDATE, and DELETE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4"/>
          <a:stretch/>
        </p:blipFill>
        <p:spPr>
          <a:xfrm>
            <a:off x="809896" y="339633"/>
            <a:ext cx="10371909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74" y="470263"/>
            <a:ext cx="10084526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TCL commands</a:t>
            </a:r>
          </a:p>
          <a:p>
            <a:endParaRPr lang="en-US" sz="3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Commit :-</a:t>
            </a:r>
            <a:r>
              <a:rPr lang="en-US" sz="2400" dirty="0" smtClean="0"/>
              <a:t>This </a:t>
            </a:r>
            <a:r>
              <a:rPr lang="en-US" sz="2400" dirty="0"/>
              <a:t>command is used to save all the transactions to the </a:t>
            </a:r>
            <a:r>
              <a:rPr lang="en-US" sz="2400" dirty="0" smtClean="0"/>
              <a:t>databases.</a:t>
            </a:r>
            <a:r>
              <a:rPr lang="en-US" sz="2000" dirty="0"/>
              <a:t> it cannot be undone unless it is rolled </a:t>
            </a:r>
            <a:r>
              <a:rPr lang="en-US" sz="2000" dirty="0" smtClean="0"/>
              <a:t>back,</a:t>
            </a:r>
            <a:r>
              <a:rPr lang="en-US" sz="2000" dirty="0"/>
              <a:t> save the change </a:t>
            </a:r>
            <a:r>
              <a:rPr lang="en-US" sz="2000" dirty="0">
                <a:solidFill>
                  <a:srgbClr val="FF0000"/>
                </a:solidFill>
              </a:rPr>
              <a:t>permanently</a:t>
            </a:r>
            <a:r>
              <a:rPr lang="en-US" sz="2000" dirty="0"/>
              <a:t> in the </a:t>
            </a:r>
            <a:r>
              <a:rPr lang="en-US" sz="2000" dirty="0" smtClean="0"/>
              <a:t>database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Rollback :</a:t>
            </a:r>
            <a:r>
              <a:rPr lang="en-US" sz="2000" b="1" dirty="0" smtClean="0"/>
              <a:t>-</a:t>
            </a:r>
            <a:r>
              <a:rPr lang="en-US" sz="2000" dirty="0" smtClean="0"/>
              <a:t>Rollback </a:t>
            </a:r>
            <a:r>
              <a:rPr lang="en-US" sz="2000" dirty="0"/>
              <a:t>command allows you to undo transactions that have not already been saved </a:t>
            </a:r>
            <a:r>
              <a:rPr lang="en-US" sz="2000" dirty="0" smtClean="0"/>
              <a:t>to the </a:t>
            </a:r>
            <a:r>
              <a:rPr lang="en-US" sz="2000" dirty="0"/>
              <a:t>database</a:t>
            </a:r>
            <a:r>
              <a:rPr lang="en-US" sz="2400" dirty="0" smtClean="0"/>
              <a:t>.</a:t>
            </a:r>
            <a:r>
              <a:rPr lang="en-US" sz="2000" dirty="0"/>
              <a:t>  Restore the database to the </a:t>
            </a:r>
            <a:r>
              <a:rPr lang="en-US" sz="2000" dirty="0">
                <a:solidFill>
                  <a:srgbClr val="FF0000"/>
                </a:solidFill>
              </a:rPr>
              <a:t>last committed </a:t>
            </a:r>
            <a:r>
              <a:rPr lang="en-US" sz="2000" dirty="0" smtClean="0">
                <a:solidFill>
                  <a:srgbClr val="FF0000"/>
                </a:solidFill>
              </a:rPr>
              <a:t>state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SAVEPOINT :-</a:t>
            </a:r>
            <a:r>
              <a:rPr lang="en-US" sz="2400" dirty="0" smtClean="0"/>
              <a:t>This </a:t>
            </a:r>
            <a:r>
              <a:rPr lang="en-US" sz="2400" dirty="0"/>
              <a:t>command helps you to sets a savepoint within a transaction</a:t>
            </a:r>
            <a:r>
              <a:rPr lang="en-US" sz="2400" dirty="0" smtClean="0"/>
              <a:t>.</a:t>
            </a:r>
            <a:r>
              <a:rPr lang="en-US" sz="2000" dirty="0"/>
              <a:t> is basically used to</a:t>
            </a:r>
            <a:r>
              <a:rPr lang="en-US" sz="2000" dirty="0">
                <a:solidFill>
                  <a:srgbClr val="FF0000"/>
                </a:solidFill>
              </a:rPr>
              <a:t> temporarily </a:t>
            </a:r>
            <a:r>
              <a:rPr lang="en-US" sz="2000" dirty="0"/>
              <a:t>save a transaction so that we can </a:t>
            </a:r>
            <a:r>
              <a:rPr lang="en-US" sz="2000" dirty="0">
                <a:solidFill>
                  <a:srgbClr val="FF0000"/>
                </a:solidFill>
              </a:rPr>
              <a:t>roll back </a:t>
            </a:r>
            <a:r>
              <a:rPr lang="en-US" sz="2000" dirty="0"/>
              <a:t>to that point (saved point) whenever required.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ransactions in 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8" descr="Transactions in 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6"/>
          <a:stretch/>
        </p:blipFill>
        <p:spPr>
          <a:xfrm>
            <a:off x="770708" y="1322580"/>
            <a:ext cx="10232044" cy="33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217" y="1084216"/>
            <a:ext cx="8307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https://www.guru99.com/sql-commands-dbms-query.html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3500846"/>
            <a:ext cx="8085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https://www.scaler.com/topics/tcl-commands-in-sql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583" y="365760"/>
            <a:ext cx="397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600" dirty="0" smtClean="0"/>
              <a:t>References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1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7</cp:revision>
  <dcterms:created xsi:type="dcterms:W3CDTF">2023-12-06T08:43:31Z</dcterms:created>
  <dcterms:modified xsi:type="dcterms:W3CDTF">2023-12-06T09:36:23Z</dcterms:modified>
</cp:coreProperties>
</file>