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33115-332D-4202-AA58-2CCC1E474324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271C-F46B-4EA3-A690-4061544DB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041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33115-332D-4202-AA58-2CCC1E474324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271C-F46B-4EA3-A690-4061544DB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64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33115-332D-4202-AA58-2CCC1E474324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271C-F46B-4EA3-A690-4061544DB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24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33115-332D-4202-AA58-2CCC1E474324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271C-F46B-4EA3-A690-4061544DB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298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33115-332D-4202-AA58-2CCC1E474324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271C-F46B-4EA3-A690-4061544DB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255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33115-332D-4202-AA58-2CCC1E474324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271C-F46B-4EA3-A690-4061544DB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548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33115-332D-4202-AA58-2CCC1E474324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271C-F46B-4EA3-A690-4061544DB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007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33115-332D-4202-AA58-2CCC1E474324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271C-F46B-4EA3-A690-4061544DB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769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33115-332D-4202-AA58-2CCC1E474324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271C-F46B-4EA3-A690-4061544DB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063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33115-332D-4202-AA58-2CCC1E474324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271C-F46B-4EA3-A690-4061544DB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466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33115-332D-4202-AA58-2CCC1E474324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271C-F46B-4EA3-A690-4061544DB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204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33115-332D-4202-AA58-2CCC1E474324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0E271C-F46B-4EA3-A690-4061544DB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396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3900" dirty="0" smtClean="0"/>
              <a:t>SQL</a:t>
            </a:r>
            <a:endParaRPr lang="en-US" sz="239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join </a:t>
            </a:r>
            <a:endParaRPr lang="en-US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41638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/>
          <p:nvPr/>
        </p:nvPicPr>
        <p:blipFill rotWithShape="1">
          <a:blip r:embed="rId2"/>
          <a:srcRect l="15598" t="21463" r="16880" b="11681"/>
          <a:stretch/>
        </p:blipFill>
        <p:spPr bwMode="auto">
          <a:xfrm>
            <a:off x="0" y="0"/>
            <a:ext cx="11776363" cy="649316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9538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INNER JOIN</a:t>
            </a:r>
            <a:endParaRPr lang="en-US" sz="6000" b="1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3465" y="1825625"/>
            <a:ext cx="758506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091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 JOIN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36809" y="1825625"/>
            <a:ext cx="471838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509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  <a:r>
              <a:rPr lang="en-US" sz="60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_ join</a:t>
            </a:r>
            <a:endParaRPr lang="en-US" sz="6000" b="1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08639" y="1825625"/>
            <a:ext cx="497472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0145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FULL _JOIN</a:t>
            </a:r>
            <a:endParaRPr lang="en-US" sz="6000" b="1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71147" y="1825625"/>
            <a:ext cx="484970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817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UNION_ALL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8550" y="2553494"/>
            <a:ext cx="49149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451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</TotalTime>
  <Words>14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SQL</vt:lpstr>
      <vt:lpstr>PowerPoint Presentation</vt:lpstr>
      <vt:lpstr>INNER JOIN</vt:lpstr>
      <vt:lpstr>LEFT JOIN </vt:lpstr>
      <vt:lpstr>Right_ join</vt:lpstr>
      <vt:lpstr>FULL _JOIN</vt:lpstr>
      <vt:lpstr>UNION_ALL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Paython pandas</dc:title>
  <dc:creator>HP</dc:creator>
  <cp:lastModifiedBy>tp</cp:lastModifiedBy>
  <cp:revision>18</cp:revision>
  <dcterms:created xsi:type="dcterms:W3CDTF">2023-03-14T10:21:29Z</dcterms:created>
  <dcterms:modified xsi:type="dcterms:W3CDTF">2023-11-25T08:33:41Z</dcterms:modified>
</cp:coreProperties>
</file>