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56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DAA13-B9E3-4A0F-84EF-461C5C27B622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B6924-3AA3-4821-A96F-9F5DD303F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FOREIGN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KEY</a:t>
            </a:r>
            <a:r>
              <a:rPr lang="en-US" altLang="en-US" smtClean="0"/>
              <a:t> Constraint (continued)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FOREIGN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KEY</a:t>
            </a:r>
            <a:r>
              <a:rPr lang="en-US" altLang="en-US" smtClean="0">
                <a:solidFill>
                  <a:schemeClr val="tx1"/>
                </a:solidFill>
              </a:rPr>
              <a:t> constraints can be defined</a:t>
            </a:r>
            <a:r>
              <a:rPr lang="en-US" altLang="en-US" smtClean="0"/>
              <a:t> at the column or table constraint level. A composite foreign key must be created by using the table-level definition.</a:t>
            </a:r>
          </a:p>
          <a:p>
            <a:pPr lvl="1" eaLnBrk="1" hangingPunct="1"/>
            <a:r>
              <a:rPr lang="en-US" altLang="en-US" smtClean="0"/>
              <a:t>The example in the slide defines a </a:t>
            </a:r>
            <a:r>
              <a:rPr lang="en-US" altLang="en-US" smtClean="0">
                <a:latin typeface="Courier New" panose="02070309020205020404" pitchFamily="49" charset="0"/>
              </a:rPr>
              <a:t>FOREIGN KEY</a:t>
            </a:r>
            <a:r>
              <a:rPr lang="en-US" altLang="en-US" smtClean="0"/>
              <a:t> constraint on the </a:t>
            </a:r>
            <a:r>
              <a:rPr lang="en-US" altLang="en-US" smtClean="0">
                <a:latin typeface="Courier New" panose="02070309020205020404" pitchFamily="49" charset="0"/>
              </a:rPr>
              <a:t>DEPARTMENT_ID</a:t>
            </a:r>
            <a:r>
              <a:rPr lang="en-US" altLang="en-US" smtClean="0"/>
              <a:t> column of the </a:t>
            </a:r>
            <a:r>
              <a:rPr lang="en-US" altLang="en-US" smtClean="0">
                <a:latin typeface="Courier New" panose="02070309020205020404" pitchFamily="49" charset="0"/>
              </a:rPr>
              <a:t>EMPLOYEES</a:t>
            </a:r>
            <a:r>
              <a:rPr lang="en-US" altLang="en-US" smtClean="0"/>
              <a:t> table, using table-level syntax. The name of the constraint is </a:t>
            </a:r>
            <a:r>
              <a:rPr lang="en-US" altLang="en-US" smtClean="0">
                <a:latin typeface="Courier New" panose="02070309020205020404" pitchFamily="49" charset="0"/>
              </a:rPr>
              <a:t>EMP_DEPTID_FK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The foreign key can also be defined at the column level, provided the constraint is based on a single column. The syntax differs in that the keywords </a:t>
            </a:r>
            <a:r>
              <a:rPr lang="en-US" altLang="en-US" smtClean="0">
                <a:latin typeface="Courier New" panose="02070309020205020404" pitchFamily="49" charset="0"/>
              </a:rPr>
              <a:t>FOREIGN KEY</a:t>
            </a:r>
            <a:r>
              <a:rPr lang="en-US" altLang="en-US" smtClean="0"/>
              <a:t> do not appear. For example:</a:t>
            </a:r>
          </a:p>
          <a:p>
            <a:pPr lvl="4" eaLnBrk="1" hangingPunct="1"/>
            <a:r>
              <a:rPr lang="en-US" altLang="en-US" smtClean="0"/>
              <a:t>CREATE TABLE employees</a:t>
            </a:r>
          </a:p>
          <a:p>
            <a:pPr lvl="4" eaLnBrk="1" hangingPunct="1"/>
            <a:r>
              <a:rPr lang="en-US" altLang="en-US" smtClean="0"/>
              <a:t>(...</a:t>
            </a:r>
          </a:p>
          <a:p>
            <a:pPr lvl="4" eaLnBrk="1" hangingPunct="1"/>
            <a:r>
              <a:rPr lang="en-US" altLang="en-US" smtClean="0"/>
              <a:t>department_id NUMBER(4) CONSTRAINT emp_deptid_fk </a:t>
            </a:r>
          </a:p>
          <a:p>
            <a:pPr lvl="4" eaLnBrk="1" hangingPunct="1"/>
            <a:r>
              <a:rPr lang="en-US" altLang="en-US" smtClean="0"/>
              <a:t>REFERENCES departments(department_id),</a:t>
            </a:r>
          </a:p>
          <a:p>
            <a:pPr lvl="4" eaLnBrk="1" hangingPunct="1"/>
            <a:r>
              <a:rPr lang="en-US" altLang="en-US" smtClean="0"/>
              <a:t>...</a:t>
            </a:r>
          </a:p>
          <a:p>
            <a:pPr lvl="4" eaLnBrk="1" hangingPunct="1"/>
            <a:r>
              <a:rPr lang="en-US" alt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837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FOREIGN</a:t>
            </a:r>
            <a:r>
              <a:rPr lang="en-US" altLang="en-US" smtClean="0">
                <a:latin typeface="Times New Roman" panose="02020603050405020304" pitchFamily="18" charset="0"/>
              </a:rPr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KEY</a:t>
            </a:r>
            <a:r>
              <a:rPr lang="en-US" altLang="en-US" smtClean="0"/>
              <a:t> Constraint: Keywords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The foreign key is defined in the child table, and the table containing the referenced column is the parent table. The foreign key is defined using a combination of the following keywords: </a:t>
            </a:r>
          </a:p>
          <a:p>
            <a:pPr lvl="2" eaLnBrk="1" hangingPunct="1"/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FOREIGN KEY</a:t>
            </a:r>
            <a:r>
              <a:rPr lang="en-US" altLang="en-US" smtClean="0">
                <a:solidFill>
                  <a:schemeClr val="tx1"/>
                </a:solidFill>
              </a:rPr>
              <a:t> is used to define the column in the child table at the table-constraint level.</a:t>
            </a:r>
          </a:p>
          <a:p>
            <a:pPr lvl="2" eaLnBrk="1" hangingPunct="1">
              <a:buClr>
                <a:schemeClr val="tx1"/>
              </a:buClr>
            </a:pP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REFERENCES</a:t>
            </a:r>
            <a:r>
              <a:rPr lang="en-US" altLang="en-US" smtClean="0">
                <a:solidFill>
                  <a:schemeClr val="tx1"/>
                </a:solidFill>
              </a:rPr>
              <a:t> identifies the table and column in the parent table.</a:t>
            </a:r>
          </a:p>
          <a:p>
            <a:pPr lvl="2" eaLnBrk="1" hangingPunct="1">
              <a:buClr>
                <a:schemeClr val="tx1"/>
              </a:buClr>
            </a:pP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ON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CASCADE</a:t>
            </a:r>
            <a:r>
              <a:rPr lang="en-US" altLang="en-US" smtClean="0">
                <a:solidFill>
                  <a:schemeClr val="tx1"/>
                </a:solidFill>
              </a:rPr>
              <a:t> indicates that when the row in the parent table is deleted, the dependent rows in the child table are also deleted.</a:t>
            </a:r>
          </a:p>
          <a:p>
            <a:pPr lvl="2" eaLnBrk="1" hangingPunct="1">
              <a:buClr>
                <a:schemeClr val="tx1"/>
              </a:buClr>
            </a:pP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ON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SET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mtClean="0">
                <a:solidFill>
                  <a:schemeClr val="tx1"/>
                </a:solidFill>
              </a:rPr>
              <a:t> converts foreign key values to null when the parent value is removed.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The default behavior is</a:t>
            </a:r>
            <a:r>
              <a:rPr lang="en-US" altLang="en-US" smtClean="0"/>
              <a:t> called the </a:t>
            </a:r>
            <a:r>
              <a:rPr lang="en-US" altLang="en-US" i="1" smtClean="0"/>
              <a:t>restrict rule</a:t>
            </a:r>
            <a:r>
              <a:rPr lang="en-US" altLang="en-US" smtClean="0"/>
              <a:t>, which disallows the update or deletion of referenced data. </a:t>
            </a:r>
          </a:p>
          <a:p>
            <a:pPr lvl="1" eaLnBrk="1" hangingPunct="1"/>
            <a:r>
              <a:rPr lang="en-US" altLang="en-US" smtClean="0"/>
              <a:t>Without the </a:t>
            </a:r>
            <a:r>
              <a:rPr lang="en-US" altLang="en-US" smtClean="0">
                <a:latin typeface="Courier New" panose="02070309020205020404" pitchFamily="49" charset="0"/>
              </a:rPr>
              <a:t>ON DELETE CASCADE</a:t>
            </a:r>
            <a:r>
              <a:rPr lang="en-US" altLang="en-US" smtClean="0"/>
              <a:t> or the </a:t>
            </a:r>
            <a:r>
              <a:rPr lang="en-US" altLang="en-US" smtClean="0">
                <a:latin typeface="Courier New" panose="02070309020205020404" pitchFamily="49" charset="0"/>
              </a:rPr>
              <a:t>ON DELETE SET NULL</a:t>
            </a:r>
            <a:r>
              <a:rPr lang="en-US" altLang="en-US" smtClean="0"/>
              <a:t> options, the row in the parent table cannot be deleted if it is referenced in the child table.</a:t>
            </a:r>
          </a:p>
        </p:txBody>
      </p:sp>
    </p:spTree>
    <p:extLst>
      <p:ext uri="{BB962C8B-B14F-4D97-AF65-F5344CB8AC3E}">
        <p14:creationId xmlns:p14="http://schemas.microsoft.com/office/powerpoint/2010/main" val="213080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1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1253067" y="952500"/>
            <a:ext cx="9736667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en-US" sz="27700" smtClean="0">
                <a:solidFill>
                  <a:srgbClr val="CCCCCC"/>
                </a:solidFill>
              </a:rPr>
              <a:t>9</a:t>
            </a:r>
          </a:p>
        </p:txBody>
      </p:sp>
      <p:pic>
        <p:nvPicPr>
          <p:cNvPr id="5" name="Oracle_banner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638"/>
            <a:ext cx="122428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_Copyright"/>
          <p:cNvSpPr>
            <a:spLocks noChangeArrowheads="1"/>
          </p:cNvSpPr>
          <p:nvPr userDrawn="1"/>
        </p:nvSpPr>
        <p:spPr bwMode="auto">
          <a:xfrm>
            <a:off x="3369733" y="6654800"/>
            <a:ext cx="5469467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b="0"/>
              <a:t>Copyright © 2004, Oracle.  All rights reserved.</a:t>
            </a: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1219200" y="2667000"/>
            <a:ext cx="9753600" cy="11811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en-US" noProof="0" smtClean="0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>
          <a:xfrm>
            <a:off x="1236133" y="4419600"/>
            <a:ext cx="9736667" cy="36420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&lt;Insert Subtitle&gt;</a:t>
            </a:r>
          </a:p>
        </p:txBody>
      </p:sp>
    </p:spTree>
    <p:extLst>
      <p:ext uri="{BB962C8B-B14F-4D97-AF65-F5344CB8AC3E}">
        <p14:creationId xmlns:p14="http://schemas.microsoft.com/office/powerpoint/2010/main" val="7839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39498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8370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467" y="1816101"/>
            <a:ext cx="4809067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3" y="1816101"/>
            <a:ext cx="4809067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43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2110095"/>
            <a:ext cx="5158316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10095"/>
            <a:ext cx="5183717" cy="3949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1878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1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9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193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170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8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97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180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27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00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7568" y="1816101"/>
            <a:ext cx="4125232" cy="1878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60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7467" y="533401"/>
            <a:ext cx="2455333" cy="3140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250" y="533401"/>
            <a:ext cx="2217017" cy="3140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92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43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73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0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10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55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4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6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0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48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9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89C9-2A75-4832-A744-BAF012525C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0996-7614-46F2-996C-D6559BA2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56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89C9-2A75-4832-A744-BAF012525C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0996-7614-46F2-996C-D6559BA224E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3313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351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89C9-2A75-4832-A744-BAF012525C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0996-7614-46F2-996C-D6559BA224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733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89C9-2A75-4832-A744-BAF012525C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0996-7614-46F2-996C-D6559BA2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81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176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B9F4-F350-490A-B31B-89D878F17F7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2777-775D-4B5F-896A-FDB467BE7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D2C8-AE90-403B-A736-0C7885FF17B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7C11-A048-4488-9457-DF0F9573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1185333" y="533400"/>
            <a:ext cx="97536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Slide_Placeholder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1467" y="1816101"/>
            <a:ext cx="9821333" cy="18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68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4572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b="1" kern="1200">
          <a:solidFill>
            <a:srgbClr val="FF0000"/>
          </a:solidFill>
          <a:latin typeface="+mn-lt"/>
          <a:ea typeface="+mn-ea"/>
          <a:cs typeface="+mn-cs"/>
        </a:defRPr>
      </a:lvl4pPr>
      <a:lvl5pPr marL="12573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89C9-2A75-4832-A744-BAF012525C4C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10996-7614-46F2-996C-D6559BA2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sql/sql_primarykey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section4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440" y="84077"/>
            <a:ext cx="1198778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ALTER Command: Drop a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ALTER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command can also be used to drop or remove columns. Following is the syntax,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1341" y="1185435"/>
            <a:ext cx="3578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is an example for this,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958" y="2071513"/>
            <a:ext cx="8902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ALTER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Persons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/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DROP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DateOfBirth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1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71310"/>
            <a:ext cx="11930681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TRUNCATE command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TRUNCATE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command removes all the records from a table. But this command will not destroy the table's structure. When we use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TRUNCATE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command on a table its (auto-increment) primary key is also initialized. Following is its syntax,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023" y="4524494"/>
            <a:ext cx="4210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is an example explaining it,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07" y="3256634"/>
            <a:ext cx="5277462" cy="931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090" y="6280132"/>
            <a:ext cx="107556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above query will delete all the records from the table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83174" y="5263813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truncate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employees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1934" y="272635"/>
            <a:ext cx="1187413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DROP command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DROP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command completely removes a table from the database. This command will also destroy the table structure and the data stored in it. Following is its syntax,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934" y="3107174"/>
            <a:ext cx="4210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is an example explaining it,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0" y="1672580"/>
            <a:ext cx="5248718" cy="906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0" y="3767319"/>
            <a:ext cx="5836976" cy="8541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8960" y="5309539"/>
            <a:ext cx="10793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above query will drop the database with name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from the system.</a:t>
            </a:r>
          </a:p>
        </p:txBody>
      </p:sp>
    </p:spTree>
    <p:extLst>
      <p:ext uri="{BB962C8B-B14F-4D97-AF65-F5344CB8AC3E}">
        <p14:creationId xmlns:p14="http://schemas.microsoft.com/office/powerpoint/2010/main" val="19287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FOREIGN </a:t>
            </a:r>
            <a:r>
              <a:rPr lang="en-US" alt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Constraint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1798" y="1690688"/>
            <a:ext cx="9746673" cy="466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constraint is used to prevent actions that would destroy links between tables.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field (or collection of fields) in one table, that refers to the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PRIMARY KEY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 another table.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" y="2521526"/>
            <a:ext cx="10858500" cy="37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5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FOREIGN KEY</a:t>
            </a:r>
            <a:r>
              <a:rPr lang="en-US" altLang="en-US" dirty="0" smtClean="0">
                <a:solidFill>
                  <a:srgbClr val="FF0000"/>
                </a:solidFill>
              </a:rPr>
              <a:t> Constraint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51467" y="1816101"/>
            <a:ext cx="9821333" cy="364202"/>
          </a:xfrm>
        </p:spPr>
        <p:txBody>
          <a:bodyPr/>
          <a:lstStyle/>
          <a:p>
            <a:pPr eaLnBrk="1" hangingPunct="1"/>
            <a:r>
              <a:rPr lang="en-US" altLang="en-US" smtClean="0"/>
              <a:t>Defined at either the table level or the column level:</a:t>
            </a:r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blackGray">
          <a:xfrm>
            <a:off x="2397125" y="2405063"/>
            <a:ext cx="7283450" cy="3390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4572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  <a:tab pos="24574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9941" name="Rectangle 1029"/>
          <p:cNvSpPr>
            <a:spLocks noChangeArrowheads="1"/>
          </p:cNvSpPr>
          <p:nvPr/>
        </p:nvSpPr>
        <p:spPr bwMode="auto">
          <a:xfrm>
            <a:off x="3095625" y="4806950"/>
            <a:ext cx="6210300" cy="508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blackWhite">
          <a:xfrm>
            <a:off x="2555876" y="2646363"/>
            <a:ext cx="5102225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4572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1200150" algn="l"/>
                <a:tab pos="2457450" algn="l"/>
              </a:tabLst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87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–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CREATE TABLE employees(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employee_id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NUMBER(6),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last_name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VARCHAR2(25) NOT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email            VARCHAR2(25),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salary           NUMBER(8,2),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commission_pct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NUMBER(2,2),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hire_date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DATE NOT 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department_id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NUMBER(4),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CONSTRAINT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emp_dept_fk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FOREIGN KEY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department_id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REFERENCES departments(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department_id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1200150" algn="l"/>
                <a:tab pos="2457450" algn="l"/>
              </a:tabLst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CONSTRAINT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emp_email_uk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UNIQUE(email));</a:t>
            </a:r>
          </a:p>
        </p:txBody>
      </p:sp>
    </p:spTree>
    <p:extLst>
      <p:ext uri="{BB962C8B-B14F-4D97-AF65-F5344CB8AC3E}">
        <p14:creationId xmlns:p14="http://schemas.microsoft.com/office/powerpoint/2010/main" val="331966237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FOREIGN KEY</a:t>
            </a:r>
            <a:r>
              <a:rPr lang="en-US" altLang="en-US" sz="4000" dirty="0" smtClean="0">
                <a:solidFill>
                  <a:srgbClr val="FF0000"/>
                </a:solidFill>
              </a:rPr>
              <a:t> Constraint:</a:t>
            </a:r>
            <a:br>
              <a:rPr lang="en-US" altLang="en-US" sz="4000" dirty="0" smtClean="0">
                <a:solidFill>
                  <a:srgbClr val="FF0000"/>
                </a:solidFill>
              </a:rPr>
            </a:br>
            <a:r>
              <a:rPr lang="en-US" altLang="en-US" sz="4000" dirty="0" smtClean="0">
                <a:solidFill>
                  <a:srgbClr val="FF0000"/>
                </a:solidFill>
              </a:rPr>
              <a:t>Keywords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98763" y="1816100"/>
            <a:ext cx="11148291" cy="4585614"/>
          </a:xfrm>
        </p:spPr>
        <p:txBody>
          <a:bodyPr/>
          <a:lstStyle/>
          <a:p>
            <a:pPr lvl="1" eaLnBrk="1" hangingPunct="1">
              <a:lnSpc>
                <a:spcPct val="20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FOREIGN KEY</a:t>
            </a:r>
            <a:r>
              <a:rPr lang="en-US" altLang="en-US" sz="2400" dirty="0"/>
              <a:t>: Defines the column in the child table at the table-constraint level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REFERENCES</a:t>
            </a:r>
            <a:r>
              <a:rPr lang="en-US" altLang="en-US" sz="2400" dirty="0"/>
              <a:t>: Identifies the table and column in the parent table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ON DELETE CASCADE</a:t>
            </a:r>
            <a:r>
              <a:rPr lang="en-US" altLang="en-US" sz="2400" dirty="0"/>
              <a:t>: Deletes the dependent rows in the child table when a row in the parent table is deleted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ON DELETE SET NULL</a:t>
            </a:r>
            <a:r>
              <a:rPr lang="en-US" altLang="en-US" sz="2400" dirty="0"/>
              <a:t>: Converts dependent foreign key values to null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43020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0792" y="730384"/>
            <a:ext cx="1185062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SQL: ALTER </a:t>
            </a: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command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Unicode MS" panose="020B0604020202020204" pitchFamily="34" charset="-128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ALTER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COMMAND IS USED FOR ALTERING THE TABLE STRUCTURE, SUCH AS,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add a column to existing 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rename any existing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change datatype of any column or to modify its size.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drop a column from the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4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175" y="3541064"/>
            <a:ext cx="4819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is an Example for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373" y="478788"/>
            <a:ext cx="11530584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endParaRPr kumimoji="0" lang="en-U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Using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ALTER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command we can add a column to any existing table. Following is the syntax,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8726" y="1930400"/>
            <a:ext cx="7444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ALTER TABLE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table_name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/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ADD 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column_name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datatype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;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362" y="4336119"/>
            <a:ext cx="9301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/>
              <a:t>alter table employees </a:t>
            </a:r>
            <a:endParaRPr lang="en-US" dirty="0" smtClean="0"/>
          </a:p>
          <a:p>
            <a:pPr lvl="0">
              <a:defRPr/>
            </a:pPr>
            <a:r>
              <a:rPr lang="en-US" dirty="0" smtClean="0"/>
              <a:t>add </a:t>
            </a:r>
            <a:r>
              <a:rPr lang="en-US" dirty="0" err="1"/>
              <a:t>e_address</a:t>
            </a:r>
            <a:r>
              <a:rPr lang="en-US" dirty="0"/>
              <a:t> varchar(30) 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24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008" y="186446"/>
            <a:ext cx="75007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ALTER</a:t>
            </a: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Command: Add multiple new </a:t>
            </a: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Columns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anose="020B0604020202020204" pitchFamily="34" charset="-128"/>
              <a:ea typeface="+mn-ea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8016" y="985320"/>
            <a:ext cx="11923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Using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ALTER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command we can even add multiple new columns to any existing table. 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387" y="1581988"/>
            <a:ext cx="3579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is an Example for this,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1195" y="2043653"/>
            <a:ext cx="6127531" cy="106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1418" y="3105835"/>
            <a:ext cx="8072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employees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country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contracted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Gender   varchar(10)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7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change </a:t>
            </a:r>
            <a:r>
              <a:rPr lang="en-US" dirty="0">
                <a:solidFill>
                  <a:srgbClr val="FF0000"/>
                </a:solidFill>
              </a:rPr>
              <a:t>datatype </a:t>
            </a:r>
            <a:r>
              <a:rPr lang="en-US" dirty="0" smtClean="0">
                <a:solidFill>
                  <a:srgbClr val="FF0000"/>
                </a:solidFill>
              </a:rPr>
              <a:t>column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change the data type of a column in a table, use the following syntax: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alter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 employees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 COLUMN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Lname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varchar(100);</a:t>
            </a:r>
          </a:p>
        </p:txBody>
      </p:sp>
    </p:spTree>
    <p:extLst>
      <p:ext uri="{BB962C8B-B14F-4D97-AF65-F5344CB8AC3E}">
        <p14:creationId xmlns:p14="http://schemas.microsoft.com/office/powerpoint/2010/main" val="368329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ALTER TABLE - DROP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column in a table, use the following syntax (notice that some database systems don't allow deleting a column):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ALTER TABLE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DROP COLUMN </a:t>
            </a:r>
            <a:r>
              <a:rPr lang="en-US" i="1" dirty="0" err="1"/>
              <a:t>column_name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ALTER TABLE Customers</a:t>
            </a:r>
            <a:br>
              <a:rPr lang="en-US" dirty="0"/>
            </a:br>
            <a:r>
              <a:rPr lang="en-US" dirty="0"/>
              <a:t>DROP COLUMN Email</a:t>
            </a:r>
            <a:r>
              <a:rPr lang="en-US" dirty="0" smtClean="0"/>
              <a:t>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44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U5_2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5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66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U5_2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850</Words>
  <Application>Microsoft Office PowerPoint</Application>
  <PresentationFormat>Widescreen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Consolas</vt:lpstr>
      <vt:lpstr>Courier New</vt:lpstr>
      <vt:lpstr>Segoe UI</vt:lpstr>
      <vt:lpstr>Times New Roman</vt:lpstr>
      <vt:lpstr>Trebuchet MS</vt:lpstr>
      <vt:lpstr>Verdana</vt:lpstr>
      <vt:lpstr>Wingdings 3</vt:lpstr>
      <vt:lpstr>Office Theme</vt:lpstr>
      <vt:lpstr>1_OU5_2</vt:lpstr>
      <vt:lpstr>Facet</vt:lpstr>
      <vt:lpstr>section4</vt:lpstr>
      <vt:lpstr>FOREIGN KEY Constraint</vt:lpstr>
      <vt:lpstr>FOREIGN KEY Constraint</vt:lpstr>
      <vt:lpstr>FOREIGN KEY Constraint: Keywords</vt:lpstr>
      <vt:lpstr>PowerPoint Presentation</vt:lpstr>
      <vt:lpstr>PowerPoint Presentation</vt:lpstr>
      <vt:lpstr>PowerPoint Presentation</vt:lpstr>
      <vt:lpstr>change datatype column</vt:lpstr>
      <vt:lpstr>ALTER TABLE - DROP COLUMN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section4</dc:title>
  <dc:creator>HP</dc:creator>
  <cp:lastModifiedBy>HP</cp:lastModifiedBy>
  <cp:revision>10</cp:revision>
  <dcterms:created xsi:type="dcterms:W3CDTF">2023-10-24T11:58:14Z</dcterms:created>
  <dcterms:modified xsi:type="dcterms:W3CDTF">2023-10-28T08:46:55Z</dcterms:modified>
</cp:coreProperties>
</file>