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0224C2A-3052-46B1-A75D-3CB17FD2A7B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989E299-4A3A-415E-9EEA-5EAD34B2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1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4C2A-3052-46B1-A75D-3CB17FD2A7B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299-4A3A-415E-9EEA-5EAD34B2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1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4C2A-3052-46B1-A75D-3CB17FD2A7B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299-4A3A-415E-9EEA-5EAD34B2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2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4C2A-3052-46B1-A75D-3CB17FD2A7B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299-4A3A-415E-9EEA-5EAD34B2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26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4C2A-3052-46B1-A75D-3CB17FD2A7B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299-4A3A-415E-9EEA-5EAD34B2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1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4C2A-3052-46B1-A75D-3CB17FD2A7B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299-4A3A-415E-9EEA-5EAD34B2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76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4C2A-3052-46B1-A75D-3CB17FD2A7B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299-4A3A-415E-9EEA-5EAD34B2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53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0224C2A-3052-46B1-A75D-3CB17FD2A7B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299-4A3A-415E-9EEA-5EAD34B2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8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0224C2A-3052-46B1-A75D-3CB17FD2A7B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299-4A3A-415E-9EEA-5EAD34B2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4C2A-3052-46B1-A75D-3CB17FD2A7B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299-4A3A-415E-9EEA-5EAD34B2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4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4C2A-3052-46B1-A75D-3CB17FD2A7B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299-4A3A-415E-9EEA-5EAD34B2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8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4C2A-3052-46B1-A75D-3CB17FD2A7B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299-4A3A-415E-9EEA-5EAD34B2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4C2A-3052-46B1-A75D-3CB17FD2A7B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299-4A3A-415E-9EEA-5EAD34B2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4C2A-3052-46B1-A75D-3CB17FD2A7B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299-4A3A-415E-9EEA-5EAD34B2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4C2A-3052-46B1-A75D-3CB17FD2A7B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299-4A3A-415E-9EEA-5EAD34B2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4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4C2A-3052-46B1-A75D-3CB17FD2A7B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299-4A3A-415E-9EEA-5EAD34B2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4C2A-3052-46B1-A75D-3CB17FD2A7B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299-4A3A-415E-9EEA-5EAD34B2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6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0224C2A-3052-46B1-A75D-3CB17FD2A7B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989E299-4A3A-415E-9EEA-5EAD34B2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6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</a:t>
            </a:r>
            <a:r>
              <a:rPr lang="ar-E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Data manipulation language (DML)</a:t>
            </a:r>
          </a:p>
        </p:txBody>
      </p:sp>
    </p:spTree>
    <p:extLst>
      <p:ext uri="{BB962C8B-B14F-4D97-AF65-F5344CB8AC3E}">
        <p14:creationId xmlns:p14="http://schemas.microsoft.com/office/powerpoint/2010/main" val="307255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02" y="910070"/>
            <a:ext cx="10515600" cy="761711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b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05" y="2259734"/>
            <a:ext cx="10754193" cy="41254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DELETE FROM Customers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/>
              <a:t>CustomerName</a:t>
            </a:r>
            <a:r>
              <a:rPr lang="en-US" dirty="0"/>
              <a:t>='</a:t>
            </a:r>
            <a:r>
              <a:rPr lang="en-US" dirty="0" err="1"/>
              <a:t>Alfreds</a:t>
            </a:r>
            <a:r>
              <a:rPr lang="en-US" dirty="0"/>
              <a:t> </a:t>
            </a:r>
            <a:r>
              <a:rPr lang="en-US" dirty="0" err="1" smtClean="0"/>
              <a:t>Futterkiste</a:t>
            </a:r>
            <a:r>
              <a:rPr lang="en-US" dirty="0" smtClean="0"/>
              <a:t>‘;</a:t>
            </a:r>
            <a:endParaRPr lang="en-US" dirty="0"/>
          </a:p>
          <a:p>
            <a:r>
              <a:rPr lang="en-US" sz="4000" b="1" dirty="0">
                <a:solidFill>
                  <a:srgbClr val="FF0000"/>
                </a:solidFill>
              </a:rPr>
              <a:t>Delete All </a:t>
            </a:r>
            <a:r>
              <a:rPr lang="en-US" sz="4000" b="1" dirty="0" smtClean="0">
                <a:solidFill>
                  <a:srgbClr val="FF0000"/>
                </a:solidFill>
              </a:rPr>
              <a:t>Records</a:t>
            </a:r>
            <a:endParaRPr lang="en-US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It is possible to delete all rows in a table without deleting the table. This means that the table structure, attributes, and indexes will be intact: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EX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DELETE FROM Customers</a:t>
            </a:r>
            <a:r>
              <a:rPr lang="en-US" dirty="0" smtClean="0"/>
              <a:t>;</a:t>
            </a:r>
          </a:p>
          <a:p>
            <a:r>
              <a:rPr lang="en-US" sz="4000" b="1" smtClean="0">
                <a:solidFill>
                  <a:srgbClr val="FF0000"/>
                </a:solidFill>
              </a:rPr>
              <a:t>Delete </a:t>
            </a:r>
            <a:r>
              <a:rPr lang="en-US" sz="4000" b="1" dirty="0" smtClean="0">
                <a:solidFill>
                  <a:srgbClr val="FF0000"/>
                </a:solidFill>
              </a:rPr>
              <a:t>number of row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ex</a:t>
            </a:r>
          </a:p>
          <a:p>
            <a:pPr marL="0" indent="0">
              <a:buNone/>
            </a:pPr>
            <a:r>
              <a:rPr lang="en-US" sz="2900" dirty="0"/>
              <a:t>Delete top(3) from customers</a:t>
            </a:r>
          </a:p>
        </p:txBody>
      </p:sp>
    </p:spTree>
    <p:extLst>
      <p:ext uri="{BB962C8B-B14F-4D97-AF65-F5344CB8AC3E}">
        <p14:creationId xmlns:p14="http://schemas.microsoft.com/office/powerpoint/2010/main" val="369169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manipulation language </a:t>
            </a:r>
            <a:b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INSERT</a:t>
            </a:r>
          </a:p>
          <a:p>
            <a:r>
              <a:rPr lang="en-US" sz="3600" dirty="0" smtClean="0"/>
              <a:t>UPDATE</a:t>
            </a:r>
          </a:p>
          <a:p>
            <a:r>
              <a:rPr lang="en-US" sz="3600" dirty="0" smtClean="0"/>
              <a:t>DELETE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830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8982"/>
            <a:ext cx="10515600" cy="8317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INTO Syntax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09" y="2342861"/>
            <a:ext cx="10818091" cy="4351338"/>
          </a:xfrm>
        </p:spPr>
        <p:txBody>
          <a:bodyPr/>
          <a:lstStyle/>
          <a:p>
            <a:r>
              <a:rPr lang="en-US" dirty="0"/>
              <a:t>INSERT INTO </a:t>
            </a:r>
            <a:r>
              <a:rPr lang="en-US" i="1" dirty="0" err="1"/>
              <a:t>table_name</a:t>
            </a:r>
            <a:r>
              <a:rPr lang="en-US" dirty="0"/>
              <a:t> (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</a:t>
            </a:r>
            <a:r>
              <a:rPr lang="en-US" dirty="0"/>
              <a:t>,</a:t>
            </a:r>
            <a:r>
              <a:rPr lang="en-US" i="1" dirty="0"/>
              <a:t> column3</a:t>
            </a:r>
            <a:r>
              <a:rPr lang="en-US" dirty="0"/>
              <a:t>, ...)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VALUES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</a:t>
            </a:r>
            <a:r>
              <a:rPr lang="en-US" i="1" dirty="0"/>
              <a:t> value3</a:t>
            </a:r>
            <a:r>
              <a:rPr lang="en-US" dirty="0"/>
              <a:t>, </a:t>
            </a:r>
            <a:r>
              <a:rPr lang="en-US" dirty="0" smtClean="0"/>
              <a:t>...);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INSERT INTO COLUMN ORDER AS</a:t>
            </a:r>
          </a:p>
          <a:p>
            <a:pPr marL="0" indent="0">
              <a:buNone/>
            </a:pPr>
            <a:r>
              <a:rPr lang="en-US" dirty="0" smtClean="0"/>
              <a:t>INSERT</a:t>
            </a:r>
            <a:r>
              <a:rPr lang="en-US" dirty="0"/>
              <a:t> INTO </a:t>
            </a:r>
            <a:r>
              <a:rPr lang="en-US" i="1" dirty="0" err="1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VALUES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</a:t>
            </a:r>
            <a:r>
              <a:rPr lang="en-US" i="1" dirty="0"/>
              <a:t> value3</a:t>
            </a:r>
            <a:r>
              <a:rPr lang="en-US" dirty="0"/>
              <a:t>, ...);</a:t>
            </a:r>
          </a:p>
        </p:txBody>
      </p:sp>
    </p:spTree>
    <p:extLst>
      <p:ext uri="{BB962C8B-B14F-4D97-AF65-F5344CB8AC3E}">
        <p14:creationId xmlns:p14="http://schemas.microsoft.com/office/powerpoint/2010/main" val="395324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 INTO Customers (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ContactName</a:t>
            </a:r>
            <a:r>
              <a:rPr lang="en-US" dirty="0"/>
              <a:t>, Address, City, </a:t>
            </a:r>
            <a:r>
              <a:rPr lang="en-US" dirty="0" err="1"/>
              <a:t>PostalCode</a:t>
            </a:r>
            <a:r>
              <a:rPr lang="en-US" dirty="0"/>
              <a:t>, Country)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VALUES ('Cardinal', 'Tom B. </a:t>
            </a:r>
            <a:r>
              <a:rPr lang="en-US" dirty="0" err="1"/>
              <a:t>Erichsen</a:t>
            </a:r>
            <a:r>
              <a:rPr lang="en-US" dirty="0"/>
              <a:t>', '</a:t>
            </a:r>
            <a:r>
              <a:rPr lang="en-US" dirty="0" err="1"/>
              <a:t>Skagen</a:t>
            </a:r>
            <a:r>
              <a:rPr lang="en-US" dirty="0"/>
              <a:t> 21', 'Stavanger', '4006', 'Norway</a:t>
            </a:r>
            <a:r>
              <a:rPr lang="en-US" dirty="0" smtClean="0"/>
              <a:t>');</a:t>
            </a:r>
            <a:endParaRPr lang="en-US" dirty="0"/>
          </a:p>
          <a:p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smtClean="0"/>
              <a:t>INSERT INTO Customers </a:t>
            </a:r>
            <a:br>
              <a:rPr lang="en-US" dirty="0" smtClean="0"/>
            </a:br>
            <a:r>
              <a:rPr lang="en-US" dirty="0" smtClean="0"/>
              <a:t>VALUES ('Cardinal', 'Tom B. </a:t>
            </a:r>
            <a:r>
              <a:rPr lang="en-US" dirty="0" err="1" smtClean="0"/>
              <a:t>Erichsen</a:t>
            </a:r>
            <a:r>
              <a:rPr lang="en-US" dirty="0" smtClean="0"/>
              <a:t>', '</a:t>
            </a:r>
            <a:r>
              <a:rPr lang="en-US" dirty="0" err="1" smtClean="0"/>
              <a:t>Skagen</a:t>
            </a:r>
            <a:r>
              <a:rPr lang="en-US" dirty="0" smtClean="0"/>
              <a:t> 21', 'Stavanger', '4006', 'Norway');</a:t>
            </a:r>
          </a:p>
          <a:p>
            <a:r>
              <a:rPr lang="en-US" b="1" dirty="0">
                <a:solidFill>
                  <a:srgbClr val="FF0000"/>
                </a:solidFill>
              </a:rPr>
              <a:t>Only in Specified Columns</a:t>
            </a:r>
          </a:p>
          <a:p>
            <a:pPr marL="0" indent="0">
              <a:buNone/>
            </a:pPr>
            <a:r>
              <a:rPr lang="en-US" dirty="0"/>
              <a:t>INSERT INTO Customers (</a:t>
            </a:r>
            <a:r>
              <a:rPr lang="en-US" dirty="0" err="1"/>
              <a:t>CustomerName</a:t>
            </a:r>
            <a:r>
              <a:rPr lang="en-US" dirty="0"/>
              <a:t>, City, Country)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VALUES ('Cardinal', 'Stavanger', 'Norway');</a:t>
            </a:r>
          </a:p>
        </p:txBody>
      </p:sp>
    </p:spTree>
    <p:extLst>
      <p:ext uri="{BB962C8B-B14F-4D97-AF65-F5344CB8AC3E}">
        <p14:creationId xmlns:p14="http://schemas.microsoft.com/office/powerpoint/2010/main" val="101472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Only in Specified Columns</a:t>
            </a:r>
          </a:p>
          <a:p>
            <a:pPr marL="0" indent="0">
              <a:buNone/>
            </a:pPr>
            <a:r>
              <a:rPr lang="en-US" dirty="0" smtClean="0"/>
              <a:t>INSERT INTO Customers (</a:t>
            </a:r>
            <a:r>
              <a:rPr lang="en-US" dirty="0" err="1" smtClean="0"/>
              <a:t>CustomerName</a:t>
            </a:r>
            <a:r>
              <a:rPr lang="en-US" dirty="0" smtClean="0"/>
              <a:t>, City, Country)</a:t>
            </a:r>
            <a:br>
              <a:rPr lang="en-US" dirty="0" smtClean="0"/>
            </a:br>
            <a:r>
              <a:rPr lang="en-US" dirty="0" smtClean="0"/>
              <a:t>VALUES ('Cardinal', 'Stavanger', 'Norway');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Multiple </a:t>
            </a:r>
            <a:r>
              <a:rPr lang="en-US" b="1" dirty="0" smtClean="0">
                <a:solidFill>
                  <a:srgbClr val="FF0000"/>
                </a:solidFill>
              </a:rPr>
              <a:t>Rows</a:t>
            </a:r>
          </a:p>
          <a:p>
            <a:pPr marL="0" indent="0">
              <a:buNone/>
            </a:pPr>
            <a:r>
              <a:rPr lang="en-US" dirty="0" smtClean="0"/>
              <a:t>INSERT INTO Customers (</a:t>
            </a:r>
            <a:r>
              <a:rPr lang="en-US" dirty="0" err="1" smtClean="0"/>
              <a:t>CustomerName</a:t>
            </a:r>
            <a:r>
              <a:rPr lang="en-US" dirty="0" smtClean="0"/>
              <a:t>, </a:t>
            </a:r>
            <a:r>
              <a:rPr lang="en-US" dirty="0" err="1" smtClean="0"/>
              <a:t>ContactName</a:t>
            </a:r>
            <a:r>
              <a:rPr lang="en-US" dirty="0" smtClean="0"/>
              <a:t>, Address, City, </a:t>
            </a:r>
            <a:r>
              <a:rPr lang="en-US" dirty="0" err="1" smtClean="0"/>
              <a:t>PostalCode</a:t>
            </a:r>
            <a:r>
              <a:rPr lang="en-US" dirty="0" smtClean="0"/>
              <a:t>, Country)</a:t>
            </a:r>
            <a:br>
              <a:rPr lang="en-US" dirty="0" smtClean="0"/>
            </a:br>
            <a:r>
              <a:rPr lang="en-US" dirty="0" smtClean="0"/>
              <a:t>VALUES</a:t>
            </a:r>
            <a:br>
              <a:rPr lang="en-US" dirty="0" smtClean="0"/>
            </a:br>
            <a:r>
              <a:rPr lang="en-US" dirty="0" smtClean="0"/>
              <a:t>('Cardinal', 'Tom B. </a:t>
            </a:r>
            <a:r>
              <a:rPr lang="en-US" dirty="0" err="1" smtClean="0"/>
              <a:t>Erichsen</a:t>
            </a:r>
            <a:r>
              <a:rPr lang="en-US" dirty="0" smtClean="0"/>
              <a:t>', '</a:t>
            </a:r>
            <a:r>
              <a:rPr lang="en-US" dirty="0" err="1" smtClean="0"/>
              <a:t>Skagen</a:t>
            </a:r>
            <a:r>
              <a:rPr lang="en-US" dirty="0" smtClean="0"/>
              <a:t> 21', 'Stavanger', '4006', 'Norway'),</a:t>
            </a:r>
            <a:br>
              <a:rPr lang="en-US" dirty="0" smtClean="0"/>
            </a:br>
            <a:r>
              <a:rPr lang="en-US" dirty="0" smtClean="0"/>
              <a:t>('Greasy Burger', 'Per Olsen', '</a:t>
            </a:r>
            <a:r>
              <a:rPr lang="en-US" dirty="0" err="1" smtClean="0"/>
              <a:t>Gateveien</a:t>
            </a:r>
            <a:r>
              <a:rPr lang="en-US" dirty="0" smtClean="0"/>
              <a:t> 15', '</a:t>
            </a:r>
            <a:r>
              <a:rPr lang="en-US" dirty="0" err="1" smtClean="0"/>
              <a:t>Sandnes</a:t>
            </a:r>
            <a:r>
              <a:rPr lang="en-US" dirty="0" smtClean="0"/>
              <a:t>', '4306', 'Norway'),</a:t>
            </a:r>
            <a:br>
              <a:rPr lang="en-US" dirty="0" smtClean="0"/>
            </a:br>
            <a:r>
              <a:rPr lang="en-US" dirty="0" smtClean="0"/>
              <a:t>('Tasty Tee', 'Finn Egan', '</a:t>
            </a:r>
            <a:r>
              <a:rPr lang="en-US" dirty="0" err="1" smtClean="0"/>
              <a:t>Streetroad</a:t>
            </a:r>
            <a:r>
              <a:rPr lang="en-US" dirty="0" smtClean="0"/>
              <a:t> 19B', 'Liverpool', 'L1 0AA', 'UK');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7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 </a:t>
            </a:r>
            <a:r>
              <a:rPr lang="en-US" b="1" dirty="0" smtClean="0">
                <a:solidFill>
                  <a:srgbClr val="FF0000"/>
                </a:solidFill>
              </a:rPr>
              <a:t>UPDATE STATEMENT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7682" y="1783052"/>
            <a:ext cx="10956636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is used to modify the existing records in a table.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1100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UPDATE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dirty="0"/>
              <a:t>SET </a:t>
            </a:r>
            <a:r>
              <a:rPr lang="en-US" i="1" dirty="0"/>
              <a:t>column1 </a:t>
            </a:r>
            <a:r>
              <a:rPr lang="en-US" dirty="0"/>
              <a:t>=</a:t>
            </a:r>
            <a:r>
              <a:rPr lang="en-US" i="1" dirty="0"/>
              <a:t> value1</a:t>
            </a:r>
            <a:r>
              <a:rPr lang="en-US" dirty="0"/>
              <a:t>,</a:t>
            </a:r>
            <a:r>
              <a:rPr lang="en-US" i="1" dirty="0"/>
              <a:t> column2 </a:t>
            </a:r>
            <a:r>
              <a:rPr lang="en-US" dirty="0"/>
              <a:t>=</a:t>
            </a:r>
            <a:r>
              <a:rPr lang="en-US" i="1" dirty="0"/>
              <a:t> value2</a:t>
            </a:r>
            <a:r>
              <a:rPr lang="en-US" dirty="0"/>
              <a:t>, ...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  <a:endParaRPr lang="en-US" altLang="en-US" sz="11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en-US" sz="1100" dirty="0"/>
          </a:p>
          <a:p>
            <a:pPr marL="0" indent="0">
              <a:lnSpc>
                <a:spcPct val="100000"/>
              </a:lnSpc>
              <a:buNone/>
            </a:pPr>
            <a:endParaRPr lang="en-US" altLang="en-US" sz="11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en-US" sz="1100" dirty="0"/>
          </a:p>
          <a:p>
            <a:pPr marL="0" indent="0">
              <a:lnSpc>
                <a:spcPct val="100000"/>
              </a:lnSpc>
              <a:buNone/>
            </a:pPr>
            <a:endParaRPr lang="en-US" altLang="en-US" sz="11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en-US" sz="1100" dirty="0"/>
          </a:p>
          <a:p>
            <a:pPr marL="0" indent="0">
              <a:lnSpc>
                <a:spcPct val="100000"/>
              </a:lnSpc>
              <a:buNone/>
            </a:pPr>
            <a:endParaRPr lang="en-US" altLang="en-US" sz="11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en-US" sz="1100" dirty="0"/>
          </a:p>
          <a:p>
            <a:pPr marL="0" indent="0">
              <a:lnSpc>
                <a:spcPct val="100000"/>
              </a:lnSpc>
              <a:buNone/>
            </a:pPr>
            <a:endParaRPr lang="en-US" alt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99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 Customers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SET </a:t>
            </a:r>
            <a:r>
              <a:rPr lang="en-US" dirty="0" smtClean="0"/>
              <a:t>          </a:t>
            </a:r>
            <a:r>
              <a:rPr lang="en-US" dirty="0" err="1" smtClean="0"/>
              <a:t>ContactName</a:t>
            </a:r>
            <a:r>
              <a:rPr lang="en-US" dirty="0" smtClean="0"/>
              <a:t> </a:t>
            </a:r>
            <a:r>
              <a:rPr lang="en-US" dirty="0"/>
              <a:t>= 'Alfred Schmidt', City= 'Frankfurt'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   </a:t>
            </a:r>
            <a:r>
              <a:rPr lang="en-US" dirty="0"/>
              <a:t> </a:t>
            </a:r>
            <a:r>
              <a:rPr lang="en-US" dirty="0" err="1"/>
              <a:t>CustomerID</a:t>
            </a:r>
            <a:r>
              <a:rPr lang="en-US" dirty="0"/>
              <a:t> = 1;</a:t>
            </a:r>
          </a:p>
        </p:txBody>
      </p:sp>
    </p:spTree>
    <p:extLst>
      <p:ext uri="{BB962C8B-B14F-4D97-AF65-F5344CB8AC3E}">
        <p14:creationId xmlns:p14="http://schemas.microsoft.com/office/powerpoint/2010/main" val="196782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4930"/>
            <a:ext cx="10515600" cy="10139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Multiple Records</a:t>
            </a: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57" y="2367055"/>
            <a:ext cx="11039007" cy="4498063"/>
          </a:xfrm>
        </p:spPr>
        <p:txBody>
          <a:bodyPr/>
          <a:lstStyle/>
          <a:p>
            <a:r>
              <a:rPr lang="en-US" dirty="0"/>
              <a:t>UPDATE Customers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SET </a:t>
            </a:r>
            <a:r>
              <a:rPr lang="en-US" dirty="0" err="1"/>
              <a:t>ContactName</a:t>
            </a:r>
            <a:r>
              <a:rPr lang="en-US" dirty="0"/>
              <a:t>='Juan'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WHERE Country='Mexico</a:t>
            </a:r>
            <a:r>
              <a:rPr lang="en-US" dirty="0" smtClean="0"/>
              <a:t>';</a:t>
            </a:r>
          </a:p>
          <a:p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Be careful when updating records. If you omit the </a:t>
            </a:r>
            <a:r>
              <a:rPr lang="en-US" altLang="en-US" b="1" dirty="0">
                <a:solidFill>
                  <a:srgbClr val="DC143C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 clause, ALL records will be update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dirty="0"/>
              <a:t>UPDATE Customers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/>
              <a:t>SET </a:t>
            </a:r>
            <a:r>
              <a:rPr lang="en-US" dirty="0" err="1"/>
              <a:t>ContactName</a:t>
            </a:r>
            <a:r>
              <a:rPr lang="en-US" dirty="0"/>
              <a:t>='Juan';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DELETE Statement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523627"/>
            <a:ext cx="9040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DELETE FROM </a:t>
            </a:r>
            <a:r>
              <a:rPr lang="en-US" i="1" dirty="0" err="1"/>
              <a:t>table_name</a:t>
            </a:r>
            <a:r>
              <a:rPr lang="en-US" i="1" dirty="0"/>
              <a:t> </a:t>
            </a: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30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497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Consolas</vt:lpstr>
      <vt:lpstr>Times New Roman</vt:lpstr>
      <vt:lpstr>Verdana</vt:lpstr>
      <vt:lpstr>Wingdings 3</vt:lpstr>
      <vt:lpstr>Ion Boardroom</vt:lpstr>
      <vt:lpstr>Sec 5</vt:lpstr>
      <vt:lpstr>Data manipulation language  </vt:lpstr>
      <vt:lpstr>INSERT INTO Syntax  </vt:lpstr>
      <vt:lpstr>Example</vt:lpstr>
      <vt:lpstr>PowerPoint Presentation</vt:lpstr>
      <vt:lpstr> UPDATE STATEMENT</vt:lpstr>
      <vt:lpstr>Example </vt:lpstr>
      <vt:lpstr>UPDATE Multiple Records </vt:lpstr>
      <vt:lpstr>DELETE Statement</vt:lpstr>
      <vt:lpstr>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sec5</dc:title>
  <dc:creator>HP</dc:creator>
  <cp:lastModifiedBy>tp</cp:lastModifiedBy>
  <cp:revision>14</cp:revision>
  <dcterms:created xsi:type="dcterms:W3CDTF">2023-10-30T17:26:29Z</dcterms:created>
  <dcterms:modified xsi:type="dcterms:W3CDTF">2023-11-03T21:36:37Z</dcterms:modified>
</cp:coreProperties>
</file>