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70" r:id="rId15"/>
    <p:sldId id="269" r:id="rId16"/>
    <p:sldId id="268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6AF86-2A10-443C-82DE-C3F1288C39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0F49FA-309F-41C8-98E3-A721D40CD698}">
      <dgm:prSet/>
      <dgm:spPr/>
      <dgm:t>
        <a:bodyPr/>
        <a:lstStyle/>
        <a:p>
          <a:r>
            <a:rPr lang="en-US" b="1" dirty="0"/>
            <a:t>Adopt a Frontend Framework</a:t>
          </a:r>
          <a:endParaRPr lang="en-US" dirty="0"/>
        </a:p>
      </dgm:t>
    </dgm:pt>
    <dgm:pt modelId="{79ACD865-56A0-4DA9-989F-2128E5646CCC}" type="parTrans" cxnId="{65499B16-328E-4E31-8A7D-2EF913934BD6}">
      <dgm:prSet/>
      <dgm:spPr/>
      <dgm:t>
        <a:bodyPr/>
        <a:lstStyle/>
        <a:p>
          <a:endParaRPr lang="en-US"/>
        </a:p>
      </dgm:t>
    </dgm:pt>
    <dgm:pt modelId="{6A96A04C-0726-4D4F-8A8A-63991B7065D0}" type="sibTrans" cxnId="{65499B16-328E-4E31-8A7D-2EF913934BD6}">
      <dgm:prSet/>
      <dgm:spPr/>
      <dgm:t>
        <a:bodyPr/>
        <a:lstStyle/>
        <a:p>
          <a:endParaRPr lang="en-US"/>
        </a:p>
      </dgm:t>
    </dgm:pt>
    <dgm:pt modelId="{E8140B86-DC92-4F5E-B7C0-F182CFADA5F6}">
      <dgm:prSet/>
      <dgm:spPr/>
      <dgm:t>
        <a:bodyPr/>
        <a:lstStyle/>
        <a:p>
          <a:r>
            <a:rPr lang="en-US" b="1"/>
            <a:t>Change</a:t>
          </a:r>
          <a:r>
            <a:rPr lang="en-US"/>
            <a:t>: Use a modern frontend framework like React or Angular to improve user experience and make the design more dynamic.</a:t>
          </a:r>
        </a:p>
      </dgm:t>
    </dgm:pt>
    <dgm:pt modelId="{636A6DF0-C71F-4B13-9C3A-4BC606159D5D}" type="parTrans" cxnId="{168913D7-F860-4978-916F-03840A37C0D3}">
      <dgm:prSet/>
      <dgm:spPr/>
      <dgm:t>
        <a:bodyPr/>
        <a:lstStyle/>
        <a:p>
          <a:endParaRPr lang="en-US"/>
        </a:p>
      </dgm:t>
    </dgm:pt>
    <dgm:pt modelId="{B1547A40-217C-4442-803E-73CBA5D0C78D}" type="sibTrans" cxnId="{168913D7-F860-4978-916F-03840A37C0D3}">
      <dgm:prSet/>
      <dgm:spPr/>
      <dgm:t>
        <a:bodyPr/>
        <a:lstStyle/>
        <a:p>
          <a:endParaRPr lang="en-US"/>
        </a:p>
      </dgm:t>
    </dgm:pt>
    <dgm:pt modelId="{41C1BCA0-7ACF-4D04-AC61-48EE97FEB8FF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The current HTML/CSS implementation is functional but lacks interactivity and scalability for larger applications.</a:t>
          </a:r>
        </a:p>
      </dgm:t>
    </dgm:pt>
    <dgm:pt modelId="{D15E2705-50A1-43B8-8896-C9A6F358AAF2}" type="parTrans" cxnId="{0F75BBE2-AE75-4583-857D-86B92C80C771}">
      <dgm:prSet/>
      <dgm:spPr/>
      <dgm:t>
        <a:bodyPr/>
        <a:lstStyle/>
        <a:p>
          <a:endParaRPr lang="en-US"/>
        </a:p>
      </dgm:t>
    </dgm:pt>
    <dgm:pt modelId="{1E38E55E-616F-4003-BEFA-FA194FD73749}" type="sibTrans" cxnId="{0F75BBE2-AE75-4583-857D-86B92C80C771}">
      <dgm:prSet/>
      <dgm:spPr/>
      <dgm:t>
        <a:bodyPr/>
        <a:lstStyle/>
        <a:p>
          <a:endParaRPr lang="en-US"/>
        </a:p>
      </dgm:t>
    </dgm:pt>
    <dgm:pt modelId="{F66EAA15-885A-4484-8A5E-EF51BAE159E3}">
      <dgm:prSet/>
      <dgm:spPr/>
      <dgm:t>
        <a:bodyPr/>
        <a:lstStyle/>
        <a:p>
          <a:r>
            <a:rPr lang="en-US" b="1" dirty="0"/>
            <a:t>Enhance Security</a:t>
          </a:r>
          <a:endParaRPr lang="en-US" dirty="0"/>
        </a:p>
      </dgm:t>
    </dgm:pt>
    <dgm:pt modelId="{EAF8CC10-D7D3-437F-A038-9E477BDD4536}" type="parTrans" cxnId="{870749E1-7A99-458F-A450-D79DCE6AC096}">
      <dgm:prSet/>
      <dgm:spPr/>
      <dgm:t>
        <a:bodyPr/>
        <a:lstStyle/>
        <a:p>
          <a:endParaRPr lang="en-US"/>
        </a:p>
      </dgm:t>
    </dgm:pt>
    <dgm:pt modelId="{3FE53ED8-A0C5-453C-A5F9-5C758945BAD8}" type="sibTrans" cxnId="{870749E1-7A99-458F-A450-D79DCE6AC096}">
      <dgm:prSet/>
      <dgm:spPr/>
      <dgm:t>
        <a:bodyPr/>
        <a:lstStyle/>
        <a:p>
          <a:endParaRPr lang="en-US"/>
        </a:p>
      </dgm:t>
    </dgm:pt>
    <dgm:pt modelId="{080C289C-AAD0-4870-986D-37A3720A9E05}">
      <dgm:prSet/>
      <dgm:spPr/>
      <dgm:t>
        <a:bodyPr/>
        <a:lstStyle/>
        <a:p>
          <a:r>
            <a:rPr lang="en-US" b="1"/>
            <a:t>Change</a:t>
          </a:r>
          <a:r>
            <a:rPr lang="en-US"/>
            <a:t>: Implement password hashing (e.g., bcrypt) and HTTPS to further secure user data.</a:t>
          </a:r>
        </a:p>
      </dgm:t>
    </dgm:pt>
    <dgm:pt modelId="{687B64D6-462C-4216-9AC3-8C45C92E03D3}" type="parTrans" cxnId="{E8BE2CD2-8DC6-4E02-88DC-F4EBC6622606}">
      <dgm:prSet/>
      <dgm:spPr/>
      <dgm:t>
        <a:bodyPr/>
        <a:lstStyle/>
        <a:p>
          <a:endParaRPr lang="en-US"/>
        </a:p>
      </dgm:t>
    </dgm:pt>
    <dgm:pt modelId="{F143C260-9FDD-463D-BC73-8F26468D1474}" type="sibTrans" cxnId="{E8BE2CD2-8DC6-4E02-88DC-F4EBC6622606}">
      <dgm:prSet/>
      <dgm:spPr/>
      <dgm:t>
        <a:bodyPr/>
        <a:lstStyle/>
        <a:p>
          <a:endParaRPr lang="en-US"/>
        </a:p>
      </dgm:t>
    </dgm:pt>
    <dgm:pt modelId="{ADC8E020-BCEA-4C9C-9AEA-EC1F00484394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Plain-text password storage in the database is a security risk and should be avoided.</a:t>
          </a:r>
        </a:p>
      </dgm:t>
    </dgm:pt>
    <dgm:pt modelId="{49A5BFA9-E5AC-429F-84A5-46C670FAB6A5}" type="parTrans" cxnId="{6B20D7F3-9D12-4843-94B2-381CA2DAF494}">
      <dgm:prSet/>
      <dgm:spPr/>
      <dgm:t>
        <a:bodyPr/>
        <a:lstStyle/>
        <a:p>
          <a:endParaRPr lang="en-US"/>
        </a:p>
      </dgm:t>
    </dgm:pt>
    <dgm:pt modelId="{12A5F6B7-1D0C-421A-A1B5-5AF5AB97D89C}" type="sibTrans" cxnId="{6B20D7F3-9D12-4843-94B2-381CA2DAF494}">
      <dgm:prSet/>
      <dgm:spPr/>
      <dgm:t>
        <a:bodyPr/>
        <a:lstStyle/>
        <a:p>
          <a:endParaRPr lang="en-US"/>
        </a:p>
      </dgm:t>
    </dgm:pt>
    <dgm:pt modelId="{4AA25FF5-F58B-406F-ADAC-964FE5DED0CE}">
      <dgm:prSet/>
      <dgm:spPr/>
      <dgm:t>
        <a:bodyPr/>
        <a:lstStyle/>
        <a:p>
          <a:r>
            <a:rPr lang="en-US" b="1"/>
            <a:t>Optimize Testing</a:t>
          </a:r>
          <a:r>
            <a:rPr lang="en-US"/>
            <a:t>:</a:t>
          </a:r>
        </a:p>
      </dgm:t>
    </dgm:pt>
    <dgm:pt modelId="{A431F121-576A-402F-AB49-23C757B8DF56}" type="parTrans" cxnId="{E8B54316-EE1A-46C7-ABF6-631816147750}">
      <dgm:prSet/>
      <dgm:spPr/>
      <dgm:t>
        <a:bodyPr/>
        <a:lstStyle/>
        <a:p>
          <a:endParaRPr lang="en-US"/>
        </a:p>
      </dgm:t>
    </dgm:pt>
    <dgm:pt modelId="{DD1B7BC2-7BF2-465E-961C-01D2F8542134}" type="sibTrans" cxnId="{E8B54316-EE1A-46C7-ABF6-631816147750}">
      <dgm:prSet/>
      <dgm:spPr/>
      <dgm:t>
        <a:bodyPr/>
        <a:lstStyle/>
        <a:p>
          <a:endParaRPr lang="en-US"/>
        </a:p>
      </dgm:t>
    </dgm:pt>
    <dgm:pt modelId="{C036BD55-D7F8-454D-B848-11C9CC012B7C}">
      <dgm:prSet/>
      <dgm:spPr/>
      <dgm:t>
        <a:bodyPr/>
        <a:lstStyle/>
        <a:p>
          <a:r>
            <a:rPr lang="en-US" b="1"/>
            <a:t>Change</a:t>
          </a:r>
          <a:r>
            <a:rPr lang="en-US"/>
            <a:t>: Increase test automation coverage and integrate a CI/CD pipeline for continuous testing and deployment.</a:t>
          </a:r>
        </a:p>
      </dgm:t>
    </dgm:pt>
    <dgm:pt modelId="{B8B11687-BE02-4A10-817B-EFF161676BEF}" type="parTrans" cxnId="{3F8F7BFF-0FCC-4C00-82BD-006FB0BD47EC}">
      <dgm:prSet/>
      <dgm:spPr/>
      <dgm:t>
        <a:bodyPr/>
        <a:lstStyle/>
        <a:p>
          <a:endParaRPr lang="en-US"/>
        </a:p>
      </dgm:t>
    </dgm:pt>
    <dgm:pt modelId="{45B5F604-7514-4BC2-989A-8551DFA1BF28}" type="sibTrans" cxnId="{3F8F7BFF-0FCC-4C00-82BD-006FB0BD47EC}">
      <dgm:prSet/>
      <dgm:spPr/>
      <dgm:t>
        <a:bodyPr/>
        <a:lstStyle/>
        <a:p>
          <a:endParaRPr lang="en-US"/>
        </a:p>
      </dgm:t>
    </dgm:pt>
    <dgm:pt modelId="{00C051A9-7878-49E7-8E65-25B4540B407A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Automating more workflows would save time and reduce human errors during testing.</a:t>
          </a:r>
        </a:p>
      </dgm:t>
    </dgm:pt>
    <dgm:pt modelId="{1D61145C-EC74-481C-B935-E5BF32F5D007}" type="parTrans" cxnId="{09AE58E1-741F-4E11-85A7-AB64E7BD6791}">
      <dgm:prSet/>
      <dgm:spPr/>
      <dgm:t>
        <a:bodyPr/>
        <a:lstStyle/>
        <a:p>
          <a:endParaRPr lang="en-US"/>
        </a:p>
      </dgm:t>
    </dgm:pt>
    <dgm:pt modelId="{3927028C-1B84-47E6-8C82-107F46D0FF8F}" type="sibTrans" cxnId="{09AE58E1-741F-4E11-85A7-AB64E7BD6791}">
      <dgm:prSet/>
      <dgm:spPr/>
      <dgm:t>
        <a:bodyPr/>
        <a:lstStyle/>
        <a:p>
          <a:endParaRPr lang="en-US"/>
        </a:p>
      </dgm:t>
    </dgm:pt>
    <dgm:pt modelId="{6ED68999-1171-407E-BB22-A65522FDF928}" type="pres">
      <dgm:prSet presAssocID="{7EE6AF86-2A10-443C-82DE-C3F1288C39CD}" presName="root" presStyleCnt="0">
        <dgm:presLayoutVars>
          <dgm:dir/>
          <dgm:resizeHandles val="exact"/>
        </dgm:presLayoutVars>
      </dgm:prSet>
      <dgm:spPr/>
    </dgm:pt>
    <dgm:pt modelId="{FAD15F25-002A-49D6-B75B-B4A42DA40EE1}" type="pres">
      <dgm:prSet presAssocID="{0C0F49FA-309F-41C8-98E3-A721D40CD698}" presName="compNode" presStyleCnt="0"/>
      <dgm:spPr/>
    </dgm:pt>
    <dgm:pt modelId="{4BFB5111-BD50-4F48-BDA3-55E5A3972084}" type="pres">
      <dgm:prSet presAssocID="{0C0F49FA-309F-41C8-98E3-A721D40CD698}" presName="bgRect" presStyleLbl="bgShp" presStyleIdx="0" presStyleCnt="3"/>
      <dgm:spPr/>
    </dgm:pt>
    <dgm:pt modelId="{5ECD892C-6BFD-4139-AC91-24784D8C421F}" type="pres">
      <dgm:prSet presAssocID="{0C0F49FA-309F-41C8-98E3-A721D40CD6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64A66E-56B9-4AB6-9E51-74B0653A989C}" type="pres">
      <dgm:prSet presAssocID="{0C0F49FA-309F-41C8-98E3-A721D40CD698}" presName="spaceRect" presStyleCnt="0"/>
      <dgm:spPr/>
    </dgm:pt>
    <dgm:pt modelId="{974FF1CF-E134-4EF9-A596-0DEB3C2F0E03}" type="pres">
      <dgm:prSet presAssocID="{0C0F49FA-309F-41C8-98E3-A721D40CD698}" presName="parTx" presStyleLbl="revTx" presStyleIdx="0" presStyleCnt="6">
        <dgm:presLayoutVars>
          <dgm:chMax val="0"/>
          <dgm:chPref val="0"/>
        </dgm:presLayoutVars>
      </dgm:prSet>
      <dgm:spPr/>
    </dgm:pt>
    <dgm:pt modelId="{277CE7DF-21F4-41E5-A397-A8D709DF05D7}" type="pres">
      <dgm:prSet presAssocID="{0C0F49FA-309F-41C8-98E3-A721D40CD698}" presName="desTx" presStyleLbl="revTx" presStyleIdx="1" presStyleCnt="6">
        <dgm:presLayoutVars/>
      </dgm:prSet>
      <dgm:spPr/>
    </dgm:pt>
    <dgm:pt modelId="{79CF84C1-67EC-4258-9603-E99AC63DCB15}" type="pres">
      <dgm:prSet presAssocID="{6A96A04C-0726-4D4F-8A8A-63991B7065D0}" presName="sibTrans" presStyleCnt="0"/>
      <dgm:spPr/>
    </dgm:pt>
    <dgm:pt modelId="{2C3D0ABE-9DBB-4EA0-8641-05CA671DEFE5}" type="pres">
      <dgm:prSet presAssocID="{F66EAA15-885A-4484-8A5E-EF51BAE159E3}" presName="compNode" presStyleCnt="0"/>
      <dgm:spPr/>
    </dgm:pt>
    <dgm:pt modelId="{6754D272-69B2-4B68-9A43-4E150B2478D1}" type="pres">
      <dgm:prSet presAssocID="{F66EAA15-885A-4484-8A5E-EF51BAE159E3}" presName="bgRect" presStyleLbl="bgShp" presStyleIdx="1" presStyleCnt="3"/>
      <dgm:spPr/>
    </dgm:pt>
    <dgm:pt modelId="{3B2A36E6-1346-4A7C-81F0-975CCDB69FA6}" type="pres">
      <dgm:prSet presAssocID="{F66EAA15-885A-4484-8A5E-EF51BAE159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D37F24E-8681-4B07-A9C7-FE8B8F6816CF}" type="pres">
      <dgm:prSet presAssocID="{F66EAA15-885A-4484-8A5E-EF51BAE159E3}" presName="spaceRect" presStyleCnt="0"/>
      <dgm:spPr/>
    </dgm:pt>
    <dgm:pt modelId="{9B38F41D-E958-4760-B426-8318EA0AFF8E}" type="pres">
      <dgm:prSet presAssocID="{F66EAA15-885A-4484-8A5E-EF51BAE159E3}" presName="parTx" presStyleLbl="revTx" presStyleIdx="2" presStyleCnt="6">
        <dgm:presLayoutVars>
          <dgm:chMax val="0"/>
          <dgm:chPref val="0"/>
        </dgm:presLayoutVars>
      </dgm:prSet>
      <dgm:spPr/>
    </dgm:pt>
    <dgm:pt modelId="{7C7E6D62-0135-4EB3-8A0E-0B0663BDB822}" type="pres">
      <dgm:prSet presAssocID="{F66EAA15-885A-4484-8A5E-EF51BAE159E3}" presName="desTx" presStyleLbl="revTx" presStyleIdx="3" presStyleCnt="6">
        <dgm:presLayoutVars/>
      </dgm:prSet>
      <dgm:spPr/>
    </dgm:pt>
    <dgm:pt modelId="{9EC2111D-9E94-4B1D-AEFF-D9766A35D38A}" type="pres">
      <dgm:prSet presAssocID="{3FE53ED8-A0C5-453C-A5F9-5C758945BAD8}" presName="sibTrans" presStyleCnt="0"/>
      <dgm:spPr/>
    </dgm:pt>
    <dgm:pt modelId="{82ED5E03-2D96-42B3-9C57-06C176DE0A04}" type="pres">
      <dgm:prSet presAssocID="{4AA25FF5-F58B-406F-ADAC-964FE5DED0CE}" presName="compNode" presStyleCnt="0"/>
      <dgm:spPr/>
    </dgm:pt>
    <dgm:pt modelId="{EE9B4500-E531-428E-83C6-AFB7142F58EE}" type="pres">
      <dgm:prSet presAssocID="{4AA25FF5-F58B-406F-ADAC-964FE5DED0CE}" presName="bgRect" presStyleLbl="bgShp" presStyleIdx="2" presStyleCnt="3"/>
      <dgm:spPr/>
    </dgm:pt>
    <dgm:pt modelId="{137C7A2E-381A-46AE-A681-F41FA5921745}" type="pres">
      <dgm:prSet presAssocID="{4AA25FF5-F58B-406F-ADAC-964FE5DED0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A94041F-19C7-451C-A296-18B92D34F82A}" type="pres">
      <dgm:prSet presAssocID="{4AA25FF5-F58B-406F-ADAC-964FE5DED0CE}" presName="spaceRect" presStyleCnt="0"/>
      <dgm:spPr/>
    </dgm:pt>
    <dgm:pt modelId="{795C9F05-7D5D-48CB-B693-5F191CB52FCB}" type="pres">
      <dgm:prSet presAssocID="{4AA25FF5-F58B-406F-ADAC-964FE5DED0CE}" presName="parTx" presStyleLbl="revTx" presStyleIdx="4" presStyleCnt="6">
        <dgm:presLayoutVars>
          <dgm:chMax val="0"/>
          <dgm:chPref val="0"/>
        </dgm:presLayoutVars>
      </dgm:prSet>
      <dgm:spPr/>
    </dgm:pt>
    <dgm:pt modelId="{326B430C-A752-4BCE-B9DE-4076E79D87FC}" type="pres">
      <dgm:prSet presAssocID="{4AA25FF5-F58B-406F-ADAC-964FE5DED0CE}" presName="desTx" presStyleLbl="revTx" presStyleIdx="5" presStyleCnt="6">
        <dgm:presLayoutVars/>
      </dgm:prSet>
      <dgm:spPr/>
    </dgm:pt>
  </dgm:ptLst>
  <dgm:cxnLst>
    <dgm:cxn modelId="{E8B54316-EE1A-46C7-ABF6-631816147750}" srcId="{7EE6AF86-2A10-443C-82DE-C3F1288C39CD}" destId="{4AA25FF5-F58B-406F-ADAC-964FE5DED0CE}" srcOrd="2" destOrd="0" parTransId="{A431F121-576A-402F-AB49-23C757B8DF56}" sibTransId="{DD1B7BC2-7BF2-465E-961C-01D2F8542134}"/>
    <dgm:cxn modelId="{65499B16-328E-4E31-8A7D-2EF913934BD6}" srcId="{7EE6AF86-2A10-443C-82DE-C3F1288C39CD}" destId="{0C0F49FA-309F-41C8-98E3-A721D40CD698}" srcOrd="0" destOrd="0" parTransId="{79ACD865-56A0-4DA9-989F-2128E5646CCC}" sibTransId="{6A96A04C-0726-4D4F-8A8A-63991B7065D0}"/>
    <dgm:cxn modelId="{48DA5D2B-9900-4126-ABD8-55DF26E2A937}" type="presOf" srcId="{F66EAA15-885A-4484-8A5E-EF51BAE159E3}" destId="{9B38F41D-E958-4760-B426-8318EA0AFF8E}" srcOrd="0" destOrd="0" presId="urn:microsoft.com/office/officeart/2018/2/layout/IconVerticalSolidList"/>
    <dgm:cxn modelId="{88E73347-65E2-49F9-89EC-5CD496212641}" type="presOf" srcId="{00C051A9-7878-49E7-8E65-25B4540B407A}" destId="{326B430C-A752-4BCE-B9DE-4076E79D87FC}" srcOrd="0" destOrd="1" presId="urn:microsoft.com/office/officeart/2018/2/layout/IconVerticalSolidList"/>
    <dgm:cxn modelId="{32725547-81C2-4332-8C73-C17CFFA279C4}" type="presOf" srcId="{41C1BCA0-7ACF-4D04-AC61-48EE97FEB8FF}" destId="{277CE7DF-21F4-41E5-A397-A8D709DF05D7}" srcOrd="0" destOrd="1" presId="urn:microsoft.com/office/officeart/2018/2/layout/IconVerticalSolidList"/>
    <dgm:cxn modelId="{E5D2AB47-8743-4F2B-87F4-662791A1B639}" type="presOf" srcId="{0C0F49FA-309F-41C8-98E3-A721D40CD698}" destId="{974FF1CF-E134-4EF9-A596-0DEB3C2F0E03}" srcOrd="0" destOrd="0" presId="urn:microsoft.com/office/officeart/2018/2/layout/IconVerticalSolidList"/>
    <dgm:cxn modelId="{4558B54F-129A-4368-9863-E87DDFB02D5F}" type="presOf" srcId="{080C289C-AAD0-4870-986D-37A3720A9E05}" destId="{7C7E6D62-0135-4EB3-8A0E-0B0663BDB822}" srcOrd="0" destOrd="0" presId="urn:microsoft.com/office/officeart/2018/2/layout/IconVerticalSolidList"/>
    <dgm:cxn modelId="{EE54E457-662C-40BD-A059-F6418CA2DE30}" type="presOf" srcId="{7EE6AF86-2A10-443C-82DE-C3F1288C39CD}" destId="{6ED68999-1171-407E-BB22-A65522FDF928}" srcOrd="0" destOrd="0" presId="urn:microsoft.com/office/officeart/2018/2/layout/IconVerticalSolidList"/>
    <dgm:cxn modelId="{064BA891-7A1B-4411-846E-C5B088AB040E}" type="presOf" srcId="{C036BD55-D7F8-454D-B848-11C9CC012B7C}" destId="{326B430C-A752-4BCE-B9DE-4076E79D87FC}" srcOrd="0" destOrd="0" presId="urn:microsoft.com/office/officeart/2018/2/layout/IconVerticalSolidList"/>
    <dgm:cxn modelId="{33C2389F-6F02-42BF-8CDF-8DF49554956F}" type="presOf" srcId="{4AA25FF5-F58B-406F-ADAC-964FE5DED0CE}" destId="{795C9F05-7D5D-48CB-B693-5F191CB52FCB}" srcOrd="0" destOrd="0" presId="urn:microsoft.com/office/officeart/2018/2/layout/IconVerticalSolidList"/>
    <dgm:cxn modelId="{ED828ABE-8C33-4949-8725-690E7C01427C}" type="presOf" srcId="{ADC8E020-BCEA-4C9C-9AEA-EC1F00484394}" destId="{7C7E6D62-0135-4EB3-8A0E-0B0663BDB822}" srcOrd="0" destOrd="1" presId="urn:microsoft.com/office/officeart/2018/2/layout/IconVerticalSolidList"/>
    <dgm:cxn modelId="{93A23CC7-3DDF-41DE-A89C-C46F5051D34D}" type="presOf" srcId="{E8140B86-DC92-4F5E-B7C0-F182CFADA5F6}" destId="{277CE7DF-21F4-41E5-A397-A8D709DF05D7}" srcOrd="0" destOrd="0" presId="urn:microsoft.com/office/officeart/2018/2/layout/IconVerticalSolidList"/>
    <dgm:cxn modelId="{E8BE2CD2-8DC6-4E02-88DC-F4EBC6622606}" srcId="{F66EAA15-885A-4484-8A5E-EF51BAE159E3}" destId="{080C289C-AAD0-4870-986D-37A3720A9E05}" srcOrd="0" destOrd="0" parTransId="{687B64D6-462C-4216-9AC3-8C45C92E03D3}" sibTransId="{F143C260-9FDD-463D-BC73-8F26468D1474}"/>
    <dgm:cxn modelId="{168913D7-F860-4978-916F-03840A37C0D3}" srcId="{0C0F49FA-309F-41C8-98E3-A721D40CD698}" destId="{E8140B86-DC92-4F5E-B7C0-F182CFADA5F6}" srcOrd="0" destOrd="0" parTransId="{636A6DF0-C71F-4B13-9C3A-4BC606159D5D}" sibTransId="{B1547A40-217C-4442-803E-73CBA5D0C78D}"/>
    <dgm:cxn modelId="{870749E1-7A99-458F-A450-D79DCE6AC096}" srcId="{7EE6AF86-2A10-443C-82DE-C3F1288C39CD}" destId="{F66EAA15-885A-4484-8A5E-EF51BAE159E3}" srcOrd="1" destOrd="0" parTransId="{EAF8CC10-D7D3-437F-A038-9E477BDD4536}" sibTransId="{3FE53ED8-A0C5-453C-A5F9-5C758945BAD8}"/>
    <dgm:cxn modelId="{09AE58E1-741F-4E11-85A7-AB64E7BD6791}" srcId="{4AA25FF5-F58B-406F-ADAC-964FE5DED0CE}" destId="{00C051A9-7878-49E7-8E65-25B4540B407A}" srcOrd="1" destOrd="0" parTransId="{1D61145C-EC74-481C-B935-E5BF32F5D007}" sibTransId="{3927028C-1B84-47E6-8C82-107F46D0FF8F}"/>
    <dgm:cxn modelId="{0F75BBE2-AE75-4583-857D-86B92C80C771}" srcId="{0C0F49FA-309F-41C8-98E3-A721D40CD698}" destId="{41C1BCA0-7ACF-4D04-AC61-48EE97FEB8FF}" srcOrd="1" destOrd="0" parTransId="{D15E2705-50A1-43B8-8896-C9A6F358AAF2}" sibTransId="{1E38E55E-616F-4003-BEFA-FA194FD73749}"/>
    <dgm:cxn modelId="{6B20D7F3-9D12-4843-94B2-381CA2DAF494}" srcId="{F66EAA15-885A-4484-8A5E-EF51BAE159E3}" destId="{ADC8E020-BCEA-4C9C-9AEA-EC1F00484394}" srcOrd="1" destOrd="0" parTransId="{49A5BFA9-E5AC-429F-84A5-46C670FAB6A5}" sibTransId="{12A5F6B7-1D0C-421A-A1B5-5AF5AB97D89C}"/>
    <dgm:cxn modelId="{3F8F7BFF-0FCC-4C00-82BD-006FB0BD47EC}" srcId="{4AA25FF5-F58B-406F-ADAC-964FE5DED0CE}" destId="{C036BD55-D7F8-454D-B848-11C9CC012B7C}" srcOrd="0" destOrd="0" parTransId="{B8B11687-BE02-4A10-817B-EFF161676BEF}" sibTransId="{45B5F604-7514-4BC2-989A-8551DFA1BF28}"/>
    <dgm:cxn modelId="{45C3D2D1-E6B5-4580-BEA9-B0C89072699D}" type="presParOf" srcId="{6ED68999-1171-407E-BB22-A65522FDF928}" destId="{FAD15F25-002A-49D6-B75B-B4A42DA40EE1}" srcOrd="0" destOrd="0" presId="urn:microsoft.com/office/officeart/2018/2/layout/IconVerticalSolidList"/>
    <dgm:cxn modelId="{610360DB-6A3C-4FCD-AE4C-B05FE1BCA896}" type="presParOf" srcId="{FAD15F25-002A-49D6-B75B-B4A42DA40EE1}" destId="{4BFB5111-BD50-4F48-BDA3-55E5A3972084}" srcOrd="0" destOrd="0" presId="urn:microsoft.com/office/officeart/2018/2/layout/IconVerticalSolidList"/>
    <dgm:cxn modelId="{F6EADBE0-AD46-4C70-9403-27E9DB169A82}" type="presParOf" srcId="{FAD15F25-002A-49D6-B75B-B4A42DA40EE1}" destId="{5ECD892C-6BFD-4139-AC91-24784D8C421F}" srcOrd="1" destOrd="0" presId="urn:microsoft.com/office/officeart/2018/2/layout/IconVerticalSolidList"/>
    <dgm:cxn modelId="{71C574A6-8CA6-4FB2-A3D2-B6B594B0C0F6}" type="presParOf" srcId="{FAD15F25-002A-49D6-B75B-B4A42DA40EE1}" destId="{EF64A66E-56B9-4AB6-9E51-74B0653A989C}" srcOrd="2" destOrd="0" presId="urn:microsoft.com/office/officeart/2018/2/layout/IconVerticalSolidList"/>
    <dgm:cxn modelId="{3FC56A64-A52A-42F8-AB5D-85CC2A50E9D9}" type="presParOf" srcId="{FAD15F25-002A-49D6-B75B-B4A42DA40EE1}" destId="{974FF1CF-E134-4EF9-A596-0DEB3C2F0E03}" srcOrd="3" destOrd="0" presId="urn:microsoft.com/office/officeart/2018/2/layout/IconVerticalSolidList"/>
    <dgm:cxn modelId="{EB1E1300-5434-4B1C-896E-8D5C9C0923F8}" type="presParOf" srcId="{FAD15F25-002A-49D6-B75B-B4A42DA40EE1}" destId="{277CE7DF-21F4-41E5-A397-A8D709DF05D7}" srcOrd="4" destOrd="0" presId="urn:microsoft.com/office/officeart/2018/2/layout/IconVerticalSolidList"/>
    <dgm:cxn modelId="{C9D0DB9B-5173-4582-BBF5-EABD68E131B9}" type="presParOf" srcId="{6ED68999-1171-407E-BB22-A65522FDF928}" destId="{79CF84C1-67EC-4258-9603-E99AC63DCB15}" srcOrd="1" destOrd="0" presId="urn:microsoft.com/office/officeart/2018/2/layout/IconVerticalSolidList"/>
    <dgm:cxn modelId="{737136E8-9247-404A-B4B4-FE03A26399E8}" type="presParOf" srcId="{6ED68999-1171-407E-BB22-A65522FDF928}" destId="{2C3D0ABE-9DBB-4EA0-8641-05CA671DEFE5}" srcOrd="2" destOrd="0" presId="urn:microsoft.com/office/officeart/2018/2/layout/IconVerticalSolidList"/>
    <dgm:cxn modelId="{C7600406-0BDD-4E14-B61B-34236D5C12AD}" type="presParOf" srcId="{2C3D0ABE-9DBB-4EA0-8641-05CA671DEFE5}" destId="{6754D272-69B2-4B68-9A43-4E150B2478D1}" srcOrd="0" destOrd="0" presId="urn:microsoft.com/office/officeart/2018/2/layout/IconVerticalSolidList"/>
    <dgm:cxn modelId="{07F32AA1-52F5-4984-8FA7-232B53CD192B}" type="presParOf" srcId="{2C3D0ABE-9DBB-4EA0-8641-05CA671DEFE5}" destId="{3B2A36E6-1346-4A7C-81F0-975CCDB69FA6}" srcOrd="1" destOrd="0" presId="urn:microsoft.com/office/officeart/2018/2/layout/IconVerticalSolidList"/>
    <dgm:cxn modelId="{3016CBCD-936A-414C-AD86-029B8A177055}" type="presParOf" srcId="{2C3D0ABE-9DBB-4EA0-8641-05CA671DEFE5}" destId="{DD37F24E-8681-4B07-A9C7-FE8B8F6816CF}" srcOrd="2" destOrd="0" presId="urn:microsoft.com/office/officeart/2018/2/layout/IconVerticalSolidList"/>
    <dgm:cxn modelId="{6FA4EAAE-055E-4EF7-BD33-60C0E0E7B2A9}" type="presParOf" srcId="{2C3D0ABE-9DBB-4EA0-8641-05CA671DEFE5}" destId="{9B38F41D-E958-4760-B426-8318EA0AFF8E}" srcOrd="3" destOrd="0" presId="urn:microsoft.com/office/officeart/2018/2/layout/IconVerticalSolidList"/>
    <dgm:cxn modelId="{DB2516FF-6067-4818-95B8-3160A4A59E62}" type="presParOf" srcId="{2C3D0ABE-9DBB-4EA0-8641-05CA671DEFE5}" destId="{7C7E6D62-0135-4EB3-8A0E-0B0663BDB822}" srcOrd="4" destOrd="0" presId="urn:microsoft.com/office/officeart/2018/2/layout/IconVerticalSolidList"/>
    <dgm:cxn modelId="{801F1955-29E9-454E-A0D6-5F1C3AA72607}" type="presParOf" srcId="{6ED68999-1171-407E-BB22-A65522FDF928}" destId="{9EC2111D-9E94-4B1D-AEFF-D9766A35D38A}" srcOrd="3" destOrd="0" presId="urn:microsoft.com/office/officeart/2018/2/layout/IconVerticalSolidList"/>
    <dgm:cxn modelId="{10F1A7F7-485E-4ABE-854A-4EFCCBC0AEFD}" type="presParOf" srcId="{6ED68999-1171-407E-BB22-A65522FDF928}" destId="{82ED5E03-2D96-42B3-9C57-06C176DE0A04}" srcOrd="4" destOrd="0" presId="urn:microsoft.com/office/officeart/2018/2/layout/IconVerticalSolidList"/>
    <dgm:cxn modelId="{833F309F-5294-4ACE-81D0-29E0E4C1ABA3}" type="presParOf" srcId="{82ED5E03-2D96-42B3-9C57-06C176DE0A04}" destId="{EE9B4500-E531-428E-83C6-AFB7142F58EE}" srcOrd="0" destOrd="0" presId="urn:microsoft.com/office/officeart/2018/2/layout/IconVerticalSolidList"/>
    <dgm:cxn modelId="{B2242D3F-5621-44EE-AB1F-BB9DF9306413}" type="presParOf" srcId="{82ED5E03-2D96-42B3-9C57-06C176DE0A04}" destId="{137C7A2E-381A-46AE-A681-F41FA5921745}" srcOrd="1" destOrd="0" presId="urn:microsoft.com/office/officeart/2018/2/layout/IconVerticalSolidList"/>
    <dgm:cxn modelId="{0C823420-3000-462E-AC54-E4CFB60B8AF7}" type="presParOf" srcId="{82ED5E03-2D96-42B3-9C57-06C176DE0A04}" destId="{BA94041F-19C7-451C-A296-18B92D34F82A}" srcOrd="2" destOrd="0" presId="urn:microsoft.com/office/officeart/2018/2/layout/IconVerticalSolidList"/>
    <dgm:cxn modelId="{B3F9AA10-BC3D-4A43-B2BD-5E4576DB19B1}" type="presParOf" srcId="{82ED5E03-2D96-42B3-9C57-06C176DE0A04}" destId="{795C9F05-7D5D-48CB-B693-5F191CB52FCB}" srcOrd="3" destOrd="0" presId="urn:microsoft.com/office/officeart/2018/2/layout/IconVerticalSolidList"/>
    <dgm:cxn modelId="{5F7195C2-FBE4-497A-A7C7-B535B94B8841}" type="presParOf" srcId="{82ED5E03-2D96-42B3-9C57-06C176DE0A04}" destId="{326B430C-A752-4BCE-B9DE-4076E79D87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4786E-FBB7-4D7F-9F7E-1EC9CC241A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CD2AB35-5616-4450-9045-D67583E2EE1A}">
      <dgm:prSet/>
      <dgm:spPr/>
      <dgm:t>
        <a:bodyPr/>
        <a:lstStyle/>
        <a:p>
          <a:r>
            <a:rPr lang="en-US" b="1"/>
            <a:t>Flask for Backend</a:t>
          </a:r>
          <a:r>
            <a:rPr lang="en-US"/>
            <a:t>:</a:t>
          </a:r>
        </a:p>
      </dgm:t>
    </dgm:pt>
    <dgm:pt modelId="{ADA0E60F-B963-4D53-95F9-BA68D016FBDD}" type="parTrans" cxnId="{2702A40E-5901-462F-8411-AD679DBCCE09}">
      <dgm:prSet/>
      <dgm:spPr/>
      <dgm:t>
        <a:bodyPr/>
        <a:lstStyle/>
        <a:p>
          <a:endParaRPr lang="en-US"/>
        </a:p>
      </dgm:t>
    </dgm:pt>
    <dgm:pt modelId="{D3EB121E-2C3A-450F-A2AB-9520DC4887FA}" type="sibTrans" cxnId="{2702A40E-5901-462F-8411-AD679DBCCE09}">
      <dgm:prSet/>
      <dgm:spPr/>
      <dgm:t>
        <a:bodyPr/>
        <a:lstStyle/>
        <a:p>
          <a:endParaRPr lang="en-US"/>
        </a:p>
      </dgm:t>
    </dgm:pt>
    <dgm:pt modelId="{38D3C77E-FA0C-4EAC-88C7-B3202C8A3C32}">
      <dgm:prSet/>
      <dgm:spPr/>
      <dgm:t>
        <a:bodyPr/>
        <a:lstStyle/>
        <a:p>
          <a:r>
            <a:rPr lang="en-US" b="1"/>
            <a:t>Keep</a:t>
          </a:r>
          <a:r>
            <a:rPr lang="en-US"/>
            <a:t>: Use Flask for its simplicity and flexibility.</a:t>
          </a:r>
        </a:p>
      </dgm:t>
    </dgm:pt>
    <dgm:pt modelId="{DA78656F-A981-4ECB-92EF-30D58F4CA5BD}" type="parTrans" cxnId="{11FC472C-10C2-40D0-AAB6-71E76DDB6E92}">
      <dgm:prSet/>
      <dgm:spPr/>
      <dgm:t>
        <a:bodyPr/>
        <a:lstStyle/>
        <a:p>
          <a:endParaRPr lang="en-US"/>
        </a:p>
      </dgm:t>
    </dgm:pt>
    <dgm:pt modelId="{3F7F7635-7753-4F22-BB2D-EEF0403C5479}" type="sibTrans" cxnId="{11FC472C-10C2-40D0-AAB6-71E76DDB6E92}">
      <dgm:prSet/>
      <dgm:spPr/>
      <dgm:t>
        <a:bodyPr/>
        <a:lstStyle/>
        <a:p>
          <a:endParaRPr lang="en-US"/>
        </a:p>
      </dgm:t>
    </dgm:pt>
    <dgm:pt modelId="{8716A951-AED8-4461-8092-258025FE9368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It allowed for rapid development and easy integration with the database.</a:t>
          </a:r>
        </a:p>
      </dgm:t>
    </dgm:pt>
    <dgm:pt modelId="{5E196331-3A09-4EAA-9DBD-9465CE46CD8A}" type="parTrans" cxnId="{30BDB0F1-9BAB-415B-8499-0383285A27B7}">
      <dgm:prSet/>
      <dgm:spPr/>
      <dgm:t>
        <a:bodyPr/>
        <a:lstStyle/>
        <a:p>
          <a:endParaRPr lang="en-US"/>
        </a:p>
      </dgm:t>
    </dgm:pt>
    <dgm:pt modelId="{1DFE6381-B221-48BC-85C9-BD64EB5030AE}" type="sibTrans" cxnId="{30BDB0F1-9BAB-415B-8499-0383285A27B7}">
      <dgm:prSet/>
      <dgm:spPr/>
      <dgm:t>
        <a:bodyPr/>
        <a:lstStyle/>
        <a:p>
          <a:endParaRPr lang="en-US"/>
        </a:p>
      </dgm:t>
    </dgm:pt>
    <dgm:pt modelId="{56640B4F-FF5E-40C3-A98F-7438D371F46E}">
      <dgm:prSet/>
      <dgm:spPr/>
      <dgm:t>
        <a:bodyPr/>
        <a:lstStyle/>
        <a:p>
          <a:r>
            <a:rPr lang="en-US" b="1"/>
            <a:t>Role-Based Access Control</a:t>
          </a:r>
          <a:r>
            <a:rPr lang="en-US"/>
            <a:t>:</a:t>
          </a:r>
        </a:p>
      </dgm:t>
    </dgm:pt>
    <dgm:pt modelId="{71F413B3-5596-4249-8719-D5BBE1D484DF}" type="parTrans" cxnId="{C5DB7727-A42B-46F1-A8A4-0D8C973CBAE1}">
      <dgm:prSet/>
      <dgm:spPr/>
      <dgm:t>
        <a:bodyPr/>
        <a:lstStyle/>
        <a:p>
          <a:endParaRPr lang="en-US"/>
        </a:p>
      </dgm:t>
    </dgm:pt>
    <dgm:pt modelId="{088BCBE3-D7FA-4D34-88CE-1E7B25B8E864}" type="sibTrans" cxnId="{C5DB7727-A42B-46F1-A8A4-0D8C973CBAE1}">
      <dgm:prSet/>
      <dgm:spPr/>
      <dgm:t>
        <a:bodyPr/>
        <a:lstStyle/>
        <a:p>
          <a:endParaRPr lang="en-US"/>
        </a:p>
      </dgm:t>
    </dgm:pt>
    <dgm:pt modelId="{C7D9BCDE-733D-4BF5-AB5D-357EF8456797}">
      <dgm:prSet/>
      <dgm:spPr/>
      <dgm:t>
        <a:bodyPr/>
        <a:lstStyle/>
        <a:p>
          <a:r>
            <a:rPr lang="en-US" b="1"/>
            <a:t>Keep</a:t>
          </a:r>
          <a:r>
            <a:rPr lang="en-US"/>
            <a:t>: The current role-based access control implementation.</a:t>
          </a:r>
        </a:p>
      </dgm:t>
    </dgm:pt>
    <dgm:pt modelId="{419FCF1C-8C73-4E23-A2AF-6F78CDC7C438}" type="parTrans" cxnId="{6DB345A1-617D-4144-8E87-619E0241FC11}">
      <dgm:prSet/>
      <dgm:spPr/>
      <dgm:t>
        <a:bodyPr/>
        <a:lstStyle/>
        <a:p>
          <a:endParaRPr lang="en-US"/>
        </a:p>
      </dgm:t>
    </dgm:pt>
    <dgm:pt modelId="{AEB63774-FBF0-4EBC-9E82-8C18836BE522}" type="sibTrans" cxnId="{6DB345A1-617D-4144-8E87-619E0241FC11}">
      <dgm:prSet/>
      <dgm:spPr/>
      <dgm:t>
        <a:bodyPr/>
        <a:lstStyle/>
        <a:p>
          <a:endParaRPr lang="en-US"/>
        </a:p>
      </dgm:t>
    </dgm:pt>
    <dgm:pt modelId="{7983BE0D-BE77-42F0-9E82-D4CBC339A04B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It effectively ensured users only accessed functionalities relevant to their roles.</a:t>
          </a:r>
        </a:p>
      </dgm:t>
    </dgm:pt>
    <dgm:pt modelId="{2EA6F691-CC5C-4F2C-9FB5-1600167B21D9}" type="parTrans" cxnId="{8D9315BC-5BE5-4DEA-A18B-5AD1E3C5DF90}">
      <dgm:prSet/>
      <dgm:spPr/>
      <dgm:t>
        <a:bodyPr/>
        <a:lstStyle/>
        <a:p>
          <a:endParaRPr lang="en-US"/>
        </a:p>
      </dgm:t>
    </dgm:pt>
    <dgm:pt modelId="{EFB8066A-571A-4872-A7F9-1D3520285ED6}" type="sibTrans" cxnId="{8D9315BC-5BE5-4DEA-A18B-5AD1E3C5DF90}">
      <dgm:prSet/>
      <dgm:spPr/>
      <dgm:t>
        <a:bodyPr/>
        <a:lstStyle/>
        <a:p>
          <a:endParaRPr lang="en-US"/>
        </a:p>
      </dgm:t>
    </dgm:pt>
    <dgm:pt modelId="{0865B552-ED7D-41A4-AD3E-70660171D61E}">
      <dgm:prSet/>
      <dgm:spPr/>
      <dgm:t>
        <a:bodyPr/>
        <a:lstStyle/>
        <a:p>
          <a:r>
            <a:rPr lang="en-US" b="1"/>
            <a:t>Relational Database Design</a:t>
          </a:r>
          <a:r>
            <a:rPr lang="en-US"/>
            <a:t>:</a:t>
          </a:r>
        </a:p>
      </dgm:t>
    </dgm:pt>
    <dgm:pt modelId="{84EA07E9-C1C4-41F6-9DC2-3AAB02792B85}" type="parTrans" cxnId="{57677A38-900A-4F1C-8CE5-3FADF568A731}">
      <dgm:prSet/>
      <dgm:spPr/>
      <dgm:t>
        <a:bodyPr/>
        <a:lstStyle/>
        <a:p>
          <a:endParaRPr lang="en-US"/>
        </a:p>
      </dgm:t>
    </dgm:pt>
    <dgm:pt modelId="{9C531822-70FE-4415-A7DE-6349F29A6D57}" type="sibTrans" cxnId="{57677A38-900A-4F1C-8CE5-3FADF568A731}">
      <dgm:prSet/>
      <dgm:spPr/>
      <dgm:t>
        <a:bodyPr/>
        <a:lstStyle/>
        <a:p>
          <a:endParaRPr lang="en-US"/>
        </a:p>
      </dgm:t>
    </dgm:pt>
    <dgm:pt modelId="{9830EECB-4444-43BE-AF3E-88547F6A9107}">
      <dgm:prSet/>
      <dgm:spPr/>
      <dgm:t>
        <a:bodyPr/>
        <a:lstStyle/>
        <a:p>
          <a:r>
            <a:rPr lang="en-US" b="1"/>
            <a:t>Keep</a:t>
          </a:r>
          <a:r>
            <a:rPr lang="en-US"/>
            <a:t>: The normalized database schema.</a:t>
          </a:r>
        </a:p>
      </dgm:t>
    </dgm:pt>
    <dgm:pt modelId="{15CE2B08-C380-452E-A185-1B26D8B2E9AC}" type="parTrans" cxnId="{5A8BE411-FC3F-49DA-8C9C-40CAA1CF85BF}">
      <dgm:prSet/>
      <dgm:spPr/>
      <dgm:t>
        <a:bodyPr/>
        <a:lstStyle/>
        <a:p>
          <a:endParaRPr lang="en-US"/>
        </a:p>
      </dgm:t>
    </dgm:pt>
    <dgm:pt modelId="{6DF199B5-20F9-49E5-834F-85085A9BB0D0}" type="sibTrans" cxnId="{5A8BE411-FC3F-49DA-8C9C-40CAA1CF85BF}">
      <dgm:prSet/>
      <dgm:spPr/>
      <dgm:t>
        <a:bodyPr/>
        <a:lstStyle/>
        <a:p>
          <a:endParaRPr lang="en-US"/>
        </a:p>
      </dgm:t>
    </dgm:pt>
    <dgm:pt modelId="{6A107AF8-3674-4C7E-BBA4-F7532B6611B7}">
      <dgm:prSet/>
      <dgm:spPr/>
      <dgm:t>
        <a:bodyPr/>
        <a:lstStyle/>
        <a:p>
          <a:r>
            <a:rPr lang="en-US" b="1"/>
            <a:t>Reason</a:t>
          </a:r>
          <a:r>
            <a:rPr lang="en-US"/>
            <a:t>: It provided clear relationships between entities and supported efficient querying.</a:t>
          </a:r>
        </a:p>
      </dgm:t>
    </dgm:pt>
    <dgm:pt modelId="{022E53BF-38FD-40E7-8927-C4455248A4A5}" type="parTrans" cxnId="{47D05D5E-1062-4FB7-97DC-2BA1E7E5FAEF}">
      <dgm:prSet/>
      <dgm:spPr/>
      <dgm:t>
        <a:bodyPr/>
        <a:lstStyle/>
        <a:p>
          <a:endParaRPr lang="en-US"/>
        </a:p>
      </dgm:t>
    </dgm:pt>
    <dgm:pt modelId="{B393CCB0-22EC-475B-BB8E-042D489938C6}" type="sibTrans" cxnId="{47D05D5E-1062-4FB7-97DC-2BA1E7E5FAEF}">
      <dgm:prSet/>
      <dgm:spPr/>
      <dgm:t>
        <a:bodyPr/>
        <a:lstStyle/>
        <a:p>
          <a:endParaRPr lang="en-US"/>
        </a:p>
      </dgm:t>
    </dgm:pt>
    <dgm:pt modelId="{AD68E993-5093-4BD9-8A94-5C05E8A4359B}" type="pres">
      <dgm:prSet presAssocID="{2EE4786E-FBB7-4D7F-9F7E-1EC9CC241A82}" presName="root" presStyleCnt="0">
        <dgm:presLayoutVars>
          <dgm:dir/>
          <dgm:resizeHandles val="exact"/>
        </dgm:presLayoutVars>
      </dgm:prSet>
      <dgm:spPr/>
    </dgm:pt>
    <dgm:pt modelId="{4B7CBB3D-8BE5-466D-9580-E3E4F91696EE}" type="pres">
      <dgm:prSet presAssocID="{7CD2AB35-5616-4450-9045-D67583E2EE1A}" presName="compNode" presStyleCnt="0"/>
      <dgm:spPr/>
    </dgm:pt>
    <dgm:pt modelId="{34C10CB5-19F6-4E5A-888C-035E96989283}" type="pres">
      <dgm:prSet presAssocID="{7CD2AB35-5616-4450-9045-D67583E2EE1A}" presName="bgRect" presStyleLbl="bgShp" presStyleIdx="0" presStyleCnt="3"/>
      <dgm:spPr/>
    </dgm:pt>
    <dgm:pt modelId="{330D04F9-42EB-48B0-BECD-2F047998C409}" type="pres">
      <dgm:prSet presAssocID="{7CD2AB35-5616-4450-9045-D67583E2EE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5C66003-BF86-4E1D-B913-CCC19A932406}" type="pres">
      <dgm:prSet presAssocID="{7CD2AB35-5616-4450-9045-D67583E2EE1A}" presName="spaceRect" presStyleCnt="0"/>
      <dgm:spPr/>
    </dgm:pt>
    <dgm:pt modelId="{8DCED029-A4B9-4379-90BD-E67562C927C9}" type="pres">
      <dgm:prSet presAssocID="{7CD2AB35-5616-4450-9045-D67583E2EE1A}" presName="parTx" presStyleLbl="revTx" presStyleIdx="0" presStyleCnt="6">
        <dgm:presLayoutVars>
          <dgm:chMax val="0"/>
          <dgm:chPref val="0"/>
        </dgm:presLayoutVars>
      </dgm:prSet>
      <dgm:spPr/>
    </dgm:pt>
    <dgm:pt modelId="{99E94328-685C-4A1C-984E-F6D4D349B733}" type="pres">
      <dgm:prSet presAssocID="{7CD2AB35-5616-4450-9045-D67583E2EE1A}" presName="desTx" presStyleLbl="revTx" presStyleIdx="1" presStyleCnt="6">
        <dgm:presLayoutVars/>
      </dgm:prSet>
      <dgm:spPr/>
    </dgm:pt>
    <dgm:pt modelId="{3642DE77-753F-40BB-972E-1FA21C38B147}" type="pres">
      <dgm:prSet presAssocID="{D3EB121E-2C3A-450F-A2AB-9520DC4887FA}" presName="sibTrans" presStyleCnt="0"/>
      <dgm:spPr/>
    </dgm:pt>
    <dgm:pt modelId="{9071A87E-77BA-46F4-A41D-44B8A8376B1A}" type="pres">
      <dgm:prSet presAssocID="{56640B4F-FF5E-40C3-A98F-7438D371F46E}" presName="compNode" presStyleCnt="0"/>
      <dgm:spPr/>
    </dgm:pt>
    <dgm:pt modelId="{641FC7BB-FC04-4AA8-86E8-01A0977E4144}" type="pres">
      <dgm:prSet presAssocID="{56640B4F-FF5E-40C3-A98F-7438D371F46E}" presName="bgRect" presStyleLbl="bgShp" presStyleIdx="1" presStyleCnt="3"/>
      <dgm:spPr/>
    </dgm:pt>
    <dgm:pt modelId="{D9121827-9636-43AC-8B8A-7C591A6214BF}" type="pres">
      <dgm:prSet presAssocID="{56640B4F-FF5E-40C3-A98F-7438D371F4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A870738-FBA5-40E5-B4A4-6A4DCEF702A2}" type="pres">
      <dgm:prSet presAssocID="{56640B4F-FF5E-40C3-A98F-7438D371F46E}" presName="spaceRect" presStyleCnt="0"/>
      <dgm:spPr/>
    </dgm:pt>
    <dgm:pt modelId="{490F57AA-9D84-44A4-B239-1DDCB81F4A52}" type="pres">
      <dgm:prSet presAssocID="{56640B4F-FF5E-40C3-A98F-7438D371F46E}" presName="parTx" presStyleLbl="revTx" presStyleIdx="2" presStyleCnt="6">
        <dgm:presLayoutVars>
          <dgm:chMax val="0"/>
          <dgm:chPref val="0"/>
        </dgm:presLayoutVars>
      </dgm:prSet>
      <dgm:spPr/>
    </dgm:pt>
    <dgm:pt modelId="{B2D66AC7-B837-40B2-988D-66F4D1308B93}" type="pres">
      <dgm:prSet presAssocID="{56640B4F-FF5E-40C3-A98F-7438D371F46E}" presName="desTx" presStyleLbl="revTx" presStyleIdx="3" presStyleCnt="6">
        <dgm:presLayoutVars/>
      </dgm:prSet>
      <dgm:spPr/>
    </dgm:pt>
    <dgm:pt modelId="{6A1AF55D-644B-4839-86BB-E33F3DFC156F}" type="pres">
      <dgm:prSet presAssocID="{088BCBE3-D7FA-4D34-88CE-1E7B25B8E864}" presName="sibTrans" presStyleCnt="0"/>
      <dgm:spPr/>
    </dgm:pt>
    <dgm:pt modelId="{46F30758-0163-40A0-BC2B-D1CEAD73E867}" type="pres">
      <dgm:prSet presAssocID="{0865B552-ED7D-41A4-AD3E-70660171D61E}" presName="compNode" presStyleCnt="0"/>
      <dgm:spPr/>
    </dgm:pt>
    <dgm:pt modelId="{0970F428-0D6E-45DC-BC7A-832FFCBCC111}" type="pres">
      <dgm:prSet presAssocID="{0865B552-ED7D-41A4-AD3E-70660171D61E}" presName="bgRect" presStyleLbl="bgShp" presStyleIdx="2" presStyleCnt="3"/>
      <dgm:spPr/>
    </dgm:pt>
    <dgm:pt modelId="{D48F019C-28E4-4704-924C-B998954DD540}" type="pres">
      <dgm:prSet presAssocID="{0865B552-ED7D-41A4-AD3E-70660171D6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86E559-CDF6-47F5-B53B-9773B55848B0}" type="pres">
      <dgm:prSet presAssocID="{0865B552-ED7D-41A4-AD3E-70660171D61E}" presName="spaceRect" presStyleCnt="0"/>
      <dgm:spPr/>
    </dgm:pt>
    <dgm:pt modelId="{81130195-F803-4773-9924-1FF346995C88}" type="pres">
      <dgm:prSet presAssocID="{0865B552-ED7D-41A4-AD3E-70660171D61E}" presName="parTx" presStyleLbl="revTx" presStyleIdx="4" presStyleCnt="6">
        <dgm:presLayoutVars>
          <dgm:chMax val="0"/>
          <dgm:chPref val="0"/>
        </dgm:presLayoutVars>
      </dgm:prSet>
      <dgm:spPr/>
    </dgm:pt>
    <dgm:pt modelId="{37D48AE9-212B-4E31-BCAC-EDA552D9EFE4}" type="pres">
      <dgm:prSet presAssocID="{0865B552-ED7D-41A4-AD3E-70660171D61E}" presName="desTx" presStyleLbl="revTx" presStyleIdx="5" presStyleCnt="6">
        <dgm:presLayoutVars/>
      </dgm:prSet>
      <dgm:spPr/>
    </dgm:pt>
  </dgm:ptLst>
  <dgm:cxnLst>
    <dgm:cxn modelId="{2702A40E-5901-462F-8411-AD679DBCCE09}" srcId="{2EE4786E-FBB7-4D7F-9F7E-1EC9CC241A82}" destId="{7CD2AB35-5616-4450-9045-D67583E2EE1A}" srcOrd="0" destOrd="0" parTransId="{ADA0E60F-B963-4D53-95F9-BA68D016FBDD}" sibTransId="{D3EB121E-2C3A-450F-A2AB-9520DC4887FA}"/>
    <dgm:cxn modelId="{5A8BE411-FC3F-49DA-8C9C-40CAA1CF85BF}" srcId="{0865B552-ED7D-41A4-AD3E-70660171D61E}" destId="{9830EECB-4444-43BE-AF3E-88547F6A9107}" srcOrd="0" destOrd="0" parTransId="{15CE2B08-C380-452E-A185-1B26D8B2E9AC}" sibTransId="{6DF199B5-20F9-49E5-834F-85085A9BB0D0}"/>
    <dgm:cxn modelId="{D034F326-C57D-4061-835E-31D3F79A03D0}" type="presOf" srcId="{7983BE0D-BE77-42F0-9E82-D4CBC339A04B}" destId="{B2D66AC7-B837-40B2-988D-66F4D1308B93}" srcOrd="0" destOrd="1" presId="urn:microsoft.com/office/officeart/2018/2/layout/IconVerticalSolidList"/>
    <dgm:cxn modelId="{C5DB7727-A42B-46F1-A8A4-0D8C973CBAE1}" srcId="{2EE4786E-FBB7-4D7F-9F7E-1EC9CC241A82}" destId="{56640B4F-FF5E-40C3-A98F-7438D371F46E}" srcOrd="1" destOrd="0" parTransId="{71F413B3-5596-4249-8719-D5BBE1D484DF}" sibTransId="{088BCBE3-D7FA-4D34-88CE-1E7B25B8E864}"/>
    <dgm:cxn modelId="{11FC472C-10C2-40D0-AAB6-71E76DDB6E92}" srcId="{7CD2AB35-5616-4450-9045-D67583E2EE1A}" destId="{38D3C77E-FA0C-4EAC-88C7-B3202C8A3C32}" srcOrd="0" destOrd="0" parTransId="{DA78656F-A981-4ECB-92EF-30D58F4CA5BD}" sibTransId="{3F7F7635-7753-4F22-BB2D-EEF0403C5479}"/>
    <dgm:cxn modelId="{57677A38-900A-4F1C-8CE5-3FADF568A731}" srcId="{2EE4786E-FBB7-4D7F-9F7E-1EC9CC241A82}" destId="{0865B552-ED7D-41A4-AD3E-70660171D61E}" srcOrd="2" destOrd="0" parTransId="{84EA07E9-C1C4-41F6-9DC2-3AAB02792B85}" sibTransId="{9C531822-70FE-4415-A7DE-6349F29A6D57}"/>
    <dgm:cxn modelId="{47D05D5E-1062-4FB7-97DC-2BA1E7E5FAEF}" srcId="{0865B552-ED7D-41A4-AD3E-70660171D61E}" destId="{6A107AF8-3674-4C7E-BBA4-F7532B6611B7}" srcOrd="1" destOrd="0" parTransId="{022E53BF-38FD-40E7-8927-C4455248A4A5}" sibTransId="{B393CCB0-22EC-475B-BB8E-042D489938C6}"/>
    <dgm:cxn modelId="{42FE4350-E032-4065-9320-BB08D66E9918}" type="presOf" srcId="{6A107AF8-3674-4C7E-BBA4-F7532B6611B7}" destId="{37D48AE9-212B-4E31-BCAC-EDA552D9EFE4}" srcOrd="0" destOrd="1" presId="urn:microsoft.com/office/officeart/2018/2/layout/IconVerticalSolidList"/>
    <dgm:cxn modelId="{39A99F53-219F-42DD-B837-474B7A08792B}" type="presOf" srcId="{7CD2AB35-5616-4450-9045-D67583E2EE1A}" destId="{8DCED029-A4B9-4379-90BD-E67562C927C9}" srcOrd="0" destOrd="0" presId="urn:microsoft.com/office/officeart/2018/2/layout/IconVerticalSolidList"/>
    <dgm:cxn modelId="{2D84647C-B267-4E0F-A7D9-BD161A820F48}" type="presOf" srcId="{38D3C77E-FA0C-4EAC-88C7-B3202C8A3C32}" destId="{99E94328-685C-4A1C-984E-F6D4D349B733}" srcOrd="0" destOrd="0" presId="urn:microsoft.com/office/officeart/2018/2/layout/IconVerticalSolidList"/>
    <dgm:cxn modelId="{2F5CBC7E-A0E8-4059-8150-4A4CDF914A3B}" type="presOf" srcId="{56640B4F-FF5E-40C3-A98F-7438D371F46E}" destId="{490F57AA-9D84-44A4-B239-1DDCB81F4A52}" srcOrd="0" destOrd="0" presId="urn:microsoft.com/office/officeart/2018/2/layout/IconVerticalSolidList"/>
    <dgm:cxn modelId="{87689A8C-3C99-4BC9-9247-649CC537A95D}" type="presOf" srcId="{C7D9BCDE-733D-4BF5-AB5D-357EF8456797}" destId="{B2D66AC7-B837-40B2-988D-66F4D1308B93}" srcOrd="0" destOrd="0" presId="urn:microsoft.com/office/officeart/2018/2/layout/IconVerticalSolidList"/>
    <dgm:cxn modelId="{D799F39F-6775-4C86-90E0-ECC586E039EF}" type="presOf" srcId="{8716A951-AED8-4461-8092-258025FE9368}" destId="{99E94328-685C-4A1C-984E-F6D4D349B733}" srcOrd="0" destOrd="1" presId="urn:microsoft.com/office/officeart/2018/2/layout/IconVerticalSolidList"/>
    <dgm:cxn modelId="{6DB345A1-617D-4144-8E87-619E0241FC11}" srcId="{56640B4F-FF5E-40C3-A98F-7438D371F46E}" destId="{C7D9BCDE-733D-4BF5-AB5D-357EF8456797}" srcOrd="0" destOrd="0" parTransId="{419FCF1C-8C73-4E23-A2AF-6F78CDC7C438}" sibTransId="{AEB63774-FBF0-4EBC-9E82-8C18836BE522}"/>
    <dgm:cxn modelId="{8D9315BC-5BE5-4DEA-A18B-5AD1E3C5DF90}" srcId="{56640B4F-FF5E-40C3-A98F-7438D371F46E}" destId="{7983BE0D-BE77-42F0-9E82-D4CBC339A04B}" srcOrd="1" destOrd="0" parTransId="{2EA6F691-CC5C-4F2C-9FB5-1600167B21D9}" sibTransId="{EFB8066A-571A-4872-A7F9-1D3520285ED6}"/>
    <dgm:cxn modelId="{1583CFEF-E244-4DE1-B7CE-521693B51812}" type="presOf" srcId="{9830EECB-4444-43BE-AF3E-88547F6A9107}" destId="{37D48AE9-212B-4E31-BCAC-EDA552D9EFE4}" srcOrd="0" destOrd="0" presId="urn:microsoft.com/office/officeart/2018/2/layout/IconVerticalSolidList"/>
    <dgm:cxn modelId="{30BDB0F1-9BAB-415B-8499-0383285A27B7}" srcId="{7CD2AB35-5616-4450-9045-D67583E2EE1A}" destId="{8716A951-AED8-4461-8092-258025FE9368}" srcOrd="1" destOrd="0" parTransId="{5E196331-3A09-4EAA-9DBD-9465CE46CD8A}" sibTransId="{1DFE6381-B221-48BC-85C9-BD64EB5030AE}"/>
    <dgm:cxn modelId="{3F3E28F5-BE49-4733-B965-628136F46EB5}" type="presOf" srcId="{2EE4786E-FBB7-4D7F-9F7E-1EC9CC241A82}" destId="{AD68E993-5093-4BD9-8A94-5C05E8A4359B}" srcOrd="0" destOrd="0" presId="urn:microsoft.com/office/officeart/2018/2/layout/IconVerticalSolidList"/>
    <dgm:cxn modelId="{3B3EB0F7-96C5-43D5-90AE-34A9CE5C109E}" type="presOf" srcId="{0865B552-ED7D-41A4-AD3E-70660171D61E}" destId="{81130195-F803-4773-9924-1FF346995C88}" srcOrd="0" destOrd="0" presId="urn:microsoft.com/office/officeart/2018/2/layout/IconVerticalSolidList"/>
    <dgm:cxn modelId="{7D24E6D1-0CC3-40F8-8F5E-C27316B53B7B}" type="presParOf" srcId="{AD68E993-5093-4BD9-8A94-5C05E8A4359B}" destId="{4B7CBB3D-8BE5-466D-9580-E3E4F91696EE}" srcOrd="0" destOrd="0" presId="urn:microsoft.com/office/officeart/2018/2/layout/IconVerticalSolidList"/>
    <dgm:cxn modelId="{E8D20916-3D82-472D-AF38-64C762E95B2B}" type="presParOf" srcId="{4B7CBB3D-8BE5-466D-9580-E3E4F91696EE}" destId="{34C10CB5-19F6-4E5A-888C-035E96989283}" srcOrd="0" destOrd="0" presId="urn:microsoft.com/office/officeart/2018/2/layout/IconVerticalSolidList"/>
    <dgm:cxn modelId="{FBAD425D-7C0C-4EEA-991E-39BCAC58EC60}" type="presParOf" srcId="{4B7CBB3D-8BE5-466D-9580-E3E4F91696EE}" destId="{330D04F9-42EB-48B0-BECD-2F047998C409}" srcOrd="1" destOrd="0" presId="urn:microsoft.com/office/officeart/2018/2/layout/IconVerticalSolidList"/>
    <dgm:cxn modelId="{CBD9F25A-4100-419E-8319-1DCFEE799A33}" type="presParOf" srcId="{4B7CBB3D-8BE5-466D-9580-E3E4F91696EE}" destId="{C5C66003-BF86-4E1D-B913-CCC19A932406}" srcOrd="2" destOrd="0" presId="urn:microsoft.com/office/officeart/2018/2/layout/IconVerticalSolidList"/>
    <dgm:cxn modelId="{5093923E-596E-4702-B4D3-F696F112785A}" type="presParOf" srcId="{4B7CBB3D-8BE5-466D-9580-E3E4F91696EE}" destId="{8DCED029-A4B9-4379-90BD-E67562C927C9}" srcOrd="3" destOrd="0" presId="urn:microsoft.com/office/officeart/2018/2/layout/IconVerticalSolidList"/>
    <dgm:cxn modelId="{DAAC55DF-538D-4A24-8422-DABA2CFCC091}" type="presParOf" srcId="{4B7CBB3D-8BE5-466D-9580-E3E4F91696EE}" destId="{99E94328-685C-4A1C-984E-F6D4D349B733}" srcOrd="4" destOrd="0" presId="urn:microsoft.com/office/officeart/2018/2/layout/IconVerticalSolidList"/>
    <dgm:cxn modelId="{2E58C29E-EB09-4E3F-A973-1D1DB7A5AD12}" type="presParOf" srcId="{AD68E993-5093-4BD9-8A94-5C05E8A4359B}" destId="{3642DE77-753F-40BB-972E-1FA21C38B147}" srcOrd="1" destOrd="0" presId="urn:microsoft.com/office/officeart/2018/2/layout/IconVerticalSolidList"/>
    <dgm:cxn modelId="{B326FE25-6EBC-4C11-9BA1-FF70973D276D}" type="presParOf" srcId="{AD68E993-5093-4BD9-8A94-5C05E8A4359B}" destId="{9071A87E-77BA-46F4-A41D-44B8A8376B1A}" srcOrd="2" destOrd="0" presId="urn:microsoft.com/office/officeart/2018/2/layout/IconVerticalSolidList"/>
    <dgm:cxn modelId="{7377227B-5FD0-4465-A803-710C1C8C864C}" type="presParOf" srcId="{9071A87E-77BA-46F4-A41D-44B8A8376B1A}" destId="{641FC7BB-FC04-4AA8-86E8-01A0977E4144}" srcOrd="0" destOrd="0" presId="urn:microsoft.com/office/officeart/2018/2/layout/IconVerticalSolidList"/>
    <dgm:cxn modelId="{EFFE7875-34B9-4E7B-B02D-A9B35E407568}" type="presParOf" srcId="{9071A87E-77BA-46F4-A41D-44B8A8376B1A}" destId="{D9121827-9636-43AC-8B8A-7C591A6214BF}" srcOrd="1" destOrd="0" presId="urn:microsoft.com/office/officeart/2018/2/layout/IconVerticalSolidList"/>
    <dgm:cxn modelId="{12056CAB-461A-4678-9A25-F0AACC4876F3}" type="presParOf" srcId="{9071A87E-77BA-46F4-A41D-44B8A8376B1A}" destId="{7A870738-FBA5-40E5-B4A4-6A4DCEF702A2}" srcOrd="2" destOrd="0" presId="urn:microsoft.com/office/officeart/2018/2/layout/IconVerticalSolidList"/>
    <dgm:cxn modelId="{9005EDD8-C2B2-4A7A-9D36-7AA3EA039312}" type="presParOf" srcId="{9071A87E-77BA-46F4-A41D-44B8A8376B1A}" destId="{490F57AA-9D84-44A4-B239-1DDCB81F4A52}" srcOrd="3" destOrd="0" presId="urn:microsoft.com/office/officeart/2018/2/layout/IconVerticalSolidList"/>
    <dgm:cxn modelId="{B75485B1-285B-487B-8568-376A21F189AC}" type="presParOf" srcId="{9071A87E-77BA-46F4-A41D-44B8A8376B1A}" destId="{B2D66AC7-B837-40B2-988D-66F4D1308B93}" srcOrd="4" destOrd="0" presId="urn:microsoft.com/office/officeart/2018/2/layout/IconVerticalSolidList"/>
    <dgm:cxn modelId="{286A9E26-B8C9-4C71-86E0-B628429A29A3}" type="presParOf" srcId="{AD68E993-5093-4BD9-8A94-5C05E8A4359B}" destId="{6A1AF55D-644B-4839-86BB-E33F3DFC156F}" srcOrd="3" destOrd="0" presId="urn:microsoft.com/office/officeart/2018/2/layout/IconVerticalSolidList"/>
    <dgm:cxn modelId="{F86B92BB-2C58-4A8F-9463-A177D32654B6}" type="presParOf" srcId="{AD68E993-5093-4BD9-8A94-5C05E8A4359B}" destId="{46F30758-0163-40A0-BC2B-D1CEAD73E867}" srcOrd="4" destOrd="0" presId="urn:microsoft.com/office/officeart/2018/2/layout/IconVerticalSolidList"/>
    <dgm:cxn modelId="{AB5595EB-6EBD-4B30-B974-64834F6C833D}" type="presParOf" srcId="{46F30758-0163-40A0-BC2B-D1CEAD73E867}" destId="{0970F428-0D6E-45DC-BC7A-832FFCBCC111}" srcOrd="0" destOrd="0" presId="urn:microsoft.com/office/officeart/2018/2/layout/IconVerticalSolidList"/>
    <dgm:cxn modelId="{89597B90-1E27-472E-8056-E0D6205B78CE}" type="presParOf" srcId="{46F30758-0163-40A0-BC2B-D1CEAD73E867}" destId="{D48F019C-28E4-4704-924C-B998954DD540}" srcOrd="1" destOrd="0" presId="urn:microsoft.com/office/officeart/2018/2/layout/IconVerticalSolidList"/>
    <dgm:cxn modelId="{149332A6-42DF-4529-A883-0C1FF35D9E6B}" type="presParOf" srcId="{46F30758-0163-40A0-BC2B-D1CEAD73E867}" destId="{2286E559-CDF6-47F5-B53B-9773B55848B0}" srcOrd="2" destOrd="0" presId="urn:microsoft.com/office/officeart/2018/2/layout/IconVerticalSolidList"/>
    <dgm:cxn modelId="{C64D85AE-CE4E-4A72-8536-A4FC35A45667}" type="presParOf" srcId="{46F30758-0163-40A0-BC2B-D1CEAD73E867}" destId="{81130195-F803-4773-9924-1FF346995C88}" srcOrd="3" destOrd="0" presId="urn:microsoft.com/office/officeart/2018/2/layout/IconVerticalSolidList"/>
    <dgm:cxn modelId="{40790300-FFE6-4ED4-AA3D-9E7171B1EE4A}" type="presParOf" srcId="{46F30758-0163-40A0-BC2B-D1CEAD73E867}" destId="{37D48AE9-212B-4E31-BCAC-EDA552D9EF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B5111-BD50-4F48-BDA3-55E5A3972084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92C-6BFD-4139-AC91-24784D8C421F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F1CF-E134-4EF9-A596-0DEB3C2F0E03}">
      <dsp:nvSpPr>
        <dsp:cNvPr id="0" name=""/>
        <dsp:cNvSpPr/>
      </dsp:nvSpPr>
      <dsp:spPr>
        <a:xfrm>
          <a:off x="1383287" y="51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Adopt a Frontend Framework</a:t>
          </a:r>
          <a:endParaRPr lang="en-US" sz="2500" kern="1200" dirty="0"/>
        </a:p>
      </dsp:txBody>
      <dsp:txXfrm>
        <a:off x="1383287" y="511"/>
        <a:ext cx="4917523" cy="1197651"/>
      </dsp:txXfrm>
    </dsp:sp>
    <dsp:sp modelId="{277CE7DF-21F4-41E5-A397-A8D709DF05D7}">
      <dsp:nvSpPr>
        <dsp:cNvPr id="0" name=""/>
        <dsp:cNvSpPr/>
      </dsp:nvSpPr>
      <dsp:spPr>
        <a:xfrm>
          <a:off x="6300810" y="51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Change</a:t>
          </a:r>
          <a:r>
            <a:rPr lang="en-US" sz="1200" kern="1200"/>
            <a:t>: Use a modern frontend framework like React or Angular to improve user experience and make the design more dynamic.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Reason</a:t>
          </a:r>
          <a:r>
            <a:rPr lang="en-US" sz="1200" kern="1200"/>
            <a:t>: The current HTML/CSS implementation is functional but lacks interactivity and scalability for larger applications.</a:t>
          </a:r>
        </a:p>
      </dsp:txBody>
      <dsp:txXfrm>
        <a:off x="6300810" y="511"/>
        <a:ext cx="4627018" cy="1197651"/>
      </dsp:txXfrm>
    </dsp:sp>
    <dsp:sp modelId="{6754D272-69B2-4B68-9A43-4E150B2478D1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A36E6-1346-4A7C-81F0-975CCDB69FA6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F41D-E958-4760-B426-8318EA0AFF8E}">
      <dsp:nvSpPr>
        <dsp:cNvPr id="0" name=""/>
        <dsp:cNvSpPr/>
      </dsp:nvSpPr>
      <dsp:spPr>
        <a:xfrm>
          <a:off x="1383287" y="1497576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Enhance Security</a:t>
          </a:r>
          <a:endParaRPr lang="en-US" sz="2500" kern="1200" dirty="0"/>
        </a:p>
      </dsp:txBody>
      <dsp:txXfrm>
        <a:off x="1383287" y="1497576"/>
        <a:ext cx="4917523" cy="1197651"/>
      </dsp:txXfrm>
    </dsp:sp>
    <dsp:sp modelId="{7C7E6D62-0135-4EB3-8A0E-0B0663BDB822}">
      <dsp:nvSpPr>
        <dsp:cNvPr id="0" name=""/>
        <dsp:cNvSpPr/>
      </dsp:nvSpPr>
      <dsp:spPr>
        <a:xfrm>
          <a:off x="6300810" y="1497576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Change</a:t>
          </a:r>
          <a:r>
            <a:rPr lang="en-US" sz="1200" kern="1200"/>
            <a:t>: Implement password hashing (e.g., bcrypt) and HTTPS to further secure user data.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Reason</a:t>
          </a:r>
          <a:r>
            <a:rPr lang="en-US" sz="1200" kern="1200"/>
            <a:t>: Plain-text password storage in the database is a security risk and should be avoided.</a:t>
          </a:r>
        </a:p>
      </dsp:txBody>
      <dsp:txXfrm>
        <a:off x="6300810" y="1497576"/>
        <a:ext cx="4627018" cy="1197651"/>
      </dsp:txXfrm>
    </dsp:sp>
    <dsp:sp modelId="{EE9B4500-E531-428E-83C6-AFB7142F58EE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C7A2E-381A-46AE-A681-F41FA5921745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9F05-7D5D-48CB-B693-5F191CB52FCB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Optimize Testing</a:t>
          </a:r>
          <a:r>
            <a:rPr lang="en-US" sz="2500" kern="1200"/>
            <a:t>:</a:t>
          </a:r>
        </a:p>
      </dsp:txBody>
      <dsp:txXfrm>
        <a:off x="1383287" y="2994641"/>
        <a:ext cx="4917523" cy="1197651"/>
      </dsp:txXfrm>
    </dsp:sp>
    <dsp:sp modelId="{326B430C-A752-4BCE-B9DE-4076E79D87FC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Change</a:t>
          </a:r>
          <a:r>
            <a:rPr lang="en-US" sz="1200" kern="1200"/>
            <a:t>: Increase test automation coverage and integrate a CI/CD pipeline for continuous testing and deployment.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Reason</a:t>
          </a:r>
          <a:r>
            <a:rPr lang="en-US" sz="1200" kern="1200"/>
            <a:t>: Automating more workflows would save time and reduce human errors during testing.</a:t>
          </a:r>
        </a:p>
      </dsp:txBody>
      <dsp:txXfrm>
        <a:off x="6300810" y="2994641"/>
        <a:ext cx="4627018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0CB5-19F6-4E5A-888C-035E9698928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D04F9-42EB-48B0-BECD-2F047998C409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ED029-A4B9-4379-90BD-E67562C927C9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Flask for Backend</a:t>
          </a:r>
          <a:r>
            <a:rPr lang="en-US" sz="2500" kern="1200"/>
            <a:t>:</a:t>
          </a:r>
        </a:p>
      </dsp:txBody>
      <dsp:txXfrm>
        <a:off x="1437631" y="531"/>
        <a:ext cx="4732020" cy="1244702"/>
      </dsp:txXfrm>
    </dsp:sp>
    <dsp:sp modelId="{99E94328-685C-4A1C-984E-F6D4D349B733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Keep</a:t>
          </a:r>
          <a:r>
            <a:rPr lang="en-US" sz="1500" kern="1200"/>
            <a:t>: Use Flask for its simplicity and flexibility.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Reason</a:t>
          </a:r>
          <a:r>
            <a:rPr lang="en-US" sz="1500" kern="1200"/>
            <a:t>: It allowed for rapid development and easy integration with the database.</a:t>
          </a:r>
        </a:p>
      </dsp:txBody>
      <dsp:txXfrm>
        <a:off x="6169651" y="531"/>
        <a:ext cx="4345948" cy="1244702"/>
      </dsp:txXfrm>
    </dsp:sp>
    <dsp:sp modelId="{641FC7BB-FC04-4AA8-86E8-01A0977E414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21827-9636-43AC-8B8A-7C591A6214B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57AA-9D84-44A4-B239-1DDCB81F4A52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Role-Based Access Control</a:t>
          </a:r>
          <a:r>
            <a:rPr lang="en-US" sz="2500" kern="1200"/>
            <a:t>:</a:t>
          </a:r>
        </a:p>
      </dsp:txBody>
      <dsp:txXfrm>
        <a:off x="1437631" y="1556410"/>
        <a:ext cx="4732020" cy="1244702"/>
      </dsp:txXfrm>
    </dsp:sp>
    <dsp:sp modelId="{B2D66AC7-B837-40B2-988D-66F4D1308B93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Keep</a:t>
          </a:r>
          <a:r>
            <a:rPr lang="en-US" sz="1500" kern="1200"/>
            <a:t>: The current role-based access control implementation.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Reason</a:t>
          </a:r>
          <a:r>
            <a:rPr lang="en-US" sz="1500" kern="1200"/>
            <a:t>: It effectively ensured users only accessed functionalities relevant to their roles.</a:t>
          </a:r>
        </a:p>
      </dsp:txBody>
      <dsp:txXfrm>
        <a:off x="6169651" y="1556410"/>
        <a:ext cx="4345948" cy="1244702"/>
      </dsp:txXfrm>
    </dsp:sp>
    <dsp:sp modelId="{0970F428-0D6E-45DC-BC7A-832FFCBCC11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019C-28E4-4704-924C-B998954DD54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30195-F803-4773-9924-1FF346995C88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Relational Database Design</a:t>
          </a:r>
          <a:r>
            <a:rPr lang="en-US" sz="2500" kern="1200"/>
            <a:t>:</a:t>
          </a:r>
        </a:p>
      </dsp:txBody>
      <dsp:txXfrm>
        <a:off x="1437631" y="3112289"/>
        <a:ext cx="4732020" cy="1244702"/>
      </dsp:txXfrm>
    </dsp:sp>
    <dsp:sp modelId="{37D48AE9-212B-4E31-BCAC-EDA552D9EFE4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Keep</a:t>
          </a:r>
          <a:r>
            <a:rPr lang="en-US" sz="1500" kern="1200"/>
            <a:t>: The normalized database schema.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Reason</a:t>
          </a:r>
          <a:r>
            <a:rPr lang="en-US" sz="1500" kern="1200"/>
            <a:t>: It provided clear relationships between entities and supported efficient querying.</a:t>
          </a:r>
        </a:p>
      </dsp:txBody>
      <dsp:txXfrm>
        <a:off x="6169651" y="3112289"/>
        <a:ext cx="434594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8A6-6B34-4D04-4CE6-7B945958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FF7B-BBFD-4252-6F97-2748C650A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1C1F-6656-154F-35A4-987FCD21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B8BC-1ECB-389B-4796-36C379BD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6367-D982-34ED-B952-0A938C0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5A54-3CF4-D0A7-F422-1C4D32CF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EF76-DAC7-A1AF-01C4-6CCC48C3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F8A5-B8AD-C073-8641-19E542BF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4ADC-EBEB-3565-F81E-33150E5B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09E7-E3EC-CCCD-9190-75AC45C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F129F-0ECE-23C4-6E51-56C37F935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AA70A-83F9-D443-E540-C6B623C6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C431-F985-CF41-3530-97E08F2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EC4E-69F4-F112-DE91-82E9CE9C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1E5E-6DE5-173E-B121-F2AC4905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CE16-2EAB-4A87-732E-CD6E15E3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DE05-09A7-8104-5CB0-D934C695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4515-B7BC-1F0A-2F0C-6C4721B7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E3EF-C245-4BEF-6C40-2EAC797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F59C-CBB5-319F-837E-B3629AE0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93FC-E54F-A3FA-4DC3-ABC08A7C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504A-266D-7277-3E4C-B1E666E4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4A20-EB17-8087-452B-90528BDA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CCEA-AAED-6D18-76A6-EC427E95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BD5F-1316-41C2-92C6-1360315C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2E0B-E534-C7A0-D82C-03123C2D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14E1-0922-7BCC-D069-74011188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38EB4-34C5-0670-5745-B79BF2E1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C822-C8CE-6D30-3BF2-E35FC1C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DBFA0-23BA-2B63-FBCE-670A94C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610F-60CC-3F52-4790-2DAD00DF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318-F827-8ADD-F0E1-0FD35976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23A0-4F0B-4492-CD6B-F9E3FF1F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8395-2D55-5246-49EA-9364F214B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2F247-D207-C946-0A1C-AF56813FF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EFA65-C00B-CD29-FDB8-3CF20A32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8755-6AAC-CE97-4CEC-25DD0E20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88254-47D7-C200-B80B-2F718281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85864-36EB-CDB5-3623-22DFEA9A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A49-DA75-8820-3A39-755F14EF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2DF4-2984-3192-AF9A-605CCC7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34D9-7CE3-6C0F-4DF0-696199AE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5E1A0-4046-F494-104C-7EABAB7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6A6D4-E077-2CCE-AB9E-AFD02065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0EB5-240E-591A-821D-380BA3FC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89FB9-6239-9D6B-C7EC-126E0BE2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5C3-AB0A-68FC-29FE-9EDD25FB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88A4-1590-E84D-4E83-7015CA75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0DBE7-D0E4-566B-C0CF-F8DE88CE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6104E-2C51-028A-8593-F8053C84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13E4-59FC-34D2-4F9A-AB657DD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3E69-0F01-95CF-2F41-DD43E9A7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CE4B-0D9F-0067-F561-4B433B78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D1154-0BC7-BE92-AB17-896041A2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AD7FB-38C6-DE40-E233-6F46065AA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66B2-C190-A587-5492-739EDCA9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2FEBA-70D3-7D69-2206-87756D16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DDC8-18B9-803A-049E-912B180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80F70-6C45-5E87-1069-E747F50F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500B-05AE-DF52-C84E-1864359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15C-49FD-13FA-91B9-87E58FFF4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66E5F-B28C-4D84-A74C-54828CED673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4938-5FA3-7C6A-8106-848756C4D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6605-D67C-ECC1-DB5E-EEE76EF3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C9B3F-C726-45DF-8BB2-66338D2E0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F0399FAF-A56D-1EDC-E4BB-F48DF9DC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4" r="13818" b="21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45C2-4D7B-6229-1362-83F8A217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Car Dealership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2AAF3-4375-BD7C-BED2-B75DB7D0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AbdelRahman Ammar 202102787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Abdelrhman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Fouda</a:t>
            </a:r>
            <a:r>
              <a:rPr lang="en-US" sz="2000" dirty="0">
                <a:solidFill>
                  <a:schemeClr val="bg1"/>
                </a:solidFill>
              </a:rPr>
              <a:t> 202101892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Hassan </a:t>
            </a:r>
            <a:r>
              <a:rPr lang="en-US" sz="2000" dirty="0" err="1">
                <a:solidFill>
                  <a:schemeClr val="bg1"/>
                </a:solidFill>
              </a:rPr>
              <a:t>Ghataty</a:t>
            </a:r>
            <a:r>
              <a:rPr lang="en-US" sz="2000" dirty="0">
                <a:solidFill>
                  <a:schemeClr val="bg1"/>
                </a:solidFill>
              </a:rPr>
              <a:t> 202103095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80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2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ABD45-9C94-8D08-A891-F40D6396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Database Schema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DD3A-F4E5-7A89-214B-B200F4A2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746" y="93794"/>
            <a:ext cx="5283063" cy="67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D97BA-8E31-E2E8-939F-0272D8C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dirty="0"/>
              <a:t>SQL Queries: CREATE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6272-AC3C-2DA9-9BCA-F32C9C7C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382" y="1557338"/>
            <a:ext cx="2669165" cy="528547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52280-EA6B-EE28-AB59-80C4DB0E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66" y="1252538"/>
            <a:ext cx="3010199" cy="557444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7F4BB-6DF6-6695-C884-ECD48053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20" y="265361"/>
            <a:ext cx="2846193" cy="432881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FE2F7C-9292-1782-D5B8-69A09840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042" y="4743272"/>
            <a:ext cx="3793576" cy="184936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78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D677-CCFC-2438-307C-F8726F8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SQL 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AC33F-7BB0-B928-FBC7-4558E3328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92449"/>
            <a:ext cx="5151443" cy="1133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51C93-F413-AA8F-0FE2-1F12B063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3" y="3647063"/>
            <a:ext cx="5149258" cy="5020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2CC8B5-0E32-55FD-7B66-BC32D3832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43" y="4277879"/>
            <a:ext cx="6943360" cy="24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3B8C0-B6B8-0596-CF0B-5E42B2BF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Initial Prompt: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3DB5F-B27B-25A2-4ECC-79338271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842" y="1904895"/>
            <a:ext cx="3050251" cy="488040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2EF30-1CA8-1C11-0AD5-09CEA57B4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716" y="1904896"/>
            <a:ext cx="3311231" cy="4869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58C99-F639-4586-64EF-55C2498A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101" y="1904895"/>
            <a:ext cx="5117595" cy="48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A39-4E57-35C0-6187-E5007849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6F4D75-D13F-140B-00D1-D14663E8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5" y="3204997"/>
            <a:ext cx="11960906" cy="14203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C1F7B-7EA3-7B1A-B32F-123AAE20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432"/>
            <a:ext cx="12192000" cy="17924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BBA6A-39CD-1743-F484-4CE237EF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5" y="4738120"/>
            <a:ext cx="12192000" cy="17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3BFB4-5B34-F216-3EF8-16B470AF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Automated Test Cases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AE988-5001-3693-4F6F-1C932B5F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34" y="2010286"/>
            <a:ext cx="5508887" cy="4159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E56CB-2398-9C46-FED7-B3CF2D01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3" y="3799984"/>
            <a:ext cx="5393039" cy="29796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314C4-2E31-277A-D68F-88E5F3C2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91" y="1981608"/>
            <a:ext cx="6328353" cy="17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08777-5002-94AC-68CD-0EE0C63C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4A025-5FF3-8A54-338D-FB61593C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6067BF61-A7B0-23B2-4D87-099C3177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9E1C0-0667-AA34-A5A7-3184549F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Challenges Faced and Solutions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F7FA7-647A-E9BD-0839-58F2F5B6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Would You Do Differently?</a:t>
            </a:r>
            <a:br>
              <a:rPr lang="en-US" sz="2800" b="1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80043-FD2E-F1C7-8E84-D772F8096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870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16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F3E24-CB30-C0AF-A4BB-C610C90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What Would You Do the Same?</a:t>
            </a:r>
            <a:br>
              <a:rPr lang="en-US" sz="3100" b="1" dirty="0"/>
            </a:br>
            <a:endParaRPr lang="en-US" sz="3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09BA3-AA23-0922-11E1-37042C7E4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7486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9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686F1-FC8D-F454-F75A-B3DCE41E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8B-4BE3-DA5C-EF4F-394FE5DC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41741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Problem Statement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current car dealership operations lack an efficient, digital system to manage customer interactions, inventory tracking, and user role-specific functionalities. Manual processes are error-prone, time-consuming, and limit scalability.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Summary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Car Dealership System is a web-based solution designed to streamline operations for car dealerships. It provides: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Role-based access for Admin, Salesperson, and Customer.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Inventory management with real-time updates.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Test drive scheduling, car bookings, and inquiry tracking.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Comprehensive sales reporting and database-driven functionality.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0EFA-D971-9403-AA0B-DA5D1EB31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30" y="643466"/>
            <a:ext cx="7024396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07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E752F-75C0-9399-8275-F8EE0D25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46356"/>
            <a:ext cx="7047923" cy="23610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9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1B05A-9E21-6BCA-F74C-ECC78D8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5AF76-2E9A-536F-A285-BAB15B2C3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92303"/>
            <a:ext cx="7188199" cy="48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0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00C0C-1477-0AA6-E39B-8DB7036A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3DFB4-C1C6-77DB-17FA-C5CF7DA3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00AFD-3F66-9AAC-200C-C6EFDC54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FEEDC-0873-59E4-DEA7-0B2D681FB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296" y="961812"/>
            <a:ext cx="65528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5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A85E-B43B-31CE-4E22-36C31A6A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DBF00037-C49E-8BF0-68EF-05E0F8FD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"/>
          <a:stretch/>
        </p:blipFill>
        <p:spPr bwMode="auto">
          <a:xfrm>
            <a:off x="643467" y="1041392"/>
            <a:ext cx="10905066" cy="47752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3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355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Car Dealership System</vt:lpstr>
      <vt:lpstr>Introduction </vt:lpstr>
      <vt:lpstr>PowerPoint Presentation</vt:lpstr>
      <vt:lpstr>PowerPoint Presentation</vt:lpstr>
      <vt:lpstr>Use Case 1</vt:lpstr>
      <vt:lpstr>Use Case 2</vt:lpstr>
      <vt:lpstr>Use Case 3</vt:lpstr>
      <vt:lpstr>Entity-Relationship Diagram</vt:lpstr>
      <vt:lpstr>PowerPoint Presentation</vt:lpstr>
      <vt:lpstr>Relational Database Schema</vt:lpstr>
      <vt:lpstr>SQL Queries: CREATE</vt:lpstr>
      <vt:lpstr>SQL Queries</vt:lpstr>
      <vt:lpstr>Initial Prompt:</vt:lpstr>
      <vt:lpstr>Test Cases</vt:lpstr>
      <vt:lpstr>Automated Test Cases</vt:lpstr>
      <vt:lpstr>Results</vt:lpstr>
      <vt:lpstr>Challenges Faced and Solutions </vt:lpstr>
      <vt:lpstr>What Would You Do Differently? </vt:lpstr>
      <vt:lpstr>What Would You Do the Same?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Tarek Ammar</dc:creator>
  <cp:lastModifiedBy>AbdelRahman Tarek Ammar</cp:lastModifiedBy>
  <cp:revision>1</cp:revision>
  <dcterms:created xsi:type="dcterms:W3CDTF">2025-01-09T08:38:45Z</dcterms:created>
  <dcterms:modified xsi:type="dcterms:W3CDTF">2025-01-09T20:34:17Z</dcterms:modified>
</cp:coreProperties>
</file>