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33D9-5799-4702-A571-5EEA292A347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89EF-1B36-45A1-AD1F-39914CC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ACT Internship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ELECTRIC WATER HEATER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System Design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89" y="1600200"/>
            <a:ext cx="5762221" cy="4525963"/>
          </a:xfrm>
        </p:spPr>
      </p:pic>
    </p:spTree>
    <p:extLst>
      <p:ext uri="{BB962C8B-B14F-4D97-AF65-F5344CB8AC3E}">
        <p14:creationId xmlns:p14="http://schemas.microsoft.com/office/powerpoint/2010/main" val="218500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7185" b="5287"/>
          <a:stretch/>
        </p:blipFill>
        <p:spPr>
          <a:xfrm>
            <a:off x="304800" y="1600200"/>
            <a:ext cx="8483846" cy="4550425"/>
          </a:xfrm>
        </p:spPr>
      </p:pic>
    </p:spTree>
    <p:extLst>
      <p:ext uri="{BB962C8B-B14F-4D97-AF65-F5344CB8AC3E}">
        <p14:creationId xmlns:p14="http://schemas.microsoft.com/office/powerpoint/2010/main" val="42280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Buttons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Button_Init</a:t>
            </a:r>
            <a:r>
              <a:rPr lang="en-US" sz="1200" dirty="0" smtClean="0"/>
              <a:t> 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ON_Button_EXTI_Init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UP_Pressed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Down_Pressed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 smtClean="0"/>
              <a:t>Display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Sev_Seg_Init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Sev_Seg_Write</a:t>
            </a:r>
            <a:r>
              <a:rPr lang="en-US" sz="13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Sev_Seg_Enable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Sev_Seg_Disable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/>
              <a:t>Sev_Seg_Write_99</a:t>
            </a:r>
          </a:p>
          <a:p>
            <a:pPr marL="0" indent="0">
              <a:buNone/>
            </a:pPr>
            <a:r>
              <a:rPr lang="en-US" dirty="0" smtClean="0"/>
              <a:t>Fan </a:t>
            </a:r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Fan_Init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Fan_Start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Fan_Stop</a:t>
            </a:r>
            <a:r>
              <a:rPr lang="en-US" sz="1300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EEPROM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Includes </a:t>
            </a:r>
            <a:r>
              <a:rPr lang="en-US" sz="1200" dirty="0"/>
              <a:t>I2C driver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EEPROM_Init</a:t>
            </a:r>
            <a:r>
              <a:rPr lang="en-US" sz="12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EEPROM_Write</a:t>
            </a:r>
            <a:r>
              <a:rPr lang="en-US" sz="12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EEPROM_Read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I2C driver  :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I2C_Init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I2C_Hold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I2C_Start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I2C_Repeated_Start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I2C_Stop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I2C_Write_Byte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/>
              <a:t>I2C_Read_Byte</a:t>
            </a:r>
          </a:p>
          <a:p>
            <a:pPr marL="0" indent="0">
              <a:buNone/>
            </a:pPr>
            <a:r>
              <a:rPr lang="en-US" sz="2400" dirty="0" smtClean="0"/>
              <a:t>Heater</a:t>
            </a:r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Heater_Init</a:t>
            </a:r>
            <a:endParaRPr lang="en-US" sz="1300" dirty="0"/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Heater_Start</a:t>
            </a:r>
            <a:r>
              <a:rPr lang="en-US" sz="13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300" dirty="0" err="1"/>
              <a:t>Heater_Stop</a:t>
            </a:r>
            <a:endParaRPr lang="en-US" sz="13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50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Design “contd.”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LEDs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Heating_LED_Init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Heating_LED_On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Heating_LED_Off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Heating_LED_Toggle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 smtClean="0"/>
              <a:t>Temp Sensor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Temp_Sensor_ADC_Init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Temp_Sensor_ADC_Read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Main Function 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400" dirty="0"/>
              <a:t>- Initialize  the system </a:t>
            </a:r>
          </a:p>
          <a:p>
            <a:pPr marL="0" indent="0">
              <a:buNone/>
            </a:pPr>
            <a:r>
              <a:rPr lang="en-US" sz="1400" dirty="0"/>
              <a:t>	- Check the State </a:t>
            </a:r>
          </a:p>
          <a:p>
            <a:pPr marL="0" indent="0">
              <a:buNone/>
            </a:pPr>
            <a:r>
              <a:rPr lang="en-US" sz="1400" dirty="0"/>
              <a:t>	- call the State Task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System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err="1"/>
              <a:t>Sytem_Init</a:t>
            </a: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Adjust_Temp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Add_New_Temp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sz="1200" dirty="0" err="1" smtClean="0"/>
              <a:t>Calc_Temp_Avg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State Task Functions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/>
              <a:t> </a:t>
            </a:r>
            <a:r>
              <a:rPr lang="en-US" sz="1400" dirty="0" err="1" smtClean="0"/>
              <a:t>Task_OFF_State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err="1" smtClean="0"/>
              <a:t>Task_ON_State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err="1" smtClean="0"/>
              <a:t>Task_ChangeTemp_State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62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Design “contd.”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Configurable parameters</a:t>
            </a:r>
          </a:p>
          <a:p>
            <a:pPr marL="0" indent="0">
              <a:buNone/>
            </a:pPr>
            <a:r>
              <a:rPr lang="en-US" sz="40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MARGIN_TEMP  = 1 </a:t>
            </a:r>
          </a:p>
          <a:p>
            <a:pPr marL="0" indent="0">
              <a:buNone/>
            </a:pPr>
            <a:r>
              <a:rPr lang="en-US" sz="1200" dirty="0" smtClean="0"/>
              <a:t>Should be 5 degree but I used 1 for better performance 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MAX_TEMP  = 75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MIN_TEMP   = 35 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INITIAL_DESIRED_TEMP = 60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NUM_OF_TEMP_MEASUREMENTS  = 10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DEBOUNCING_INTERVAL  = 75 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1100" dirty="0" smtClean="0"/>
              <a:t>“Defined </a:t>
            </a:r>
            <a:r>
              <a:rPr lang="en-US" sz="1100" dirty="0"/>
              <a:t>in </a:t>
            </a:r>
            <a:r>
              <a:rPr lang="en-US" sz="1100" dirty="0" err="1"/>
              <a:t>Buttons.h</a:t>
            </a:r>
            <a:r>
              <a:rPr lang="en-US" sz="1100" dirty="0"/>
              <a:t> </a:t>
            </a:r>
            <a:r>
              <a:rPr lang="en-US" sz="1100" dirty="0" smtClean="0"/>
              <a:t>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System Interrupts : 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External </a:t>
            </a:r>
            <a:r>
              <a:rPr lang="en-US" sz="2600" dirty="0"/>
              <a:t>Interrupt (ON/OFF)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Timer1  </a:t>
            </a:r>
            <a:r>
              <a:rPr lang="en-US" sz="2600" dirty="0"/>
              <a:t>interrupt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used </a:t>
            </a:r>
            <a:r>
              <a:rPr lang="en-US" sz="2600" dirty="0"/>
              <a:t>for Toggling and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Tracking  </a:t>
            </a:r>
            <a:r>
              <a:rPr lang="en-US" sz="2600" dirty="0"/>
              <a:t>5 sec delays 		</a:t>
            </a:r>
            <a:r>
              <a:rPr lang="en-US" sz="2600" dirty="0" smtClean="0"/>
              <a:t>after </a:t>
            </a:r>
            <a:r>
              <a:rPr lang="en-US" sz="2600" dirty="0"/>
              <a:t>last button press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Timer </a:t>
            </a:r>
            <a:r>
              <a:rPr lang="en-US" sz="2600" dirty="0"/>
              <a:t>0 interrupt </a:t>
            </a:r>
          </a:p>
          <a:p>
            <a:pPr marL="0" indent="0">
              <a:buNone/>
            </a:pPr>
            <a:r>
              <a:rPr lang="en-US" sz="2600" dirty="0" smtClean="0"/>
              <a:t>	used </a:t>
            </a:r>
            <a:r>
              <a:rPr lang="en-US" sz="2600" dirty="0"/>
              <a:t>to set a flag each </a:t>
            </a:r>
            <a:r>
              <a:rPr lang="en-US" sz="2600" dirty="0" smtClean="0"/>
              <a:t>	100ms  </a:t>
            </a:r>
            <a:r>
              <a:rPr lang="en-US" sz="2600" dirty="0"/>
              <a:t>to Measure the </a:t>
            </a:r>
            <a:r>
              <a:rPr lang="en-US" sz="2600" dirty="0" smtClean="0"/>
              <a:t>	</a:t>
            </a:r>
            <a:r>
              <a:rPr lang="en-US" sz="2600" dirty="0" err="1" smtClean="0"/>
              <a:t>Temprature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93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Schedulability</a:t>
            </a:r>
            <a:r>
              <a:rPr lang="en-US" sz="4000" b="1" dirty="0"/>
              <a:t> </a:t>
            </a:r>
            <a:r>
              <a:rPr lang="en-US" sz="4000" b="1" dirty="0" smtClean="0"/>
              <a:t>Check </a:t>
            </a:r>
            <a:endParaRPr lang="en-US" sz="4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58"/>
          <a:stretch/>
        </p:blipFill>
        <p:spPr>
          <a:xfrm>
            <a:off x="228600" y="1752600"/>
            <a:ext cx="6743291" cy="3122798"/>
          </a:xfrm>
        </p:spPr>
      </p:pic>
    </p:spTree>
    <p:extLst>
      <p:ext uri="{BB962C8B-B14F-4D97-AF65-F5344CB8AC3E}">
        <p14:creationId xmlns:p14="http://schemas.microsoft.com/office/powerpoint/2010/main" val="28544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135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SWIFT ACT Internship Project </vt:lpstr>
      <vt:lpstr>System Design </vt:lpstr>
      <vt:lpstr>State Diagram </vt:lpstr>
      <vt:lpstr>Detailed Design </vt:lpstr>
      <vt:lpstr>Detailed Design “contd.”</vt:lpstr>
      <vt:lpstr>Detailed Design “contd.”</vt:lpstr>
      <vt:lpstr>Schedulability Check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ACT Internship Project</dc:title>
  <dc:creator>DELL</dc:creator>
  <cp:lastModifiedBy>DELL</cp:lastModifiedBy>
  <cp:revision>18</cp:revision>
  <dcterms:created xsi:type="dcterms:W3CDTF">2020-07-12T02:19:38Z</dcterms:created>
  <dcterms:modified xsi:type="dcterms:W3CDTF">2020-07-15T21:31:22Z</dcterms:modified>
</cp:coreProperties>
</file>