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0" r:id="rId6"/>
    <p:sldId id="272" r:id="rId7"/>
  </p:sldIdLst>
  <p:sldSz cx="9144000" cy="5143500" type="screen16x9"/>
  <p:notesSz cx="6858000" cy="9144000"/>
  <p:embeddedFontLst>
    <p:embeddedFont>
      <p:font typeface="Itim" pitchFamily="2" charset="-3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08B575-C9AB-467C-8A6F-721B46811B27}">
  <a:tblStyle styleId="{4308B575-C9AB-467C-8A6F-721B46811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9"/>
  </p:normalViewPr>
  <p:slideViewPr>
    <p:cSldViewPr snapToGrid="0" snapToObjects="1">
      <p:cViewPr varScale="1">
        <p:scale>
          <a:sx n="136" d="100"/>
          <a:sy n="13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8bca512db4_0_2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8bca512db4_0_2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7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4" name="Google Shape;304;p1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2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7" name="Google Shape;327;p12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9" name="Google Shape;329;p12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0" name="Google Shape;330;p12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2" name="Google Shape;332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4" name="Google Shape;334;p12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5" name="Google Shape;335;p12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6" name="Google Shape;336;p12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7" name="Google Shape;337;p12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8" name="Google Shape;338;p12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7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4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forms-overview" TargetMode="External"/><Relationship Id="rId3" Type="http://schemas.openxmlformats.org/officeDocument/2006/relationships/hyperlink" Target="https://angular.io/guide/animations" TargetMode="External"/><Relationship Id="rId7" Type="http://schemas.openxmlformats.org/officeDocument/2006/relationships/hyperlink" Target="https://angular.io/guide/service-worker-intr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gular.io/guide/http" TargetMode="External"/><Relationship Id="rId5" Type="http://schemas.openxmlformats.org/officeDocument/2006/relationships/hyperlink" Target="https://angular.io/guide/router" TargetMode="External"/><Relationship Id="rId4" Type="http://schemas.openxmlformats.org/officeDocument/2006/relationships/hyperlink" Target="https://angular.io/guide/schema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</a:t>
            </a:r>
            <a:br>
              <a:rPr lang="en" dirty="0"/>
            </a:br>
            <a:r>
              <a:rPr lang="en" dirty="0"/>
              <a:t>Course</a:t>
            </a:r>
            <a:endParaRPr dirty="0"/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Abdelrahman </a:t>
            </a:r>
            <a:r>
              <a:rPr lang="en" dirty="0" err="1"/>
              <a:t>Haridy</a:t>
            </a:r>
            <a:br>
              <a:rPr lang="en" dirty="0"/>
            </a:br>
            <a:r>
              <a:rPr lang="en" dirty="0" err="1"/>
              <a:t>Abharworks.com</a:t>
            </a:r>
            <a:endParaRPr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43163" y="1134805"/>
            <a:ext cx="7916420" cy="34401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dirty="0"/>
              <a:t>Building and maintain Single page applications using </a:t>
            </a:r>
            <a:r>
              <a:rPr lang="en-US" dirty="0">
                <a:solidFill>
                  <a:srgbClr val="002060"/>
                </a:solidFill>
              </a:rPr>
              <a:t>Angular</a:t>
            </a:r>
            <a:r>
              <a:rPr lang="en" dirty="0"/>
              <a:t>: </a:t>
            </a:r>
            <a:endParaRPr dirty="0"/>
          </a:p>
          <a:p>
            <a:pPr lvl="0">
              <a:spcBef>
                <a:spcPts val="500"/>
              </a:spcBef>
            </a:pPr>
            <a:r>
              <a:rPr lang="en-US" dirty="0"/>
              <a:t>Angular Getting Started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Angular Building Blocks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Data Binding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Displaying Data and Handling Events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Pass data between components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How to use ng-bootstrap?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Modules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Directives</a:t>
            </a:r>
          </a:p>
          <a:p>
            <a:pPr>
              <a:spcBef>
                <a:spcPts val="500"/>
              </a:spcBef>
            </a:pPr>
            <a:r>
              <a:rPr lang="en-US" dirty="0"/>
              <a:t>Task #1 ( doctors list )</a:t>
            </a:r>
          </a:p>
          <a:p>
            <a:pPr>
              <a:spcBef>
                <a:spcPts val="500"/>
              </a:spcBef>
            </a:pPr>
            <a:r>
              <a:rPr lang="en-US" dirty="0"/>
              <a:t>Building Reusable Components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Pipes</a:t>
            </a:r>
          </a:p>
          <a:p>
            <a:pPr>
              <a:spcBef>
                <a:spcPts val="500"/>
              </a:spcBef>
            </a:pPr>
            <a:r>
              <a:rPr lang="en-US" dirty="0"/>
              <a:t>Task #2 ( loading button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Forms and Validation?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Task #3 ( Signup Form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Routing and Navigation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Task #4 ( Get Doctor data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Services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Authentication and authorization  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HTTP Services</a:t>
            </a:r>
            <a:endParaRPr dirty="0"/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896897" y="822865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393032" y="1371025"/>
            <a:ext cx="5000767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b="0" dirty="0"/>
              <a:t>What is Angular?</a:t>
            </a:r>
            <a:r>
              <a:rPr lang="en" sz="4000" dirty="0"/>
              <a:t>!</a:t>
            </a:r>
            <a:endParaRPr sz="4000" dirty="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279319" y="2322250"/>
            <a:ext cx="5879431" cy="2978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US" dirty="0"/>
              <a:t>Angular is a development platform, built on </a:t>
            </a:r>
            <a:r>
              <a:rPr lang="en-US" dirty="0">
                <a:hlinkClick r:id="rId3"/>
              </a:rPr>
              <a:t>TypeScript</a:t>
            </a:r>
            <a:r>
              <a:rPr lang="en-US" dirty="0"/>
              <a:t>. As a platform, Angular includes:</a:t>
            </a:r>
          </a:p>
          <a:p>
            <a:pPr algn="l"/>
            <a:r>
              <a:rPr lang="en-US" sz="1400" dirty="0"/>
              <a:t>A component-based framework for building scalable web applications</a:t>
            </a:r>
          </a:p>
          <a:p>
            <a:pPr algn="l"/>
            <a:r>
              <a:rPr lang="en-US" sz="1400" dirty="0"/>
              <a:t>A collection of well-integrated libraries that cover a wide variety of features, including routing, forms management, client-server communication, and more</a:t>
            </a:r>
          </a:p>
          <a:p>
            <a:pPr algn="l"/>
            <a:r>
              <a:rPr lang="en-US" sz="1400" dirty="0"/>
              <a:t>A suite of developer tools to help you develop, build, test, and update your code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497842" y="1029058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5893815" y="4019428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4090974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lvl="0"/>
            <a:r>
              <a:rPr lang="en-US" b="1" dirty="0"/>
              <a:t>Components</a:t>
            </a:r>
            <a:r>
              <a:rPr lang="en-US" dirty="0"/>
              <a:t> are the building blocks that compose an application.</a:t>
            </a:r>
          </a:p>
          <a:p>
            <a:r>
              <a:rPr lang="en-US" b="1" dirty="0"/>
              <a:t>Templates: </a:t>
            </a:r>
            <a:r>
              <a:rPr lang="en-US" dirty="0"/>
              <a:t>Every component has an HTML template that declares how that component renders.</a:t>
            </a:r>
          </a:p>
          <a:p>
            <a:r>
              <a:rPr lang="en-US" b="1" dirty="0"/>
              <a:t>Dependency injection </a:t>
            </a:r>
            <a:r>
              <a:rPr lang="en-US" dirty="0"/>
              <a:t>lets you declare the dependencies of your TypeScript classes without taking care of their instantiation.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The essentials</a:t>
            </a:r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2DA260D-8785-5F48-A5E8-FB946890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143" y="2068139"/>
            <a:ext cx="3579484" cy="14129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3"/>
          <p:cNvGrpSpPr/>
          <p:nvPr/>
        </p:nvGrpSpPr>
        <p:grpSpPr>
          <a:xfrm rot="-546322">
            <a:off x="897607" y="1747842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33"/>
          <p:cNvGrpSpPr/>
          <p:nvPr/>
        </p:nvGrpSpPr>
        <p:grpSpPr>
          <a:xfrm rot="474737">
            <a:off x="6324405" y="2788705"/>
            <a:ext cx="2049331" cy="585348"/>
            <a:chOff x="4345425" y="2175475"/>
            <a:chExt cx="800750" cy="176025"/>
          </a:xfrm>
        </p:grpSpPr>
        <p:sp>
          <p:nvSpPr>
            <p:cNvPr id="950" name="Google Shape;950;p3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5189621" y="1391992"/>
            <a:ext cx="3426346" cy="1688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/>
              <a:t>The Angular CLI </a:t>
            </a:r>
            <a:r>
              <a:rPr lang="en-US" dirty="0"/>
              <a:t>is the fastest, straightforward, and recommended way to develop Angular applications. The Angular CLI makes a number of tasks trouble-free. Here are some examples:</a:t>
            </a:r>
            <a:endParaRPr dirty="0"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2011388" y="2590129"/>
            <a:ext cx="1071887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Book Title</a:t>
            </a:r>
            <a:endParaRPr sz="30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55" name="Google Shape;955;p33"/>
          <p:cNvGrpSpPr/>
          <p:nvPr/>
        </p:nvGrpSpPr>
        <p:grpSpPr>
          <a:xfrm rot="-974667">
            <a:off x="1405175" y="2472660"/>
            <a:ext cx="503546" cy="1101252"/>
            <a:chOff x="5870175" y="1498275"/>
            <a:chExt cx="364450" cy="797050"/>
          </a:xfrm>
        </p:grpSpPr>
        <p:sp>
          <p:nvSpPr>
            <p:cNvPr id="956" name="Google Shape;956;p33"/>
            <p:cNvSpPr/>
            <p:nvPr/>
          </p:nvSpPr>
          <p:spPr>
            <a:xfrm>
              <a:off x="5870175" y="2109075"/>
              <a:ext cx="219475" cy="186250"/>
            </a:xfrm>
            <a:custGeom>
              <a:avLst/>
              <a:gdLst/>
              <a:ahLst/>
              <a:cxnLst/>
              <a:rect l="l" t="t" r="r" b="b"/>
              <a:pathLst>
                <a:path w="8779" h="7450" extrusionOk="0">
                  <a:moveTo>
                    <a:pt x="6020" y="1496"/>
                  </a:moveTo>
                  <a:cubicBezTo>
                    <a:pt x="6600" y="2107"/>
                    <a:pt x="7195" y="2719"/>
                    <a:pt x="7807" y="3314"/>
                  </a:cubicBezTo>
                  <a:cubicBezTo>
                    <a:pt x="7775" y="3361"/>
                    <a:pt x="7760" y="3440"/>
                    <a:pt x="7744" y="3502"/>
                  </a:cubicBezTo>
                  <a:cubicBezTo>
                    <a:pt x="7164" y="2938"/>
                    <a:pt x="6568" y="2405"/>
                    <a:pt x="5988" y="1856"/>
                  </a:cubicBezTo>
                  <a:cubicBezTo>
                    <a:pt x="6004" y="1731"/>
                    <a:pt x="6004" y="1606"/>
                    <a:pt x="6020" y="1496"/>
                  </a:cubicBezTo>
                  <a:close/>
                  <a:moveTo>
                    <a:pt x="1568" y="697"/>
                  </a:moveTo>
                  <a:cubicBezTo>
                    <a:pt x="2744" y="1104"/>
                    <a:pt x="4029" y="1292"/>
                    <a:pt x="5252" y="1480"/>
                  </a:cubicBezTo>
                  <a:lnTo>
                    <a:pt x="5267" y="1480"/>
                  </a:lnTo>
                  <a:cubicBezTo>
                    <a:pt x="5048" y="2421"/>
                    <a:pt x="4891" y="3346"/>
                    <a:pt x="4875" y="4317"/>
                  </a:cubicBezTo>
                  <a:cubicBezTo>
                    <a:pt x="4186" y="4098"/>
                    <a:pt x="3449" y="3988"/>
                    <a:pt x="2744" y="3816"/>
                  </a:cubicBezTo>
                  <a:cubicBezTo>
                    <a:pt x="2227" y="3690"/>
                    <a:pt x="1694" y="3581"/>
                    <a:pt x="1176" y="3487"/>
                  </a:cubicBezTo>
                  <a:cubicBezTo>
                    <a:pt x="1302" y="2954"/>
                    <a:pt x="1317" y="2389"/>
                    <a:pt x="1427" y="1841"/>
                  </a:cubicBezTo>
                  <a:cubicBezTo>
                    <a:pt x="1490" y="1465"/>
                    <a:pt x="1537" y="1088"/>
                    <a:pt x="1568" y="697"/>
                  </a:cubicBezTo>
                  <a:close/>
                  <a:moveTo>
                    <a:pt x="5957" y="2013"/>
                  </a:moveTo>
                  <a:cubicBezTo>
                    <a:pt x="6521" y="2562"/>
                    <a:pt x="7086" y="3126"/>
                    <a:pt x="7665" y="3675"/>
                  </a:cubicBezTo>
                  <a:cubicBezTo>
                    <a:pt x="7540" y="4067"/>
                    <a:pt x="7493" y="4474"/>
                    <a:pt x="7399" y="4850"/>
                  </a:cubicBezTo>
                  <a:cubicBezTo>
                    <a:pt x="7164" y="4599"/>
                    <a:pt x="6913" y="4349"/>
                    <a:pt x="6662" y="4082"/>
                  </a:cubicBezTo>
                  <a:cubicBezTo>
                    <a:pt x="6380" y="3769"/>
                    <a:pt x="6098" y="3455"/>
                    <a:pt x="5816" y="3142"/>
                  </a:cubicBezTo>
                  <a:cubicBezTo>
                    <a:pt x="5863" y="2766"/>
                    <a:pt x="5910" y="2389"/>
                    <a:pt x="5957" y="2013"/>
                  </a:cubicBezTo>
                  <a:close/>
                  <a:moveTo>
                    <a:pt x="5785" y="3424"/>
                  </a:moveTo>
                  <a:cubicBezTo>
                    <a:pt x="6239" y="4035"/>
                    <a:pt x="6741" y="4662"/>
                    <a:pt x="7336" y="5179"/>
                  </a:cubicBezTo>
                  <a:cubicBezTo>
                    <a:pt x="7274" y="5446"/>
                    <a:pt x="7211" y="5728"/>
                    <a:pt x="7148" y="5994"/>
                  </a:cubicBezTo>
                  <a:cubicBezTo>
                    <a:pt x="6741" y="5462"/>
                    <a:pt x="6192" y="4960"/>
                    <a:pt x="5644" y="4521"/>
                  </a:cubicBezTo>
                  <a:cubicBezTo>
                    <a:pt x="5706" y="4161"/>
                    <a:pt x="5738" y="3784"/>
                    <a:pt x="5785" y="3424"/>
                  </a:cubicBezTo>
                  <a:close/>
                  <a:moveTo>
                    <a:pt x="1020" y="4082"/>
                  </a:moveTo>
                  <a:lnTo>
                    <a:pt x="1020" y="4082"/>
                  </a:lnTo>
                  <a:cubicBezTo>
                    <a:pt x="1505" y="4302"/>
                    <a:pt x="2038" y="4490"/>
                    <a:pt x="2603" y="4662"/>
                  </a:cubicBezTo>
                  <a:cubicBezTo>
                    <a:pt x="2869" y="4976"/>
                    <a:pt x="3261" y="5273"/>
                    <a:pt x="3559" y="5556"/>
                  </a:cubicBezTo>
                  <a:cubicBezTo>
                    <a:pt x="3825" y="5791"/>
                    <a:pt x="4076" y="6057"/>
                    <a:pt x="4343" y="6292"/>
                  </a:cubicBezTo>
                  <a:cubicBezTo>
                    <a:pt x="3825" y="6183"/>
                    <a:pt x="3308" y="6057"/>
                    <a:pt x="2791" y="5947"/>
                  </a:cubicBezTo>
                  <a:cubicBezTo>
                    <a:pt x="2634" y="5571"/>
                    <a:pt x="2242" y="5195"/>
                    <a:pt x="1929" y="4897"/>
                  </a:cubicBezTo>
                  <a:cubicBezTo>
                    <a:pt x="1631" y="4615"/>
                    <a:pt x="1349" y="4333"/>
                    <a:pt x="1020" y="4082"/>
                  </a:cubicBezTo>
                  <a:close/>
                  <a:moveTo>
                    <a:pt x="3167" y="4819"/>
                  </a:moveTo>
                  <a:lnTo>
                    <a:pt x="3167" y="4819"/>
                  </a:lnTo>
                  <a:cubicBezTo>
                    <a:pt x="3622" y="4929"/>
                    <a:pt x="4060" y="5007"/>
                    <a:pt x="4499" y="5070"/>
                  </a:cubicBezTo>
                  <a:cubicBezTo>
                    <a:pt x="4985" y="5587"/>
                    <a:pt x="5487" y="6120"/>
                    <a:pt x="6004" y="6637"/>
                  </a:cubicBezTo>
                  <a:cubicBezTo>
                    <a:pt x="5612" y="6559"/>
                    <a:pt x="5220" y="6480"/>
                    <a:pt x="4828" y="6402"/>
                  </a:cubicBezTo>
                  <a:cubicBezTo>
                    <a:pt x="4578" y="6089"/>
                    <a:pt x="4217" y="5806"/>
                    <a:pt x="3919" y="5524"/>
                  </a:cubicBezTo>
                  <a:cubicBezTo>
                    <a:pt x="3669" y="5305"/>
                    <a:pt x="3433" y="5054"/>
                    <a:pt x="3167" y="4819"/>
                  </a:cubicBezTo>
                  <a:close/>
                  <a:moveTo>
                    <a:pt x="5612" y="4709"/>
                  </a:moveTo>
                  <a:cubicBezTo>
                    <a:pt x="6161" y="5242"/>
                    <a:pt x="6615" y="5791"/>
                    <a:pt x="7070" y="6339"/>
                  </a:cubicBezTo>
                  <a:cubicBezTo>
                    <a:pt x="7039" y="6512"/>
                    <a:pt x="7007" y="6684"/>
                    <a:pt x="6976" y="6857"/>
                  </a:cubicBezTo>
                  <a:cubicBezTo>
                    <a:pt x="6835" y="6825"/>
                    <a:pt x="6694" y="6794"/>
                    <a:pt x="6553" y="6763"/>
                  </a:cubicBezTo>
                  <a:cubicBezTo>
                    <a:pt x="6035" y="6183"/>
                    <a:pt x="5455" y="5650"/>
                    <a:pt x="4875" y="5101"/>
                  </a:cubicBezTo>
                  <a:cubicBezTo>
                    <a:pt x="4922" y="5101"/>
                    <a:pt x="4970" y="5117"/>
                    <a:pt x="5001" y="5117"/>
                  </a:cubicBezTo>
                  <a:cubicBezTo>
                    <a:pt x="5064" y="5117"/>
                    <a:pt x="5111" y="5101"/>
                    <a:pt x="5158" y="5101"/>
                  </a:cubicBezTo>
                  <a:cubicBezTo>
                    <a:pt x="5203" y="5112"/>
                    <a:pt x="5249" y="5118"/>
                    <a:pt x="5293" y="5118"/>
                  </a:cubicBezTo>
                  <a:cubicBezTo>
                    <a:pt x="5434" y="5118"/>
                    <a:pt x="5557" y="5060"/>
                    <a:pt x="5581" y="4929"/>
                  </a:cubicBezTo>
                  <a:cubicBezTo>
                    <a:pt x="5596" y="4866"/>
                    <a:pt x="5612" y="4788"/>
                    <a:pt x="5612" y="4709"/>
                  </a:cubicBezTo>
                  <a:close/>
                  <a:moveTo>
                    <a:pt x="1519" y="0"/>
                  </a:moveTo>
                  <a:cubicBezTo>
                    <a:pt x="1470" y="0"/>
                    <a:pt x="1429" y="11"/>
                    <a:pt x="1396" y="23"/>
                  </a:cubicBezTo>
                  <a:cubicBezTo>
                    <a:pt x="1356" y="13"/>
                    <a:pt x="1315" y="7"/>
                    <a:pt x="1275" y="7"/>
                  </a:cubicBezTo>
                  <a:cubicBezTo>
                    <a:pt x="1189" y="7"/>
                    <a:pt x="1109" y="32"/>
                    <a:pt x="1067" y="85"/>
                  </a:cubicBezTo>
                  <a:cubicBezTo>
                    <a:pt x="346" y="994"/>
                    <a:pt x="1" y="2374"/>
                    <a:pt x="173" y="3502"/>
                  </a:cubicBezTo>
                  <a:cubicBezTo>
                    <a:pt x="189" y="3628"/>
                    <a:pt x="252" y="3706"/>
                    <a:pt x="346" y="3769"/>
                  </a:cubicBezTo>
                  <a:cubicBezTo>
                    <a:pt x="252" y="3816"/>
                    <a:pt x="189" y="3894"/>
                    <a:pt x="220" y="4004"/>
                  </a:cubicBezTo>
                  <a:cubicBezTo>
                    <a:pt x="440" y="4443"/>
                    <a:pt x="847" y="4850"/>
                    <a:pt x="1223" y="5242"/>
                  </a:cubicBezTo>
                  <a:cubicBezTo>
                    <a:pt x="1458" y="5493"/>
                    <a:pt x="1741" y="5806"/>
                    <a:pt x="2054" y="6026"/>
                  </a:cubicBezTo>
                  <a:cubicBezTo>
                    <a:pt x="2023" y="6120"/>
                    <a:pt x="2070" y="6230"/>
                    <a:pt x="2227" y="6292"/>
                  </a:cubicBezTo>
                  <a:cubicBezTo>
                    <a:pt x="3684" y="6825"/>
                    <a:pt x="5487" y="7342"/>
                    <a:pt x="7039" y="7437"/>
                  </a:cubicBezTo>
                  <a:cubicBezTo>
                    <a:pt x="7086" y="7437"/>
                    <a:pt x="7133" y="7437"/>
                    <a:pt x="7180" y="7421"/>
                  </a:cubicBezTo>
                  <a:cubicBezTo>
                    <a:pt x="7227" y="7439"/>
                    <a:pt x="7277" y="7450"/>
                    <a:pt x="7324" y="7450"/>
                  </a:cubicBezTo>
                  <a:cubicBezTo>
                    <a:pt x="7401" y="7450"/>
                    <a:pt x="7470" y="7420"/>
                    <a:pt x="7509" y="7342"/>
                  </a:cubicBezTo>
                  <a:cubicBezTo>
                    <a:pt x="7807" y="6684"/>
                    <a:pt x="8010" y="6026"/>
                    <a:pt x="8167" y="5320"/>
                  </a:cubicBezTo>
                  <a:cubicBezTo>
                    <a:pt x="8292" y="4788"/>
                    <a:pt x="8481" y="4208"/>
                    <a:pt x="8465" y="3628"/>
                  </a:cubicBezTo>
                  <a:cubicBezTo>
                    <a:pt x="8653" y="3565"/>
                    <a:pt x="8778" y="3393"/>
                    <a:pt x="8622" y="3236"/>
                  </a:cubicBezTo>
                  <a:cubicBezTo>
                    <a:pt x="7744" y="2358"/>
                    <a:pt x="6819" y="1496"/>
                    <a:pt x="5863" y="681"/>
                  </a:cubicBezTo>
                  <a:cubicBezTo>
                    <a:pt x="5805" y="631"/>
                    <a:pt x="5738" y="610"/>
                    <a:pt x="5673" y="610"/>
                  </a:cubicBezTo>
                  <a:cubicBezTo>
                    <a:pt x="5596" y="610"/>
                    <a:pt x="5522" y="638"/>
                    <a:pt x="5471" y="681"/>
                  </a:cubicBezTo>
                  <a:cubicBezTo>
                    <a:pt x="5424" y="665"/>
                    <a:pt x="5361" y="650"/>
                    <a:pt x="5299" y="634"/>
                  </a:cubicBezTo>
                  <a:cubicBezTo>
                    <a:pt x="4060" y="461"/>
                    <a:pt x="2822" y="148"/>
                    <a:pt x="1584" y="7"/>
                  </a:cubicBezTo>
                  <a:cubicBezTo>
                    <a:pt x="1561" y="2"/>
                    <a:pt x="153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906500" y="1498275"/>
              <a:ext cx="328125" cy="569175"/>
            </a:xfrm>
            <a:custGeom>
              <a:avLst/>
              <a:gdLst/>
              <a:ahLst/>
              <a:cxnLst/>
              <a:rect l="l" t="t" r="r" b="b"/>
              <a:pathLst>
                <a:path w="13125" h="22767" extrusionOk="0">
                  <a:moveTo>
                    <a:pt x="9990" y="2777"/>
                  </a:moveTo>
                  <a:cubicBezTo>
                    <a:pt x="10131" y="2887"/>
                    <a:pt x="10288" y="2996"/>
                    <a:pt x="10413" y="3106"/>
                  </a:cubicBezTo>
                  <a:cubicBezTo>
                    <a:pt x="10946" y="3529"/>
                    <a:pt x="11526" y="3921"/>
                    <a:pt x="12122" y="4297"/>
                  </a:cubicBezTo>
                  <a:cubicBezTo>
                    <a:pt x="12028" y="4642"/>
                    <a:pt x="11965" y="4971"/>
                    <a:pt x="11887" y="5301"/>
                  </a:cubicBezTo>
                  <a:cubicBezTo>
                    <a:pt x="11260" y="4611"/>
                    <a:pt x="10554" y="3921"/>
                    <a:pt x="9927" y="3247"/>
                  </a:cubicBezTo>
                  <a:cubicBezTo>
                    <a:pt x="9943" y="3090"/>
                    <a:pt x="9974" y="2934"/>
                    <a:pt x="9990" y="2777"/>
                  </a:cubicBezTo>
                  <a:close/>
                  <a:moveTo>
                    <a:pt x="9880" y="3561"/>
                  </a:moveTo>
                  <a:cubicBezTo>
                    <a:pt x="10492" y="4297"/>
                    <a:pt x="11087" y="5081"/>
                    <a:pt x="11761" y="5786"/>
                  </a:cubicBezTo>
                  <a:cubicBezTo>
                    <a:pt x="11667" y="6241"/>
                    <a:pt x="11573" y="6696"/>
                    <a:pt x="11479" y="7134"/>
                  </a:cubicBezTo>
                  <a:cubicBezTo>
                    <a:pt x="11213" y="6821"/>
                    <a:pt x="10883" y="6507"/>
                    <a:pt x="10617" y="6194"/>
                  </a:cubicBezTo>
                  <a:cubicBezTo>
                    <a:pt x="10288" y="5802"/>
                    <a:pt x="9959" y="5410"/>
                    <a:pt x="9645" y="5018"/>
                  </a:cubicBezTo>
                  <a:cubicBezTo>
                    <a:pt x="9739" y="4532"/>
                    <a:pt x="9818" y="4047"/>
                    <a:pt x="9880" y="3561"/>
                  </a:cubicBezTo>
                  <a:close/>
                  <a:moveTo>
                    <a:pt x="9614" y="5222"/>
                  </a:moveTo>
                  <a:cubicBezTo>
                    <a:pt x="9896" y="5598"/>
                    <a:pt x="10194" y="5975"/>
                    <a:pt x="10492" y="6335"/>
                  </a:cubicBezTo>
                  <a:cubicBezTo>
                    <a:pt x="10789" y="6696"/>
                    <a:pt x="11072" y="7103"/>
                    <a:pt x="11416" y="7432"/>
                  </a:cubicBezTo>
                  <a:cubicBezTo>
                    <a:pt x="11322" y="7902"/>
                    <a:pt x="11228" y="8388"/>
                    <a:pt x="11134" y="8874"/>
                  </a:cubicBezTo>
                  <a:cubicBezTo>
                    <a:pt x="10789" y="8498"/>
                    <a:pt x="10398" y="8153"/>
                    <a:pt x="10068" y="7793"/>
                  </a:cubicBezTo>
                  <a:cubicBezTo>
                    <a:pt x="9802" y="7495"/>
                    <a:pt x="9535" y="7181"/>
                    <a:pt x="9269" y="6884"/>
                  </a:cubicBezTo>
                  <a:cubicBezTo>
                    <a:pt x="9394" y="6335"/>
                    <a:pt x="9504" y="5771"/>
                    <a:pt x="9614" y="5222"/>
                  </a:cubicBezTo>
                  <a:close/>
                  <a:moveTo>
                    <a:pt x="9206" y="7150"/>
                  </a:moveTo>
                  <a:cubicBezTo>
                    <a:pt x="9426" y="7432"/>
                    <a:pt x="9661" y="7699"/>
                    <a:pt x="9896" y="7965"/>
                  </a:cubicBezTo>
                  <a:cubicBezTo>
                    <a:pt x="10256" y="8388"/>
                    <a:pt x="10617" y="8827"/>
                    <a:pt x="11056" y="9203"/>
                  </a:cubicBezTo>
                  <a:cubicBezTo>
                    <a:pt x="10962" y="9736"/>
                    <a:pt x="10852" y="10254"/>
                    <a:pt x="10727" y="10771"/>
                  </a:cubicBezTo>
                  <a:cubicBezTo>
                    <a:pt x="10178" y="10097"/>
                    <a:pt x="9504" y="9439"/>
                    <a:pt x="8846" y="8796"/>
                  </a:cubicBezTo>
                  <a:cubicBezTo>
                    <a:pt x="8971" y="8247"/>
                    <a:pt x="9097" y="7699"/>
                    <a:pt x="9206" y="7150"/>
                  </a:cubicBezTo>
                  <a:close/>
                  <a:moveTo>
                    <a:pt x="8783" y="9062"/>
                  </a:moveTo>
                  <a:cubicBezTo>
                    <a:pt x="9379" y="9752"/>
                    <a:pt x="9974" y="10457"/>
                    <a:pt x="10664" y="11069"/>
                  </a:cubicBezTo>
                  <a:cubicBezTo>
                    <a:pt x="10570" y="11508"/>
                    <a:pt x="10460" y="11946"/>
                    <a:pt x="10335" y="12385"/>
                  </a:cubicBezTo>
                  <a:cubicBezTo>
                    <a:pt x="10037" y="12040"/>
                    <a:pt x="9692" y="11711"/>
                    <a:pt x="9410" y="11367"/>
                  </a:cubicBezTo>
                  <a:cubicBezTo>
                    <a:pt x="9097" y="10990"/>
                    <a:pt x="8799" y="10614"/>
                    <a:pt x="8517" y="10238"/>
                  </a:cubicBezTo>
                  <a:cubicBezTo>
                    <a:pt x="8611" y="9846"/>
                    <a:pt x="8689" y="9454"/>
                    <a:pt x="8783" y="9062"/>
                  </a:cubicBezTo>
                  <a:close/>
                  <a:moveTo>
                    <a:pt x="8454" y="10536"/>
                  </a:moveTo>
                  <a:cubicBezTo>
                    <a:pt x="8971" y="11272"/>
                    <a:pt x="9551" y="12072"/>
                    <a:pt x="10256" y="12699"/>
                  </a:cubicBezTo>
                  <a:cubicBezTo>
                    <a:pt x="10209" y="12871"/>
                    <a:pt x="10162" y="13044"/>
                    <a:pt x="10115" y="13232"/>
                  </a:cubicBezTo>
                  <a:cubicBezTo>
                    <a:pt x="10006" y="13561"/>
                    <a:pt x="9912" y="13874"/>
                    <a:pt x="9818" y="14204"/>
                  </a:cubicBezTo>
                  <a:cubicBezTo>
                    <a:pt x="9316" y="13545"/>
                    <a:pt x="8705" y="12903"/>
                    <a:pt x="8109" y="12260"/>
                  </a:cubicBezTo>
                  <a:cubicBezTo>
                    <a:pt x="8172" y="11962"/>
                    <a:pt x="8219" y="11664"/>
                    <a:pt x="8282" y="11367"/>
                  </a:cubicBezTo>
                  <a:cubicBezTo>
                    <a:pt x="8329" y="11084"/>
                    <a:pt x="8391" y="10818"/>
                    <a:pt x="8454" y="10536"/>
                  </a:cubicBezTo>
                  <a:close/>
                  <a:moveTo>
                    <a:pt x="8062" y="12479"/>
                  </a:moveTo>
                  <a:cubicBezTo>
                    <a:pt x="8595" y="13153"/>
                    <a:pt x="9128" y="13812"/>
                    <a:pt x="9755" y="14423"/>
                  </a:cubicBezTo>
                  <a:cubicBezTo>
                    <a:pt x="9598" y="14893"/>
                    <a:pt x="9457" y="15363"/>
                    <a:pt x="9316" y="15834"/>
                  </a:cubicBezTo>
                  <a:cubicBezTo>
                    <a:pt x="8971" y="15191"/>
                    <a:pt x="8376" y="14533"/>
                    <a:pt x="7796" y="13968"/>
                  </a:cubicBezTo>
                  <a:cubicBezTo>
                    <a:pt x="7890" y="13467"/>
                    <a:pt x="7968" y="12981"/>
                    <a:pt x="8062" y="12479"/>
                  </a:cubicBezTo>
                  <a:close/>
                  <a:moveTo>
                    <a:pt x="7749" y="14204"/>
                  </a:moveTo>
                  <a:cubicBezTo>
                    <a:pt x="7968" y="14439"/>
                    <a:pt x="8172" y="14674"/>
                    <a:pt x="8360" y="14909"/>
                  </a:cubicBezTo>
                  <a:cubicBezTo>
                    <a:pt x="8673" y="15316"/>
                    <a:pt x="8908" y="15740"/>
                    <a:pt x="9222" y="16147"/>
                  </a:cubicBezTo>
                  <a:cubicBezTo>
                    <a:pt x="9081" y="16633"/>
                    <a:pt x="8924" y="17135"/>
                    <a:pt x="8767" y="17636"/>
                  </a:cubicBezTo>
                  <a:cubicBezTo>
                    <a:pt x="8344" y="16978"/>
                    <a:pt x="7890" y="16335"/>
                    <a:pt x="7482" y="15661"/>
                  </a:cubicBezTo>
                  <a:cubicBezTo>
                    <a:pt x="7576" y="15175"/>
                    <a:pt x="7670" y="14689"/>
                    <a:pt x="7749" y="14204"/>
                  </a:cubicBezTo>
                  <a:close/>
                  <a:moveTo>
                    <a:pt x="7435" y="15881"/>
                  </a:moveTo>
                  <a:cubicBezTo>
                    <a:pt x="7827" y="16555"/>
                    <a:pt x="8219" y="17229"/>
                    <a:pt x="8705" y="17871"/>
                  </a:cubicBezTo>
                  <a:cubicBezTo>
                    <a:pt x="8595" y="18248"/>
                    <a:pt x="8485" y="18608"/>
                    <a:pt x="8391" y="18984"/>
                  </a:cubicBezTo>
                  <a:cubicBezTo>
                    <a:pt x="7984" y="18404"/>
                    <a:pt x="7545" y="17840"/>
                    <a:pt x="7153" y="17260"/>
                  </a:cubicBezTo>
                  <a:cubicBezTo>
                    <a:pt x="7263" y="16805"/>
                    <a:pt x="7357" y="16351"/>
                    <a:pt x="7435" y="15881"/>
                  </a:cubicBezTo>
                  <a:close/>
                  <a:moveTo>
                    <a:pt x="2341" y="708"/>
                  </a:moveTo>
                  <a:cubicBezTo>
                    <a:pt x="3595" y="1084"/>
                    <a:pt x="4896" y="1335"/>
                    <a:pt x="6165" y="1601"/>
                  </a:cubicBezTo>
                  <a:cubicBezTo>
                    <a:pt x="7167" y="1826"/>
                    <a:pt x="8153" y="2121"/>
                    <a:pt x="9153" y="2121"/>
                  </a:cubicBezTo>
                  <a:cubicBezTo>
                    <a:pt x="9202" y="2121"/>
                    <a:pt x="9251" y="2120"/>
                    <a:pt x="9300" y="2119"/>
                  </a:cubicBezTo>
                  <a:lnTo>
                    <a:pt x="9300" y="2119"/>
                  </a:lnTo>
                  <a:cubicBezTo>
                    <a:pt x="8689" y="4015"/>
                    <a:pt x="8297" y="6006"/>
                    <a:pt x="7937" y="7997"/>
                  </a:cubicBezTo>
                  <a:cubicBezTo>
                    <a:pt x="7905" y="8012"/>
                    <a:pt x="7874" y="8044"/>
                    <a:pt x="7921" y="8075"/>
                  </a:cubicBezTo>
                  <a:cubicBezTo>
                    <a:pt x="7921" y="8075"/>
                    <a:pt x="7921" y="8091"/>
                    <a:pt x="7921" y="8091"/>
                  </a:cubicBezTo>
                  <a:cubicBezTo>
                    <a:pt x="7717" y="9219"/>
                    <a:pt x="7513" y="10363"/>
                    <a:pt x="7278" y="11476"/>
                  </a:cubicBezTo>
                  <a:cubicBezTo>
                    <a:pt x="6714" y="14188"/>
                    <a:pt x="5899" y="16962"/>
                    <a:pt x="5727" y="19752"/>
                  </a:cubicBezTo>
                  <a:cubicBezTo>
                    <a:pt x="5710" y="19746"/>
                    <a:pt x="5692" y="19742"/>
                    <a:pt x="5676" y="19742"/>
                  </a:cubicBezTo>
                  <a:cubicBezTo>
                    <a:pt x="5615" y="19742"/>
                    <a:pt x="5568" y="19785"/>
                    <a:pt x="5617" y="19846"/>
                  </a:cubicBezTo>
                  <a:cubicBezTo>
                    <a:pt x="5648" y="19878"/>
                    <a:pt x="5680" y="19925"/>
                    <a:pt x="5727" y="19972"/>
                  </a:cubicBezTo>
                  <a:cubicBezTo>
                    <a:pt x="5711" y="20034"/>
                    <a:pt x="5711" y="20097"/>
                    <a:pt x="5711" y="20160"/>
                  </a:cubicBezTo>
                  <a:cubicBezTo>
                    <a:pt x="4990" y="19862"/>
                    <a:pt x="4128" y="19799"/>
                    <a:pt x="3360" y="19627"/>
                  </a:cubicBezTo>
                  <a:cubicBezTo>
                    <a:pt x="2482" y="19423"/>
                    <a:pt x="1620" y="19204"/>
                    <a:pt x="742" y="19047"/>
                  </a:cubicBezTo>
                  <a:cubicBezTo>
                    <a:pt x="1463" y="15975"/>
                    <a:pt x="1557" y="12746"/>
                    <a:pt x="1792" y="9580"/>
                  </a:cubicBezTo>
                  <a:cubicBezTo>
                    <a:pt x="2027" y="6633"/>
                    <a:pt x="2247" y="3670"/>
                    <a:pt x="2341" y="708"/>
                  </a:cubicBezTo>
                  <a:close/>
                  <a:moveTo>
                    <a:pt x="7059" y="17621"/>
                  </a:moveTo>
                  <a:cubicBezTo>
                    <a:pt x="7419" y="18216"/>
                    <a:pt x="7811" y="18827"/>
                    <a:pt x="8282" y="19376"/>
                  </a:cubicBezTo>
                  <a:cubicBezTo>
                    <a:pt x="8203" y="19674"/>
                    <a:pt x="8109" y="19956"/>
                    <a:pt x="8046" y="20254"/>
                  </a:cubicBezTo>
                  <a:cubicBezTo>
                    <a:pt x="7811" y="20019"/>
                    <a:pt x="7592" y="19784"/>
                    <a:pt x="7388" y="19548"/>
                  </a:cubicBezTo>
                  <a:cubicBezTo>
                    <a:pt x="7169" y="19282"/>
                    <a:pt x="6949" y="19031"/>
                    <a:pt x="6761" y="18765"/>
                  </a:cubicBezTo>
                  <a:cubicBezTo>
                    <a:pt x="6871" y="18389"/>
                    <a:pt x="6965" y="17997"/>
                    <a:pt x="7059" y="17621"/>
                  </a:cubicBezTo>
                  <a:close/>
                  <a:moveTo>
                    <a:pt x="601" y="19392"/>
                  </a:moveTo>
                  <a:cubicBezTo>
                    <a:pt x="1024" y="19580"/>
                    <a:pt x="1432" y="19721"/>
                    <a:pt x="1855" y="19862"/>
                  </a:cubicBezTo>
                  <a:cubicBezTo>
                    <a:pt x="2074" y="20175"/>
                    <a:pt x="2310" y="20473"/>
                    <a:pt x="2592" y="20755"/>
                  </a:cubicBezTo>
                  <a:cubicBezTo>
                    <a:pt x="2843" y="21022"/>
                    <a:pt x="3125" y="21351"/>
                    <a:pt x="3469" y="21570"/>
                  </a:cubicBezTo>
                  <a:cubicBezTo>
                    <a:pt x="3046" y="21508"/>
                    <a:pt x="2639" y="21461"/>
                    <a:pt x="2231" y="21382"/>
                  </a:cubicBezTo>
                  <a:cubicBezTo>
                    <a:pt x="2090" y="21053"/>
                    <a:pt x="1714" y="20708"/>
                    <a:pt x="1495" y="20426"/>
                  </a:cubicBezTo>
                  <a:cubicBezTo>
                    <a:pt x="1212" y="20081"/>
                    <a:pt x="915" y="19737"/>
                    <a:pt x="601" y="19392"/>
                  </a:cubicBezTo>
                  <a:close/>
                  <a:moveTo>
                    <a:pt x="2247" y="19972"/>
                  </a:moveTo>
                  <a:lnTo>
                    <a:pt x="2247" y="19972"/>
                  </a:lnTo>
                  <a:cubicBezTo>
                    <a:pt x="2529" y="20050"/>
                    <a:pt x="2795" y="20128"/>
                    <a:pt x="3078" y="20191"/>
                  </a:cubicBezTo>
                  <a:cubicBezTo>
                    <a:pt x="3375" y="20505"/>
                    <a:pt x="3689" y="20818"/>
                    <a:pt x="3971" y="21147"/>
                  </a:cubicBezTo>
                  <a:cubicBezTo>
                    <a:pt x="4143" y="21335"/>
                    <a:pt x="4300" y="21523"/>
                    <a:pt x="4457" y="21712"/>
                  </a:cubicBezTo>
                  <a:cubicBezTo>
                    <a:pt x="4253" y="21680"/>
                    <a:pt x="4049" y="21649"/>
                    <a:pt x="3846" y="21618"/>
                  </a:cubicBezTo>
                  <a:cubicBezTo>
                    <a:pt x="3846" y="21602"/>
                    <a:pt x="3846" y="21586"/>
                    <a:pt x="3830" y="21555"/>
                  </a:cubicBezTo>
                  <a:cubicBezTo>
                    <a:pt x="3564" y="21210"/>
                    <a:pt x="3109" y="20928"/>
                    <a:pt x="2795" y="20599"/>
                  </a:cubicBezTo>
                  <a:cubicBezTo>
                    <a:pt x="2592" y="20395"/>
                    <a:pt x="2419" y="20191"/>
                    <a:pt x="2247" y="19972"/>
                  </a:cubicBezTo>
                  <a:close/>
                  <a:moveTo>
                    <a:pt x="6683" y="19016"/>
                  </a:moveTo>
                  <a:cubicBezTo>
                    <a:pt x="7043" y="19564"/>
                    <a:pt x="7466" y="20113"/>
                    <a:pt x="7952" y="20567"/>
                  </a:cubicBezTo>
                  <a:cubicBezTo>
                    <a:pt x="7843" y="21006"/>
                    <a:pt x="7749" y="21429"/>
                    <a:pt x="7655" y="21868"/>
                  </a:cubicBezTo>
                  <a:cubicBezTo>
                    <a:pt x="7451" y="21618"/>
                    <a:pt x="7231" y="21382"/>
                    <a:pt x="7028" y="21147"/>
                  </a:cubicBezTo>
                  <a:cubicBezTo>
                    <a:pt x="6777" y="20849"/>
                    <a:pt x="6510" y="20567"/>
                    <a:pt x="6244" y="20270"/>
                  </a:cubicBezTo>
                  <a:cubicBezTo>
                    <a:pt x="6416" y="19862"/>
                    <a:pt x="6557" y="19439"/>
                    <a:pt x="6683" y="19016"/>
                  </a:cubicBezTo>
                  <a:close/>
                  <a:moveTo>
                    <a:pt x="3391" y="20270"/>
                  </a:moveTo>
                  <a:cubicBezTo>
                    <a:pt x="3877" y="20379"/>
                    <a:pt x="4394" y="20505"/>
                    <a:pt x="4896" y="20567"/>
                  </a:cubicBezTo>
                  <a:cubicBezTo>
                    <a:pt x="5162" y="20881"/>
                    <a:pt x="5429" y="21179"/>
                    <a:pt x="5695" y="21492"/>
                  </a:cubicBezTo>
                  <a:cubicBezTo>
                    <a:pt x="5836" y="21665"/>
                    <a:pt x="5977" y="21837"/>
                    <a:pt x="6134" y="22009"/>
                  </a:cubicBezTo>
                  <a:cubicBezTo>
                    <a:pt x="5742" y="21931"/>
                    <a:pt x="5335" y="21853"/>
                    <a:pt x="4927" y="21790"/>
                  </a:cubicBezTo>
                  <a:cubicBezTo>
                    <a:pt x="4676" y="21492"/>
                    <a:pt x="4363" y="21194"/>
                    <a:pt x="4081" y="20928"/>
                  </a:cubicBezTo>
                  <a:cubicBezTo>
                    <a:pt x="3861" y="20693"/>
                    <a:pt x="3626" y="20489"/>
                    <a:pt x="3391" y="20270"/>
                  </a:cubicBezTo>
                  <a:close/>
                  <a:moveTo>
                    <a:pt x="6150" y="20489"/>
                  </a:moveTo>
                  <a:cubicBezTo>
                    <a:pt x="6354" y="20740"/>
                    <a:pt x="6573" y="20991"/>
                    <a:pt x="6792" y="21241"/>
                  </a:cubicBezTo>
                  <a:cubicBezTo>
                    <a:pt x="7043" y="21570"/>
                    <a:pt x="7278" y="21931"/>
                    <a:pt x="7560" y="22260"/>
                  </a:cubicBezTo>
                  <a:cubicBezTo>
                    <a:pt x="7545" y="22339"/>
                    <a:pt x="7529" y="22401"/>
                    <a:pt x="7513" y="22480"/>
                  </a:cubicBezTo>
                  <a:cubicBezTo>
                    <a:pt x="7482" y="22417"/>
                    <a:pt x="7419" y="22339"/>
                    <a:pt x="7294" y="22307"/>
                  </a:cubicBezTo>
                  <a:cubicBezTo>
                    <a:pt x="7106" y="22244"/>
                    <a:pt x="6918" y="22197"/>
                    <a:pt x="6730" y="22150"/>
                  </a:cubicBezTo>
                  <a:cubicBezTo>
                    <a:pt x="6479" y="21853"/>
                    <a:pt x="6197" y="21570"/>
                    <a:pt x="5930" y="21304"/>
                  </a:cubicBezTo>
                  <a:cubicBezTo>
                    <a:pt x="5711" y="21069"/>
                    <a:pt x="5491" y="20834"/>
                    <a:pt x="5272" y="20599"/>
                  </a:cubicBezTo>
                  <a:cubicBezTo>
                    <a:pt x="5429" y="20599"/>
                    <a:pt x="5570" y="20599"/>
                    <a:pt x="5727" y="20583"/>
                  </a:cubicBezTo>
                  <a:cubicBezTo>
                    <a:pt x="5774" y="20567"/>
                    <a:pt x="5805" y="20552"/>
                    <a:pt x="5836" y="20536"/>
                  </a:cubicBezTo>
                  <a:cubicBezTo>
                    <a:pt x="5873" y="20546"/>
                    <a:pt x="5911" y="20552"/>
                    <a:pt x="5949" y="20552"/>
                  </a:cubicBezTo>
                  <a:cubicBezTo>
                    <a:pt x="6024" y="20552"/>
                    <a:pt x="6098" y="20531"/>
                    <a:pt x="6150" y="20489"/>
                  </a:cubicBezTo>
                  <a:close/>
                  <a:moveTo>
                    <a:pt x="2031" y="0"/>
                  </a:moveTo>
                  <a:cubicBezTo>
                    <a:pt x="1865" y="0"/>
                    <a:pt x="1773" y="61"/>
                    <a:pt x="1745" y="159"/>
                  </a:cubicBezTo>
                  <a:cubicBezTo>
                    <a:pt x="1604" y="175"/>
                    <a:pt x="1479" y="253"/>
                    <a:pt x="1463" y="379"/>
                  </a:cubicBezTo>
                  <a:cubicBezTo>
                    <a:pt x="1259" y="3623"/>
                    <a:pt x="1118" y="6852"/>
                    <a:pt x="883" y="10081"/>
                  </a:cubicBezTo>
                  <a:cubicBezTo>
                    <a:pt x="664" y="13075"/>
                    <a:pt x="209" y="16053"/>
                    <a:pt x="288" y="19094"/>
                  </a:cubicBezTo>
                  <a:cubicBezTo>
                    <a:pt x="264" y="19089"/>
                    <a:pt x="239" y="19086"/>
                    <a:pt x="216" y="19086"/>
                  </a:cubicBezTo>
                  <a:cubicBezTo>
                    <a:pt x="100" y="19086"/>
                    <a:pt x="0" y="19149"/>
                    <a:pt x="52" y="19266"/>
                  </a:cubicBezTo>
                  <a:cubicBezTo>
                    <a:pt x="288" y="19721"/>
                    <a:pt x="538" y="20175"/>
                    <a:pt x="852" y="20614"/>
                  </a:cubicBezTo>
                  <a:cubicBezTo>
                    <a:pt x="1040" y="20881"/>
                    <a:pt x="1259" y="21288"/>
                    <a:pt x="1573" y="21539"/>
                  </a:cubicBezTo>
                  <a:cubicBezTo>
                    <a:pt x="1589" y="21602"/>
                    <a:pt x="1651" y="21665"/>
                    <a:pt x="1761" y="21696"/>
                  </a:cubicBezTo>
                  <a:cubicBezTo>
                    <a:pt x="1792" y="21712"/>
                    <a:pt x="1824" y="21727"/>
                    <a:pt x="1871" y="21743"/>
                  </a:cubicBezTo>
                  <a:cubicBezTo>
                    <a:pt x="1871" y="21743"/>
                    <a:pt x="1886" y="21743"/>
                    <a:pt x="1902" y="21759"/>
                  </a:cubicBezTo>
                  <a:cubicBezTo>
                    <a:pt x="1918" y="21759"/>
                    <a:pt x="1949" y="21759"/>
                    <a:pt x="1980" y="21774"/>
                  </a:cubicBezTo>
                  <a:cubicBezTo>
                    <a:pt x="3539" y="22249"/>
                    <a:pt x="5380" y="22767"/>
                    <a:pt x="6995" y="22767"/>
                  </a:cubicBezTo>
                  <a:cubicBezTo>
                    <a:pt x="7085" y="22767"/>
                    <a:pt x="7174" y="22765"/>
                    <a:pt x="7263" y="22762"/>
                  </a:cubicBezTo>
                  <a:cubicBezTo>
                    <a:pt x="7404" y="22746"/>
                    <a:pt x="7482" y="22683"/>
                    <a:pt x="7513" y="22621"/>
                  </a:cubicBezTo>
                  <a:cubicBezTo>
                    <a:pt x="7552" y="22699"/>
                    <a:pt x="7664" y="22759"/>
                    <a:pt x="7762" y="22759"/>
                  </a:cubicBezTo>
                  <a:cubicBezTo>
                    <a:pt x="7822" y="22759"/>
                    <a:pt x="7876" y="22737"/>
                    <a:pt x="7905" y="22683"/>
                  </a:cubicBezTo>
                  <a:cubicBezTo>
                    <a:pt x="7921" y="22636"/>
                    <a:pt x="7937" y="22605"/>
                    <a:pt x="7952" y="22574"/>
                  </a:cubicBezTo>
                  <a:cubicBezTo>
                    <a:pt x="8015" y="22558"/>
                    <a:pt x="8062" y="22511"/>
                    <a:pt x="8031" y="22464"/>
                  </a:cubicBezTo>
                  <a:cubicBezTo>
                    <a:pt x="8031" y="22448"/>
                    <a:pt x="8015" y="22433"/>
                    <a:pt x="8015" y="22417"/>
                  </a:cubicBezTo>
                  <a:cubicBezTo>
                    <a:pt x="9285" y="19658"/>
                    <a:pt x="10053" y="16696"/>
                    <a:pt x="10727" y="13749"/>
                  </a:cubicBezTo>
                  <a:cubicBezTo>
                    <a:pt x="11275" y="11335"/>
                    <a:pt x="12012" y="8906"/>
                    <a:pt x="12498" y="6460"/>
                  </a:cubicBezTo>
                  <a:cubicBezTo>
                    <a:pt x="12505" y="6461"/>
                    <a:pt x="12512" y="6462"/>
                    <a:pt x="12519" y="6462"/>
                  </a:cubicBezTo>
                  <a:cubicBezTo>
                    <a:pt x="12621" y="6462"/>
                    <a:pt x="12713" y="6359"/>
                    <a:pt x="12655" y="6257"/>
                  </a:cubicBezTo>
                  <a:cubicBezTo>
                    <a:pt x="12623" y="6225"/>
                    <a:pt x="12592" y="6178"/>
                    <a:pt x="12561" y="6131"/>
                  </a:cubicBezTo>
                  <a:cubicBezTo>
                    <a:pt x="12655" y="5598"/>
                    <a:pt x="12749" y="5065"/>
                    <a:pt x="12811" y="4532"/>
                  </a:cubicBezTo>
                  <a:cubicBezTo>
                    <a:pt x="13031" y="4470"/>
                    <a:pt x="13125" y="4235"/>
                    <a:pt x="12890" y="4031"/>
                  </a:cubicBezTo>
                  <a:cubicBezTo>
                    <a:pt x="12890" y="4015"/>
                    <a:pt x="12890" y="3984"/>
                    <a:pt x="12890" y="3953"/>
                  </a:cubicBezTo>
                  <a:cubicBezTo>
                    <a:pt x="12913" y="3767"/>
                    <a:pt x="12704" y="3633"/>
                    <a:pt x="12518" y="3633"/>
                  </a:cubicBezTo>
                  <a:cubicBezTo>
                    <a:pt x="12453" y="3633"/>
                    <a:pt x="12390" y="3649"/>
                    <a:pt x="12341" y="3686"/>
                  </a:cubicBezTo>
                  <a:cubicBezTo>
                    <a:pt x="11855" y="3373"/>
                    <a:pt x="11369" y="3043"/>
                    <a:pt x="10930" y="2699"/>
                  </a:cubicBezTo>
                  <a:cubicBezTo>
                    <a:pt x="10476" y="2354"/>
                    <a:pt x="10053" y="1899"/>
                    <a:pt x="9535" y="1633"/>
                  </a:cubicBezTo>
                  <a:cubicBezTo>
                    <a:pt x="9504" y="1617"/>
                    <a:pt x="9488" y="1601"/>
                    <a:pt x="9473" y="1586"/>
                  </a:cubicBezTo>
                  <a:cubicBezTo>
                    <a:pt x="8407" y="1037"/>
                    <a:pt x="7012" y="896"/>
                    <a:pt x="5821" y="661"/>
                  </a:cubicBezTo>
                  <a:cubicBezTo>
                    <a:pt x="4582" y="410"/>
                    <a:pt x="3344" y="112"/>
                    <a:pt x="2090" y="3"/>
                  </a:cubicBezTo>
                  <a:cubicBezTo>
                    <a:pt x="2069" y="1"/>
                    <a:pt x="205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4571995" y="4282572"/>
            <a:ext cx="2433812" cy="320922"/>
            <a:chOff x="1394800" y="3522000"/>
            <a:chExt cx="1048650" cy="138275"/>
          </a:xfrm>
        </p:grpSpPr>
        <p:sp>
          <p:nvSpPr>
            <p:cNvPr id="976" name="Google Shape;976;p3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AFB5F32-F905-C546-9D23-BD1A5E9D2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2" y="1634491"/>
            <a:ext cx="4602363" cy="2419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" name="Google Shape;1543;p45"/>
          <p:cNvGrpSpPr/>
          <p:nvPr/>
        </p:nvGrpSpPr>
        <p:grpSpPr>
          <a:xfrm flipH="1">
            <a:off x="825191" y="938638"/>
            <a:ext cx="7472679" cy="176025"/>
            <a:chOff x="4345425" y="2175475"/>
            <a:chExt cx="800750" cy="176025"/>
          </a:xfrm>
        </p:grpSpPr>
        <p:sp>
          <p:nvSpPr>
            <p:cNvPr id="1544" name="Google Shape;1544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First-party libraries</a:t>
            </a:r>
            <a:endParaRPr dirty="0"/>
          </a:p>
        </p:txBody>
      </p:sp>
      <p:sp>
        <p:nvSpPr>
          <p:cNvPr id="1547" name="Google Shape;1547;p45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Advanced client-side navigation and routing</a:t>
            </a:r>
            <a:endParaRPr dirty="0"/>
          </a:p>
        </p:txBody>
      </p:sp>
      <p:sp>
        <p:nvSpPr>
          <p:cNvPr id="1548" name="Google Shape;1548;p45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client-server communication</a:t>
            </a:r>
            <a:endParaRPr dirty="0"/>
          </a:p>
        </p:txBody>
      </p:sp>
      <p:sp>
        <p:nvSpPr>
          <p:cNvPr id="1549" name="Google Shape;1549;p45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Rich system for driving animations</a:t>
            </a:r>
            <a:endParaRPr dirty="0"/>
          </a:p>
        </p:txBody>
      </p:sp>
      <p:sp>
        <p:nvSpPr>
          <p:cNvPr id="1550" name="Google Shape;1550;p45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551" name="Google Shape;1551;p45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form participation and validation</a:t>
            </a:r>
            <a:endParaRPr dirty="0"/>
          </a:p>
        </p:txBody>
      </p:sp>
      <p:sp>
        <p:nvSpPr>
          <p:cNvPr id="1552" name="Google Shape;1552;p45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Tools for building Progressive Web Applications (PWAs)</a:t>
            </a:r>
            <a:endParaRPr sz="1400" dirty="0"/>
          </a:p>
        </p:txBody>
      </p:sp>
      <p:grpSp>
        <p:nvGrpSpPr>
          <p:cNvPr id="1553" name="Google Shape;1553;p45"/>
          <p:cNvGrpSpPr/>
          <p:nvPr/>
        </p:nvGrpSpPr>
        <p:grpSpPr>
          <a:xfrm rot="774224">
            <a:off x="6477530" y="3163725"/>
            <a:ext cx="1218442" cy="585343"/>
            <a:chOff x="4345425" y="2175475"/>
            <a:chExt cx="800750" cy="176025"/>
          </a:xfrm>
        </p:grpSpPr>
        <p:sp>
          <p:nvSpPr>
            <p:cNvPr id="1554" name="Google Shape;1554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5"/>
          <p:cNvGrpSpPr/>
          <p:nvPr/>
        </p:nvGrpSpPr>
        <p:grpSpPr>
          <a:xfrm rot="774224">
            <a:off x="3962780" y="3163725"/>
            <a:ext cx="1218442" cy="585343"/>
            <a:chOff x="4345425" y="2175475"/>
            <a:chExt cx="800750" cy="176025"/>
          </a:xfrm>
        </p:grpSpPr>
        <p:sp>
          <p:nvSpPr>
            <p:cNvPr id="1557" name="Google Shape;1557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45"/>
          <p:cNvGrpSpPr/>
          <p:nvPr/>
        </p:nvGrpSpPr>
        <p:grpSpPr>
          <a:xfrm rot="774224">
            <a:off x="1448030" y="3163725"/>
            <a:ext cx="1218442" cy="585343"/>
            <a:chOff x="4345425" y="2175475"/>
            <a:chExt cx="800750" cy="176025"/>
          </a:xfrm>
        </p:grpSpPr>
        <p:sp>
          <p:nvSpPr>
            <p:cNvPr id="1560" name="Google Shape;1560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45"/>
          <p:cNvGrpSpPr/>
          <p:nvPr/>
        </p:nvGrpSpPr>
        <p:grpSpPr>
          <a:xfrm rot="774224">
            <a:off x="6477530" y="1653813"/>
            <a:ext cx="1218442" cy="585343"/>
            <a:chOff x="4345425" y="2175475"/>
            <a:chExt cx="800750" cy="176025"/>
          </a:xfrm>
        </p:grpSpPr>
        <p:sp>
          <p:nvSpPr>
            <p:cNvPr id="1563" name="Google Shape;1563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45"/>
          <p:cNvGrpSpPr/>
          <p:nvPr/>
        </p:nvGrpSpPr>
        <p:grpSpPr>
          <a:xfrm rot="774224">
            <a:off x="3962780" y="1653813"/>
            <a:ext cx="1218442" cy="585343"/>
            <a:chOff x="4345425" y="2175475"/>
            <a:chExt cx="800750" cy="176025"/>
          </a:xfrm>
        </p:grpSpPr>
        <p:sp>
          <p:nvSpPr>
            <p:cNvPr id="1566" name="Google Shape;1566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45"/>
          <p:cNvGrpSpPr/>
          <p:nvPr/>
        </p:nvGrpSpPr>
        <p:grpSpPr>
          <a:xfrm rot="774224">
            <a:off x="1448030" y="1653813"/>
            <a:ext cx="1218442" cy="585343"/>
            <a:chOff x="4345425" y="2175475"/>
            <a:chExt cx="800750" cy="176025"/>
          </a:xfrm>
        </p:grpSpPr>
        <p:sp>
          <p:nvSpPr>
            <p:cNvPr id="1569" name="Google Shape;1569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45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3"/>
              </a:rPr>
              <a:t>Angular Animations</a:t>
            </a:r>
            <a:endParaRPr dirty="0"/>
          </a:p>
        </p:txBody>
      </p:sp>
      <p:sp>
        <p:nvSpPr>
          <p:cNvPr id="1572" name="Google Shape;1572;p45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4"/>
              </a:rPr>
              <a:t>Angular Schematics</a:t>
            </a:r>
            <a:endParaRPr dirty="0"/>
          </a:p>
        </p:txBody>
      </p:sp>
      <p:sp>
        <p:nvSpPr>
          <p:cNvPr id="1573" name="Google Shape;1573;p45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5"/>
              </a:rPr>
              <a:t>Angular Router</a:t>
            </a:r>
            <a:endParaRPr dirty="0"/>
          </a:p>
        </p:txBody>
      </p:sp>
      <p:sp>
        <p:nvSpPr>
          <p:cNvPr id="1574" name="Google Shape;1574;p45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6"/>
              </a:rPr>
              <a:t>Angular HttpClient</a:t>
            </a:r>
            <a:endParaRPr dirty="0"/>
          </a:p>
        </p:txBody>
      </p:sp>
      <p:sp>
        <p:nvSpPr>
          <p:cNvPr id="1575" name="Google Shape;1575;p45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dirty="0">
                <a:hlinkClick r:id="rId7"/>
              </a:rPr>
              <a:t>Angular PWA</a:t>
            </a:r>
            <a:endParaRPr dirty="0"/>
          </a:p>
        </p:txBody>
      </p:sp>
      <p:sp>
        <p:nvSpPr>
          <p:cNvPr id="1576" name="Google Shape;1576;p45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8"/>
              </a:rPr>
              <a:t>Angular Forms</a:t>
            </a:r>
            <a:endParaRPr dirty="0"/>
          </a:p>
        </p:txBody>
      </p:sp>
      <p:grpSp>
        <p:nvGrpSpPr>
          <p:cNvPr id="1577" name="Google Shape;1577;p45"/>
          <p:cNvGrpSpPr/>
          <p:nvPr/>
        </p:nvGrpSpPr>
        <p:grpSpPr>
          <a:xfrm>
            <a:off x="3699215" y="4620928"/>
            <a:ext cx="1745583" cy="230173"/>
            <a:chOff x="1394800" y="3522000"/>
            <a:chExt cx="1048650" cy="138275"/>
          </a:xfrm>
        </p:grpSpPr>
        <p:sp>
          <p:nvSpPr>
            <p:cNvPr id="1578" name="Google Shape;1578;p45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288</Words>
  <Application>Microsoft Macintosh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Muli</vt:lpstr>
      <vt:lpstr>Arial</vt:lpstr>
      <vt:lpstr>Itim</vt:lpstr>
      <vt:lpstr>Online Notebook by Slidesgo</vt:lpstr>
      <vt:lpstr>Angular Course</vt:lpstr>
      <vt:lpstr>Content</vt:lpstr>
      <vt:lpstr>What is Angular?!</vt:lpstr>
      <vt:lpstr>The essentials</vt:lpstr>
      <vt:lpstr>PowerPoint Presentation</vt:lpstr>
      <vt:lpstr>First-party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NOTEBOOK</dc:title>
  <cp:lastModifiedBy>Microsoft Office User</cp:lastModifiedBy>
  <cp:revision>7</cp:revision>
  <dcterms:modified xsi:type="dcterms:W3CDTF">2022-01-21T07:05:48Z</dcterms:modified>
</cp:coreProperties>
</file>