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6" r:id="rId9"/>
    <p:sldId id="277" r:id="rId10"/>
    <p:sldId id="278" r:id="rId11"/>
    <p:sldId id="268" r:id="rId12"/>
    <p:sldId id="269" r:id="rId13"/>
    <p:sldId id="270" r:id="rId14"/>
    <p:sldId id="272" r:id="rId15"/>
    <p:sldId id="273" r:id="rId16"/>
    <p:sldId id="274" r:id="rId17"/>
    <p:sldId id="275"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FCB"/>
          </a:solidFill>
        </a:fill>
      </a:tcStyle>
    </a:wholeTbl>
    <a:band2H>
      <a:tcTxStyle/>
      <a:tcStyle>
        <a:tcBdr/>
        <a:fill>
          <a:solidFill>
            <a:srgbClr val="FD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D2CC"/>
          </a:solidFill>
        </a:fill>
      </a:tcStyle>
    </a:wholeTbl>
    <a:band2H>
      <a:tcTxStyle/>
      <a:tcStyle>
        <a:tcBdr/>
        <a:fill>
          <a:solidFill>
            <a:srgbClr val="F5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DDA"/>
          </a:solidFill>
        </a:fill>
      </a:tcStyle>
    </a:wholeTbl>
    <a:band2H>
      <a:tcTxStyle/>
      <a:tcStyle>
        <a:tcBdr/>
        <a:fill>
          <a:solidFill>
            <a:srgbClr val="F0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4"/>
    <p:restoredTop sz="94622"/>
  </p:normalViewPr>
  <p:slideViewPr>
    <p:cSldViewPr snapToGrid="0" snapToObjects="1">
      <p:cViewPr varScale="1">
        <p:scale>
          <a:sx n="95" d="100"/>
          <a:sy n="95" d="100"/>
        </p:scale>
        <p:origin x="21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Gill Sans MT"/>
      </a:defRPr>
    </a:lvl1pPr>
    <a:lvl2pPr indent="228600" defTabSz="457200" latinLnBrk="0">
      <a:defRPr sz="1200">
        <a:latin typeface="+mn-lt"/>
        <a:ea typeface="+mn-ea"/>
        <a:cs typeface="+mn-cs"/>
        <a:sym typeface="Gill Sans MT"/>
      </a:defRPr>
    </a:lvl2pPr>
    <a:lvl3pPr indent="457200" defTabSz="457200" latinLnBrk="0">
      <a:defRPr sz="1200">
        <a:latin typeface="+mn-lt"/>
        <a:ea typeface="+mn-ea"/>
        <a:cs typeface="+mn-cs"/>
        <a:sym typeface="Gill Sans MT"/>
      </a:defRPr>
    </a:lvl3pPr>
    <a:lvl4pPr indent="685800" defTabSz="457200" latinLnBrk="0">
      <a:defRPr sz="1200">
        <a:latin typeface="+mn-lt"/>
        <a:ea typeface="+mn-ea"/>
        <a:cs typeface="+mn-cs"/>
        <a:sym typeface="Gill Sans MT"/>
      </a:defRPr>
    </a:lvl4pPr>
    <a:lvl5pPr indent="914400" defTabSz="457200" latinLnBrk="0">
      <a:defRPr sz="1200">
        <a:latin typeface="+mn-lt"/>
        <a:ea typeface="+mn-ea"/>
        <a:cs typeface="+mn-cs"/>
        <a:sym typeface="Gill Sans MT"/>
      </a:defRPr>
    </a:lvl5pPr>
    <a:lvl6pPr indent="1143000" defTabSz="457200" latinLnBrk="0">
      <a:defRPr sz="1200">
        <a:latin typeface="+mn-lt"/>
        <a:ea typeface="+mn-ea"/>
        <a:cs typeface="+mn-cs"/>
        <a:sym typeface="Gill Sans MT"/>
      </a:defRPr>
    </a:lvl6pPr>
    <a:lvl7pPr indent="1371600" defTabSz="457200" latinLnBrk="0">
      <a:defRPr sz="1200">
        <a:latin typeface="+mn-lt"/>
        <a:ea typeface="+mn-ea"/>
        <a:cs typeface="+mn-cs"/>
        <a:sym typeface="Gill Sans MT"/>
      </a:defRPr>
    </a:lvl7pPr>
    <a:lvl8pPr indent="1600200" defTabSz="457200" latinLnBrk="0">
      <a:defRPr sz="1200">
        <a:latin typeface="+mn-lt"/>
        <a:ea typeface="+mn-ea"/>
        <a:cs typeface="+mn-cs"/>
        <a:sym typeface="Gill Sans MT"/>
      </a:defRPr>
    </a:lvl8pPr>
    <a:lvl9pPr indent="1828800" defTabSz="457200" latinLnBrk="0">
      <a:defRPr sz="1200">
        <a:latin typeface="+mn-lt"/>
        <a:ea typeface="+mn-ea"/>
        <a:cs typeface="+mn-cs"/>
        <a:sym typeface="Gill Sans M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2"/>
        </a:soli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00200" y="2386744"/>
            <a:ext cx="8991600" cy="1645921"/>
          </a:xfrm>
          <a:prstGeom prst="rect">
            <a:avLst/>
          </a:prstGeom>
          <a:ln w="38100"/>
        </p:spPr>
        <p:txBody>
          <a:bodyPr/>
          <a:lstStyle>
            <a:lvl1pPr>
              <a:defRPr sz="3800"/>
            </a:lvl1pPr>
          </a:lstStyle>
          <a:p>
            <a:r>
              <a:t>Title Text</a:t>
            </a:r>
          </a:p>
        </p:txBody>
      </p:sp>
      <p:sp>
        <p:nvSpPr>
          <p:cNvPr id="12" name="Body Level One…"/>
          <p:cNvSpPr txBox="1">
            <a:spLocks noGrp="1"/>
          </p:cNvSpPr>
          <p:nvPr>
            <p:ph type="body" sz="quarter" idx="1"/>
          </p:nvPr>
        </p:nvSpPr>
        <p:spPr>
          <a:xfrm>
            <a:off x="2695194" y="4352544"/>
            <a:ext cx="6801612" cy="1239895"/>
          </a:xfrm>
          <a:prstGeom prst="rect">
            <a:avLst/>
          </a:prstGeom>
        </p:spPr>
        <p:txBody>
          <a:bodyPr/>
          <a:lstStyle>
            <a:lvl1pPr marL="0" indent="0" algn="ctr">
              <a:buClrTx/>
              <a:buSzTx/>
              <a:buFontTx/>
              <a:buNone/>
              <a:defRPr sz="2000">
                <a:solidFill>
                  <a:srgbClr val="FFFFFF"/>
                </a:solidFill>
              </a:defRPr>
            </a:lvl1pPr>
            <a:lvl2pPr marL="0" indent="457200" algn="ctr">
              <a:buClrTx/>
              <a:buSzTx/>
              <a:buFontTx/>
              <a:buNone/>
              <a:defRPr sz="2000">
                <a:solidFill>
                  <a:srgbClr val="FFFFFF"/>
                </a:solidFill>
              </a:defRPr>
            </a:lvl2pPr>
            <a:lvl3pPr marL="0" indent="914400" algn="ctr">
              <a:buClrTx/>
              <a:buSzTx/>
              <a:buFontTx/>
              <a:buNone/>
              <a:defRPr sz="2000">
                <a:solidFill>
                  <a:srgbClr val="FFFFFF"/>
                </a:solidFill>
              </a:defRPr>
            </a:lvl3pPr>
            <a:lvl4pPr marL="0" indent="1371600" algn="ctr">
              <a:buClrTx/>
              <a:buSzTx/>
              <a:buFontTx/>
              <a:buNone/>
              <a:defRPr sz="2000">
                <a:solidFill>
                  <a:srgbClr val="FFFFFF"/>
                </a:solidFill>
              </a:defRPr>
            </a:lvl4pPr>
            <a:lvl5pPr marL="0" indent="1828800" algn="ctr">
              <a:buClrTx/>
              <a:buSzTx/>
              <a:buFont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xfrm>
            <a:off x="2231135" y="964691"/>
            <a:ext cx="7729730" cy="1188721"/>
          </a:xfrm>
          <a:prstGeom prst="rect">
            <a:avLst/>
          </a:prstGeom>
        </p:spPr>
        <p:txBody>
          <a:bodyPr/>
          <a:lstStyle/>
          <a:p>
            <a:r>
              <a:t>Title Text</a:t>
            </a:r>
          </a:p>
        </p:txBody>
      </p:sp>
      <p:sp>
        <p:nvSpPr>
          <p:cNvPr id="21" name="Body Level One…"/>
          <p:cNvSpPr txBox="1">
            <a:spLocks noGrp="1"/>
          </p:cNvSpPr>
          <p:nvPr>
            <p:ph type="body" sz="half" idx="1"/>
          </p:nvPr>
        </p:nvSpPr>
        <p:spPr>
          <a:xfrm>
            <a:off x="2231135" y="2638044"/>
            <a:ext cx="7729730" cy="310198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bg>
      <p:bgPr>
        <a:solidFill>
          <a:schemeClr val="accent1"/>
        </a:solidFill>
        <a:effectLst/>
      </p:bgPr>
    </p:bg>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600200" y="2386744"/>
            <a:ext cx="8991600" cy="1645921"/>
          </a:xfrm>
          <a:prstGeom prst="rect">
            <a:avLst/>
          </a:prstGeom>
          <a:ln w="38100"/>
        </p:spPr>
        <p:txBody>
          <a:bodyPr/>
          <a:lstStyle>
            <a:lvl1pPr>
              <a:defRPr sz="3800"/>
            </a:lvl1pPr>
          </a:lstStyle>
          <a:p>
            <a:r>
              <a:t>Title Text</a:t>
            </a:r>
          </a:p>
        </p:txBody>
      </p:sp>
      <p:sp>
        <p:nvSpPr>
          <p:cNvPr id="30" name="Body Level One…"/>
          <p:cNvSpPr txBox="1">
            <a:spLocks noGrp="1"/>
          </p:cNvSpPr>
          <p:nvPr>
            <p:ph type="body" sz="quarter" idx="1"/>
          </p:nvPr>
        </p:nvSpPr>
        <p:spPr>
          <a:xfrm>
            <a:off x="2695194" y="4352464"/>
            <a:ext cx="6801612" cy="1265083"/>
          </a:xfrm>
          <a:prstGeom prst="rect">
            <a:avLst/>
          </a:prstGeom>
        </p:spPr>
        <p:txBody>
          <a:bodyPr/>
          <a:lstStyle>
            <a:lvl1pPr marL="0" indent="0" algn="ctr">
              <a:buClrTx/>
              <a:buSzTx/>
              <a:buFontTx/>
              <a:buNone/>
              <a:defRPr sz="2000">
                <a:solidFill>
                  <a:srgbClr val="FFFFFF"/>
                </a:solidFill>
              </a:defRPr>
            </a:lvl1pPr>
            <a:lvl2pPr marL="0" indent="457200" algn="ctr">
              <a:buClrTx/>
              <a:buSzTx/>
              <a:buFontTx/>
              <a:buNone/>
              <a:defRPr sz="2000">
                <a:solidFill>
                  <a:srgbClr val="FFFFFF"/>
                </a:solidFill>
              </a:defRPr>
            </a:lvl2pPr>
            <a:lvl3pPr marL="0" indent="914400" algn="ctr">
              <a:buClrTx/>
              <a:buSzTx/>
              <a:buFontTx/>
              <a:buNone/>
              <a:defRPr sz="2000">
                <a:solidFill>
                  <a:srgbClr val="FFFFFF"/>
                </a:solidFill>
              </a:defRPr>
            </a:lvl3pPr>
            <a:lvl4pPr marL="0" indent="1371600" algn="ctr">
              <a:buClrTx/>
              <a:buSzTx/>
              <a:buFontTx/>
              <a:buNone/>
              <a:defRPr sz="2000">
                <a:solidFill>
                  <a:srgbClr val="FFFFFF"/>
                </a:solidFill>
              </a:defRPr>
            </a:lvl4pPr>
            <a:lvl5pPr marL="0" indent="1828800" algn="ctr">
              <a:buClrTx/>
              <a:buSzTx/>
              <a:buFontTx/>
              <a:buNone/>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xfrm>
            <a:off x="2231135" y="964691"/>
            <a:ext cx="7729730" cy="1188721"/>
          </a:xfrm>
          <a:prstGeom prst="rect">
            <a:avLst/>
          </a:prstGeom>
        </p:spPr>
        <p:txBody>
          <a:bodyPr/>
          <a:lstStyle/>
          <a:p>
            <a:r>
              <a:t>Title Text</a:t>
            </a:r>
          </a:p>
        </p:txBody>
      </p:sp>
      <p:sp>
        <p:nvSpPr>
          <p:cNvPr id="39" name="Body Level One…"/>
          <p:cNvSpPr txBox="1">
            <a:spLocks noGrp="1"/>
          </p:cNvSpPr>
          <p:nvPr>
            <p:ph type="body" sz="quarter" idx="1"/>
          </p:nvPr>
        </p:nvSpPr>
        <p:spPr>
          <a:xfrm>
            <a:off x="1581911" y="2638044"/>
            <a:ext cx="4271773" cy="31019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Body Level One…"/>
          <p:cNvSpPr txBox="1">
            <a:spLocks noGrp="1"/>
          </p:cNvSpPr>
          <p:nvPr>
            <p:ph type="body" sz="quarter" idx="1"/>
          </p:nvPr>
        </p:nvSpPr>
        <p:spPr>
          <a:xfrm>
            <a:off x="1583436" y="2313433"/>
            <a:ext cx="4270248" cy="704088"/>
          </a:xfrm>
          <a:prstGeom prst="rect">
            <a:avLst/>
          </a:prstGeom>
        </p:spPr>
        <p:txBody>
          <a:bodyPr anchor="b"/>
          <a:lstStyle>
            <a:lvl1pPr marL="0" indent="0" algn="ctr">
              <a:buClrTx/>
              <a:buSzTx/>
              <a:buFontTx/>
              <a:buNone/>
              <a:defRPr sz="1900" cap="all" spc="100">
                <a:solidFill>
                  <a:srgbClr val="6B8891"/>
                </a:solidFill>
              </a:defRPr>
            </a:lvl1pPr>
            <a:lvl2pPr marL="0" indent="457200" algn="ctr">
              <a:buClrTx/>
              <a:buSzTx/>
              <a:buFontTx/>
              <a:buNone/>
              <a:defRPr sz="1900" cap="all" spc="100">
                <a:solidFill>
                  <a:srgbClr val="6B8891"/>
                </a:solidFill>
              </a:defRPr>
            </a:lvl2pPr>
            <a:lvl3pPr marL="0" indent="914400" algn="ctr">
              <a:buClrTx/>
              <a:buSzTx/>
              <a:buFontTx/>
              <a:buNone/>
              <a:defRPr sz="1900" cap="all" spc="100">
                <a:solidFill>
                  <a:srgbClr val="6B8891"/>
                </a:solidFill>
              </a:defRPr>
            </a:lvl3pPr>
            <a:lvl4pPr marL="0" indent="1371600" algn="ctr">
              <a:buClrTx/>
              <a:buSzTx/>
              <a:buFontTx/>
              <a:buNone/>
              <a:defRPr sz="1900" cap="all" spc="100">
                <a:solidFill>
                  <a:srgbClr val="6B8891"/>
                </a:solidFill>
              </a:defRPr>
            </a:lvl4pPr>
            <a:lvl5pPr marL="0" indent="1828800" algn="ctr">
              <a:buClrTx/>
              <a:buSzTx/>
              <a:buFontTx/>
              <a:buNone/>
              <a:defRPr sz="1900" cap="all" spc="100">
                <a:solidFill>
                  <a:srgbClr val="6B8891"/>
                </a:solidFill>
              </a:defRPr>
            </a:lvl5pPr>
          </a:lstStyle>
          <a:p>
            <a:r>
              <a:t>Body Level One</a:t>
            </a:r>
          </a:p>
          <a:p>
            <a:pPr lvl="1"/>
            <a:r>
              <a:t>Body Level Two</a:t>
            </a:r>
          </a:p>
          <a:p>
            <a:pPr lvl="2"/>
            <a:r>
              <a:t>Body Level Three</a:t>
            </a:r>
          </a:p>
          <a:p>
            <a:pPr lvl="3"/>
            <a:r>
              <a:t>Body Level Four</a:t>
            </a:r>
          </a:p>
          <a:p>
            <a:pPr lvl="4"/>
            <a:r>
              <a:t>Body Level Five</a:t>
            </a:r>
          </a:p>
        </p:txBody>
      </p:sp>
      <p:sp>
        <p:nvSpPr>
          <p:cNvPr id="48" name="Text Placeholder 4"/>
          <p:cNvSpPr>
            <a:spLocks noGrp="1"/>
          </p:cNvSpPr>
          <p:nvPr>
            <p:ph type="body" sz="quarter" idx="13"/>
          </p:nvPr>
        </p:nvSpPr>
        <p:spPr>
          <a:xfrm>
            <a:off x="6338315" y="2313433"/>
            <a:ext cx="4270249" cy="704088"/>
          </a:xfrm>
          <a:prstGeom prst="rect">
            <a:avLst/>
          </a:prstGeom>
        </p:spPr>
        <p:txBody>
          <a:bodyPr anchor="b"/>
          <a:lstStyle/>
          <a:p>
            <a:pPr marL="0" indent="0" algn="ctr">
              <a:buClrTx/>
              <a:buSzTx/>
              <a:buFontTx/>
              <a:buNone/>
              <a:defRPr sz="1900" cap="all" spc="100">
                <a:solidFill>
                  <a:srgbClr val="6B8891"/>
                </a:solidFill>
              </a:defRPr>
            </a:pPr>
            <a:endParaRPr/>
          </a:p>
        </p:txBody>
      </p:sp>
      <p:sp>
        <p:nvSpPr>
          <p:cNvPr id="49" name="Title Text"/>
          <p:cNvSpPr txBox="1">
            <a:spLocks noGrp="1"/>
          </p:cNvSpPr>
          <p:nvPr>
            <p:ph type="title"/>
          </p:nvPr>
        </p:nvSpPr>
        <p:spPr>
          <a:xfrm>
            <a:off x="2231135" y="964691"/>
            <a:ext cx="7729730" cy="1188721"/>
          </a:xfrm>
          <a:prstGeom prst="rect">
            <a:avLst/>
          </a:prstGeom>
        </p:spPr>
        <p:txBody>
          <a:bodyPr/>
          <a:lstStyle/>
          <a:p>
            <a:r>
              <a:t>Title Text</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Rectangle 25"/>
          <p:cNvSpPr/>
          <p:nvPr/>
        </p:nvSpPr>
        <p:spPr>
          <a:xfrm>
            <a:off x="0" y="0"/>
            <a:ext cx="6096000" cy="6858000"/>
          </a:xfrm>
          <a:prstGeom prst="rect">
            <a:avLst/>
          </a:prstGeom>
          <a:solidFill>
            <a:schemeClr val="accent2"/>
          </a:solidFill>
          <a:ln w="12700">
            <a:miter lim="400000"/>
          </a:ln>
        </p:spPr>
        <p:txBody>
          <a:bodyPr lIns="45719" rIns="45719"/>
          <a:lstStyle/>
          <a:p>
            <a:endParaRPr/>
          </a:p>
        </p:txBody>
      </p:sp>
      <p:sp>
        <p:nvSpPr>
          <p:cNvPr id="73" name="Title Text"/>
          <p:cNvSpPr txBox="1">
            <a:spLocks noGrp="1"/>
          </p:cNvSpPr>
          <p:nvPr>
            <p:ph type="title"/>
          </p:nvPr>
        </p:nvSpPr>
        <p:spPr>
          <a:xfrm>
            <a:off x="804672" y="2243827"/>
            <a:ext cx="4486656" cy="1141498"/>
          </a:xfrm>
          <a:prstGeom prst="rect">
            <a:avLst/>
          </a:prstGeom>
        </p:spPr>
        <p:txBody>
          <a:bodyPr/>
          <a:lstStyle>
            <a:lvl1pPr>
              <a:defRPr sz="2200"/>
            </a:lvl1pPr>
          </a:lstStyle>
          <a:p>
            <a:r>
              <a:t>Title Text</a:t>
            </a:r>
          </a:p>
        </p:txBody>
      </p:sp>
      <p:sp>
        <p:nvSpPr>
          <p:cNvPr id="74" name="Body Level One…"/>
          <p:cNvSpPr txBox="1">
            <a:spLocks noGrp="1"/>
          </p:cNvSpPr>
          <p:nvPr>
            <p:ph type="body" sz="half" idx="1"/>
          </p:nvPr>
        </p:nvSpPr>
        <p:spPr>
          <a:xfrm>
            <a:off x="6736080" y="804672"/>
            <a:ext cx="4815841" cy="5248656"/>
          </a:xfrm>
          <a:prstGeom prst="rect">
            <a:avLst/>
          </a:prstGeom>
        </p:spPr>
        <p:txBody>
          <a:bodyPr/>
          <a:lstStyle>
            <a:lvl1pPr>
              <a:defRPr sz="1900">
                <a:solidFill>
                  <a:srgbClr val="000000"/>
                </a:solidFill>
              </a:defRPr>
            </a:lvl1pPr>
            <a:lvl2pPr marL="500062" indent="-271462">
              <a:defRPr sz="1900">
                <a:solidFill>
                  <a:srgbClr val="000000"/>
                </a:solidFill>
              </a:defRPr>
            </a:lvl2pPr>
            <a:lvl3pPr marL="728662" indent="-271462">
              <a:defRPr sz="1900">
                <a:solidFill>
                  <a:srgbClr val="000000"/>
                </a:solidFill>
              </a:defRPr>
            </a:lvl3pPr>
            <a:lvl4pPr marL="957262" indent="-271462">
              <a:defRPr sz="1900">
                <a:solidFill>
                  <a:srgbClr val="000000"/>
                </a:solidFill>
              </a:defRPr>
            </a:lvl4pPr>
            <a:lvl5pPr marL="1185862" indent="-271462">
              <a:defRPr sz="19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1115567" y="3549917"/>
            <a:ext cx="3794761" cy="2194037"/>
          </a:xfrm>
          <a:prstGeom prst="rect">
            <a:avLst/>
          </a:prstGeom>
        </p:spPr>
        <p:txBody>
          <a:bodyPr/>
          <a:lstStyle/>
          <a:p>
            <a:pPr marL="0" indent="0" algn="ctr">
              <a:buClrTx/>
              <a:buSzTx/>
              <a:buFontTx/>
              <a:buNone/>
              <a:defRPr sz="1500">
                <a:solidFill>
                  <a:srgbClr val="FFFFFF"/>
                </a:solidFill>
              </a:defRPr>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Rectangle 17"/>
          <p:cNvSpPr/>
          <p:nvPr/>
        </p:nvSpPr>
        <p:spPr>
          <a:xfrm>
            <a:off x="-1" y="0"/>
            <a:ext cx="6096001" cy="6858000"/>
          </a:xfrm>
          <a:prstGeom prst="rect">
            <a:avLst/>
          </a:prstGeom>
          <a:solidFill>
            <a:schemeClr val="accent2"/>
          </a:solidFill>
          <a:ln w="12700">
            <a:miter lim="400000"/>
          </a:ln>
        </p:spPr>
        <p:txBody>
          <a:bodyPr lIns="45719" rIns="45719"/>
          <a:lstStyle/>
          <a:p>
            <a:endParaRPr/>
          </a:p>
        </p:txBody>
      </p:sp>
      <p:sp>
        <p:nvSpPr>
          <p:cNvPr id="84" name="Title Text"/>
          <p:cNvSpPr txBox="1">
            <a:spLocks noGrp="1"/>
          </p:cNvSpPr>
          <p:nvPr>
            <p:ph type="title"/>
          </p:nvPr>
        </p:nvSpPr>
        <p:spPr>
          <a:xfrm>
            <a:off x="808522" y="2243827"/>
            <a:ext cx="4495000" cy="1134642"/>
          </a:xfrm>
          <a:prstGeom prst="rect">
            <a:avLst/>
          </a:prstGeom>
        </p:spPr>
        <p:txBody>
          <a:bodyPr/>
          <a:lstStyle>
            <a:lvl1pPr>
              <a:defRPr sz="2200"/>
            </a:lvl1pPr>
          </a:lstStyle>
          <a:p>
            <a:r>
              <a:t>Title Text</a:t>
            </a:r>
          </a:p>
        </p:txBody>
      </p:sp>
      <p:sp>
        <p:nvSpPr>
          <p:cNvPr id="85" name="Picture Placeholder 2"/>
          <p:cNvSpPr>
            <a:spLocks noGrp="1"/>
          </p:cNvSpPr>
          <p:nvPr>
            <p:ph type="pic" idx="13"/>
          </p:nvPr>
        </p:nvSpPr>
        <p:spPr>
          <a:xfrm>
            <a:off x="6095998" y="0"/>
            <a:ext cx="6102098" cy="6858000"/>
          </a:xfrm>
          <a:prstGeom prst="rect">
            <a:avLst/>
          </a:prstGeom>
        </p:spPr>
        <p:txBody>
          <a:bodyPr lIns="91439" rIns="91439">
            <a:noAutofit/>
          </a:bodyPr>
          <a:lstStyle/>
          <a:p>
            <a:endParaRPr/>
          </a:p>
        </p:txBody>
      </p:sp>
      <p:sp>
        <p:nvSpPr>
          <p:cNvPr id="86" name="Body Level One…"/>
          <p:cNvSpPr txBox="1">
            <a:spLocks noGrp="1"/>
          </p:cNvSpPr>
          <p:nvPr>
            <p:ph type="body" sz="quarter" idx="1"/>
          </p:nvPr>
        </p:nvSpPr>
        <p:spPr>
          <a:xfrm>
            <a:off x="1115567" y="3549917"/>
            <a:ext cx="3794761" cy="2194038"/>
          </a:xfrm>
          <a:prstGeom prst="rect">
            <a:avLst/>
          </a:prstGeom>
        </p:spPr>
        <p:txBody>
          <a:bodyPr/>
          <a:lstStyle>
            <a:lvl1pPr marL="0" indent="0" algn="ctr">
              <a:buClrTx/>
              <a:buSzTx/>
              <a:buFontTx/>
              <a:buNone/>
              <a:defRPr sz="1500">
                <a:solidFill>
                  <a:srgbClr val="FFFFFF"/>
                </a:solidFill>
              </a:defRPr>
            </a:lvl1pPr>
            <a:lvl2pPr marL="0" indent="457200" algn="ctr">
              <a:buClrTx/>
              <a:buSzTx/>
              <a:buFontTx/>
              <a:buNone/>
              <a:defRPr sz="1500">
                <a:solidFill>
                  <a:srgbClr val="FFFFFF"/>
                </a:solidFill>
              </a:defRPr>
            </a:lvl2pPr>
            <a:lvl3pPr marL="0" indent="914400" algn="ctr">
              <a:buClrTx/>
              <a:buSzTx/>
              <a:buFontTx/>
              <a:buNone/>
              <a:defRPr sz="1500">
                <a:solidFill>
                  <a:srgbClr val="FFFFFF"/>
                </a:solidFill>
              </a:defRPr>
            </a:lvl3pPr>
            <a:lvl4pPr marL="0" indent="1371600" algn="ctr">
              <a:buClrTx/>
              <a:buSzTx/>
              <a:buFontTx/>
              <a:buNone/>
              <a:defRPr sz="1500">
                <a:solidFill>
                  <a:srgbClr val="FFFFFF"/>
                </a:solidFill>
              </a:defRPr>
            </a:lvl4pPr>
            <a:lvl5pPr marL="0" indent="1828800" algn="ctr">
              <a:buClrTx/>
              <a:buSzTx/>
              <a:buFontTx/>
              <a:buNone/>
              <a:defRPr sz="15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3" name="Title Text"/>
          <p:cNvSpPr txBox="1">
            <a:spLocks noGrp="1"/>
          </p:cNvSpPr>
          <p:nvPr>
            <p:ph type="title"/>
          </p:nvPr>
        </p:nvSpPr>
        <p:spPr>
          <a:xfrm>
            <a:off x="8653112" y="937260"/>
            <a:ext cx="1298609" cy="4983480"/>
          </a:xfrm>
          <a:prstGeom prst="rect">
            <a:avLst/>
          </a:prstGeom>
        </p:spPr>
        <p:txBody>
          <a:bodyPr/>
          <a:lstStyle/>
          <a:p>
            <a:r>
              <a:t>Title Text</a:t>
            </a:r>
          </a:p>
        </p:txBody>
      </p:sp>
      <p:sp>
        <p:nvSpPr>
          <p:cNvPr id="104" name="Body Level One…"/>
          <p:cNvSpPr txBox="1">
            <a:spLocks noGrp="1"/>
          </p:cNvSpPr>
          <p:nvPr>
            <p:ph type="body" sz="half" idx="1"/>
          </p:nvPr>
        </p:nvSpPr>
        <p:spPr>
          <a:xfrm>
            <a:off x="2231135" y="937260"/>
            <a:ext cx="6198490" cy="498348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274637"/>
            <a:ext cx="10972800" cy="1143001"/>
          </a:xfrm>
          <a:prstGeom prst="rect">
            <a:avLst/>
          </a:prstGeom>
          <a:solidFill>
            <a:srgbClr val="FFFFFF"/>
          </a:solidFill>
          <a:ln w="31750" cap="sq">
            <a:solidFill>
              <a:srgbClr val="40404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82879" tIns="182879" rIns="182879" bIns="18287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0758922" y="6299961"/>
            <a:ext cx="365761" cy="201677"/>
          </a:xfrm>
          <a:prstGeom prst="rect">
            <a:avLst/>
          </a:prstGeom>
          <a:solidFill>
            <a:srgbClr val="1D1D1D">
              <a:alpha val="70000"/>
            </a:srgbClr>
          </a:solidFill>
          <a:ln w="12700">
            <a:miter lim="400000"/>
          </a:ln>
        </p:spPr>
        <p:txBody>
          <a:bodyPr lIns="18288" tIns="18288" rIns="18288" bIns="18288" anchor="ctr">
            <a:spAutoFit/>
          </a:bodyPr>
          <a:lstStyle>
            <a:lvl1pPr algn="ctr">
              <a:defRPr sz="11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9" r:id="rId9"/>
  </p:sldLayoutIdLst>
  <p:transition spd="med"/>
  <p:txStyles>
    <p:titleStyle>
      <a:lvl1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1pPr>
      <a:lvl2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2pPr>
      <a:lvl3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3pPr>
      <a:lvl4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4pPr>
      <a:lvl5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5pPr>
      <a:lvl6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6pPr>
      <a:lvl7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7pPr>
      <a:lvl8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8pPr>
      <a:lvl9pPr marL="0" marR="0" indent="0" algn="ctr" defTabSz="914400" rtl="0" latinLnBrk="0">
        <a:lnSpc>
          <a:spcPct val="90000"/>
        </a:lnSpc>
        <a:spcBef>
          <a:spcPts val="0"/>
        </a:spcBef>
        <a:spcAft>
          <a:spcPts val="0"/>
        </a:spcAft>
        <a:buClrTx/>
        <a:buSzTx/>
        <a:buFontTx/>
        <a:buNone/>
        <a:tabLst/>
        <a:defRPr sz="2800" b="0" i="0" u="none" strike="noStrike" cap="all" spc="200" baseline="0">
          <a:solidFill>
            <a:srgbClr val="262626"/>
          </a:solidFill>
          <a:uFillTx/>
          <a:latin typeface="+mn-lt"/>
          <a:ea typeface="+mn-ea"/>
          <a:cs typeface="+mn-cs"/>
          <a:sym typeface="Gill Sans MT"/>
        </a:defRPr>
      </a:lvl9pPr>
    </p:titleStyle>
    <p:bodyStyle>
      <a:lvl1pPr marL="228600" marR="0" indent="-228600"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1pPr>
      <a:lvl2pPr marL="485775"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2pPr>
      <a:lvl3pPr marL="714375"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3pPr>
      <a:lvl4pPr marL="942975"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4pPr>
      <a:lvl5pPr marL="1171575"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5pPr>
      <a:lvl6pPr marL="1341437"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6pPr>
      <a:lvl7pPr marL="1512887"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7pPr>
      <a:lvl8pPr marL="1685925"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8pPr>
      <a:lvl9pPr marL="1911350" marR="0" indent="-257175" algn="l" defTabSz="914400" rtl="0" latinLnBrk="0">
        <a:lnSpc>
          <a:spcPct val="100000"/>
        </a:lnSpc>
        <a:spcBef>
          <a:spcPts val="1000"/>
        </a:spcBef>
        <a:spcAft>
          <a:spcPts val="0"/>
        </a:spcAft>
        <a:buClr>
          <a:schemeClr val="accent2"/>
        </a:buClr>
        <a:buSzPct val="100000"/>
        <a:buFont typeface="Arial"/>
        <a:buChar char="•"/>
        <a:tabLst/>
        <a:defRPr sz="1800" b="0" i="0" u="none" strike="noStrike" cap="none" spc="0" baseline="0">
          <a:solidFill>
            <a:srgbClr val="262626"/>
          </a:solidFill>
          <a:uFillTx/>
          <a:latin typeface="+mn-lt"/>
          <a:ea typeface="+mn-ea"/>
          <a:cs typeface="+mn-cs"/>
          <a:sym typeface="Gill Sans MT"/>
        </a:defRPr>
      </a:lvl9pPr>
    </p:bodyStyle>
    <p:otherStyle>
      <a:lvl1pPr marL="0" marR="0" indent="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1pPr>
      <a:lvl2pPr marL="0" marR="0" indent="4572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2pPr>
      <a:lvl3pPr marL="0" marR="0" indent="9144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3pPr>
      <a:lvl4pPr marL="0" marR="0" indent="13716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4pPr>
      <a:lvl5pPr marL="0" marR="0" indent="18288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5pPr>
      <a:lvl6pPr marL="0" marR="0" indent="22860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6pPr>
      <a:lvl7pPr marL="0" marR="0" indent="27432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7pPr>
      <a:lvl8pPr marL="0" marR="0" indent="32004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8pPr>
      <a:lvl9pPr marL="0" marR="0" indent="3657600" algn="ctr" defTabSz="4572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ctrTitle"/>
          </p:nvPr>
        </p:nvSpPr>
        <p:spPr>
          <a:prstGeom prst="rect">
            <a:avLst/>
          </a:prstGeom>
        </p:spPr>
        <p:txBody>
          <a:bodyPr/>
          <a:lstStyle/>
          <a:p>
            <a:r>
              <a:t>Airline Flight Scheduler 2</a:t>
            </a:r>
          </a:p>
        </p:txBody>
      </p:sp>
      <p:sp>
        <p:nvSpPr>
          <p:cNvPr id="115" name="Subtitle 2"/>
          <p:cNvSpPr txBox="1">
            <a:spLocks noGrp="1"/>
          </p:cNvSpPr>
          <p:nvPr>
            <p:ph type="subTitle" sz="quarter" idx="1"/>
          </p:nvPr>
        </p:nvSpPr>
        <p:spPr>
          <a:prstGeom prst="rect">
            <a:avLst/>
          </a:prstGeom>
        </p:spPr>
        <p:txBody>
          <a:bodyPr/>
          <a:lstStyle/>
          <a:p>
            <a:r>
              <a:t>Isaac Gillette, Trang Le,  Abdelrahman Saad, Bojun Zhong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32" name="Title 1"/>
          <p:cNvSpPr txBox="1">
            <a:spLocks noGrp="1"/>
          </p:cNvSpPr>
          <p:nvPr>
            <p:ph type="title"/>
          </p:nvPr>
        </p:nvSpPr>
        <p:spPr>
          <a:xfrm>
            <a:off x="2231135" y="276068"/>
            <a:ext cx="7729730" cy="1188721"/>
          </a:xfrm>
          <a:prstGeom prst="rect">
            <a:avLst/>
          </a:prstGeom>
        </p:spPr>
        <p:txBody>
          <a:bodyPr/>
          <a:lstStyle/>
          <a:p>
            <a:r>
              <a:rPr lang="en-US" dirty="0"/>
              <a:t>Class diagram – whole system</a:t>
            </a:r>
            <a:endParaRPr dirty="0"/>
          </a:p>
        </p:txBody>
      </p:sp>
      <p:pic>
        <p:nvPicPr>
          <p:cNvPr id="4" name="Untitled Diagram-3.png" descr="Untitled Diagram-3.png">
            <a:extLst>
              <a:ext uri="{FF2B5EF4-FFF2-40B4-BE49-F238E27FC236}">
                <a16:creationId xmlns:a16="http://schemas.microsoft.com/office/drawing/2014/main" id="{97CE3CEE-80C5-DC45-8E2B-351A74E4F43A}"/>
              </a:ext>
            </a:extLst>
          </p:cNvPr>
          <p:cNvPicPr>
            <a:picLocks noChangeAspect="1"/>
          </p:cNvPicPr>
          <p:nvPr/>
        </p:nvPicPr>
        <p:blipFill>
          <a:blip r:embed="rId2"/>
          <a:stretch>
            <a:fillRect/>
          </a:stretch>
        </p:blipFill>
        <p:spPr>
          <a:xfrm>
            <a:off x="2231135" y="1843238"/>
            <a:ext cx="7616128" cy="4738694"/>
          </a:xfrm>
          <a:prstGeom prst="rect">
            <a:avLst/>
          </a:prstGeom>
          <a:ln w="12700">
            <a:miter lim="400000"/>
          </a:ln>
        </p:spPr>
      </p:pic>
    </p:spTree>
    <p:extLst>
      <p:ext uri="{BB962C8B-B14F-4D97-AF65-F5344CB8AC3E}">
        <p14:creationId xmlns:p14="http://schemas.microsoft.com/office/powerpoint/2010/main" val="225365784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60" name="Title 1"/>
          <p:cNvSpPr txBox="1">
            <a:spLocks noGrp="1"/>
          </p:cNvSpPr>
          <p:nvPr>
            <p:ph type="title"/>
          </p:nvPr>
        </p:nvSpPr>
        <p:spPr>
          <a:xfrm>
            <a:off x="2231135" y="2834639"/>
            <a:ext cx="7729730" cy="1188721"/>
          </a:xfrm>
          <a:prstGeom prst="rect">
            <a:avLst/>
          </a:prstGeom>
        </p:spPr>
        <p:txBody>
          <a:bodyPr/>
          <a:lstStyle/>
          <a:p>
            <a:r>
              <a:t>implementation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62" name="Title 1"/>
          <p:cNvSpPr txBox="1">
            <a:spLocks noGrp="1"/>
          </p:cNvSpPr>
          <p:nvPr>
            <p:ph type="title"/>
          </p:nvPr>
        </p:nvSpPr>
        <p:spPr>
          <a:prstGeom prst="rect">
            <a:avLst/>
          </a:prstGeom>
        </p:spPr>
        <p:txBody>
          <a:bodyPr/>
          <a:lstStyle/>
          <a:p>
            <a:r>
              <a:t>Implementation</a:t>
            </a:r>
          </a:p>
        </p:txBody>
      </p:sp>
      <p:sp>
        <p:nvSpPr>
          <p:cNvPr id="163" name="Content Placeholder 2"/>
          <p:cNvSpPr txBox="1">
            <a:spLocks noGrp="1"/>
          </p:cNvSpPr>
          <p:nvPr>
            <p:ph type="body" sz="half" idx="1"/>
          </p:nvPr>
        </p:nvSpPr>
        <p:spPr>
          <a:xfrm>
            <a:off x="2231135" y="2638044"/>
            <a:ext cx="7729730" cy="3101984"/>
          </a:xfrm>
          <a:prstGeom prst="rect">
            <a:avLst/>
          </a:prstGeom>
        </p:spPr>
        <p:txBody>
          <a:bodyPr>
            <a:normAutofit/>
          </a:bodyPr>
          <a:lstStyle/>
          <a:p>
            <a:r>
              <a:rPr lang="en-US" dirty="0"/>
              <a:t>For Sprint 1, we implemented the basic classes of the system – Person (Captain, Flight Attendant, First Officer, Standby Crew), Flight, Airport, Airplane (GBR10, NU150)</a:t>
            </a:r>
          </a:p>
          <a:p>
            <a:r>
              <a:rPr lang="en-US" dirty="0"/>
              <a:t>For Sprint 2- Declared 3-tier architecture and created classes for Logic (</a:t>
            </a:r>
            <a:r>
              <a:rPr lang="en-US" dirty="0" err="1"/>
              <a:t>Logic.java</a:t>
            </a:r>
            <a:r>
              <a:rPr lang="en-US" dirty="0"/>
              <a:t>) and Backend (</a:t>
            </a:r>
            <a:r>
              <a:rPr lang="en-US" dirty="0" err="1"/>
              <a:t>parseData.java</a:t>
            </a:r>
            <a:r>
              <a:rPr lang="en-US" dirty="0"/>
              <a:t>), and implemented the functionalities for the system (view all flights, search for flights, cancel flights, and change crew members)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65" name="Title 1"/>
          <p:cNvSpPr txBox="1">
            <a:spLocks noGrp="1"/>
          </p:cNvSpPr>
          <p:nvPr>
            <p:ph type="title"/>
          </p:nvPr>
        </p:nvSpPr>
        <p:spPr>
          <a:xfrm>
            <a:off x="2231135" y="2834639"/>
            <a:ext cx="7729730" cy="1188721"/>
          </a:xfrm>
          <a:prstGeom prst="rect">
            <a:avLst/>
          </a:prstGeom>
        </p:spPr>
        <p:txBody>
          <a:bodyPr/>
          <a:lstStyle/>
          <a:p>
            <a:r>
              <a:t>Demonstration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70" name="Title 1"/>
          <p:cNvSpPr txBox="1">
            <a:spLocks noGrp="1"/>
          </p:cNvSpPr>
          <p:nvPr>
            <p:ph type="title"/>
          </p:nvPr>
        </p:nvSpPr>
        <p:spPr>
          <a:xfrm>
            <a:off x="2231135" y="2834639"/>
            <a:ext cx="7729730" cy="1188721"/>
          </a:xfrm>
          <a:prstGeom prst="rect">
            <a:avLst/>
          </a:prstGeom>
        </p:spPr>
        <p:txBody>
          <a:bodyPr/>
          <a:lstStyle/>
          <a:p>
            <a:r>
              <a:t>Reflection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72" name="Title 1"/>
          <p:cNvSpPr txBox="1">
            <a:spLocks noGrp="1"/>
          </p:cNvSpPr>
          <p:nvPr>
            <p:ph type="title"/>
          </p:nvPr>
        </p:nvSpPr>
        <p:spPr>
          <a:prstGeom prst="rect">
            <a:avLst/>
          </a:prstGeom>
        </p:spPr>
        <p:txBody>
          <a:bodyPr/>
          <a:lstStyle/>
          <a:p>
            <a:r>
              <a:t>Reflection – what went well</a:t>
            </a:r>
          </a:p>
        </p:txBody>
      </p:sp>
      <p:sp>
        <p:nvSpPr>
          <p:cNvPr id="173" name="Content Placeholder 2"/>
          <p:cNvSpPr txBox="1">
            <a:spLocks noGrp="1"/>
          </p:cNvSpPr>
          <p:nvPr>
            <p:ph type="body" sz="half" idx="1"/>
          </p:nvPr>
        </p:nvSpPr>
        <p:spPr>
          <a:xfrm>
            <a:off x="2231135" y="2638044"/>
            <a:ext cx="7729730" cy="3101984"/>
          </a:xfrm>
          <a:prstGeom prst="rect">
            <a:avLst/>
          </a:prstGeom>
        </p:spPr>
        <p:txBody>
          <a:bodyPr/>
          <a:lstStyle/>
          <a:p>
            <a:r>
              <a:rPr dirty="0"/>
              <a:t>The group members are very enthusiastic about scrum meeting, and members were always on time to meetings</a:t>
            </a:r>
          </a:p>
          <a:p>
            <a:r>
              <a:rPr dirty="0"/>
              <a:t>The communication between the group members is in place. Every time everyone meets, they are very concerned about what they do, and point out the shortcomings between teammates in time, and guide the members to do what and how to do it.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75" name="Title 1"/>
          <p:cNvSpPr txBox="1">
            <a:spLocks noGrp="1"/>
          </p:cNvSpPr>
          <p:nvPr>
            <p:ph type="title"/>
          </p:nvPr>
        </p:nvSpPr>
        <p:spPr>
          <a:prstGeom prst="rect">
            <a:avLst/>
          </a:prstGeom>
        </p:spPr>
        <p:txBody>
          <a:bodyPr/>
          <a:lstStyle>
            <a:lvl1pPr defTabSz="905255">
              <a:defRPr sz="2772" spc="198"/>
            </a:lvl1pPr>
          </a:lstStyle>
          <a:p>
            <a:r>
              <a:t>Reflection – what didn’t go well</a:t>
            </a:r>
          </a:p>
        </p:txBody>
      </p:sp>
      <p:sp>
        <p:nvSpPr>
          <p:cNvPr id="176" name="Content Placeholder 2"/>
          <p:cNvSpPr txBox="1">
            <a:spLocks noGrp="1"/>
          </p:cNvSpPr>
          <p:nvPr>
            <p:ph type="body" sz="half" idx="1"/>
          </p:nvPr>
        </p:nvSpPr>
        <p:spPr>
          <a:xfrm>
            <a:off x="2231135" y="2638044"/>
            <a:ext cx="7729730" cy="3101984"/>
          </a:xfrm>
          <a:prstGeom prst="rect">
            <a:avLst/>
          </a:prstGeom>
        </p:spPr>
        <p:txBody>
          <a:bodyPr/>
          <a:lstStyle/>
          <a:p>
            <a:r>
              <a:rPr lang="en-US" dirty="0"/>
              <a:t>Did not discuss </a:t>
            </a:r>
            <a:r>
              <a:rPr dirty="0"/>
              <a:t>about architecture at the start of sprint</a:t>
            </a:r>
            <a:r>
              <a:rPr lang="en-US" dirty="0"/>
              <a:t>,</a:t>
            </a:r>
            <a:r>
              <a:rPr dirty="0"/>
              <a:t> which result</a:t>
            </a:r>
            <a:r>
              <a:rPr lang="en-US" dirty="0"/>
              <a:t>ed</a:t>
            </a:r>
            <a:r>
              <a:rPr dirty="0"/>
              <a:t> in inefficient work, duplication of work by team members</a:t>
            </a:r>
            <a:r>
              <a:rPr lang="en-US" dirty="0"/>
              <a:t> -- resulted in wasted work </a:t>
            </a:r>
          </a:p>
          <a:p>
            <a:r>
              <a:rPr dirty="0"/>
              <a:t>Deciding how to split work among members </a:t>
            </a:r>
          </a:p>
          <a:p>
            <a:pPr marL="457200" lvl="1" indent="-228600">
              <a:defRPr sz="1600"/>
            </a:pPr>
            <a:r>
              <a:rPr dirty="0"/>
              <a:t>Caused members of the group to not know what to do next and what are the goals to be achieved at this stage Better communication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78" name="Title 1"/>
          <p:cNvSpPr txBox="1">
            <a:spLocks noGrp="1"/>
          </p:cNvSpPr>
          <p:nvPr>
            <p:ph type="title"/>
          </p:nvPr>
        </p:nvSpPr>
        <p:spPr>
          <a:prstGeom prst="rect">
            <a:avLst/>
          </a:prstGeom>
        </p:spPr>
        <p:txBody>
          <a:bodyPr/>
          <a:lstStyle/>
          <a:p>
            <a:r>
              <a:t>Reflection – lessons learned</a:t>
            </a:r>
          </a:p>
        </p:txBody>
      </p:sp>
      <p:sp>
        <p:nvSpPr>
          <p:cNvPr id="179" name="Content Placeholder 2"/>
          <p:cNvSpPr txBox="1">
            <a:spLocks noGrp="1"/>
          </p:cNvSpPr>
          <p:nvPr>
            <p:ph type="body" sz="half" idx="1"/>
          </p:nvPr>
        </p:nvSpPr>
        <p:spPr>
          <a:xfrm>
            <a:off x="2231135" y="2638044"/>
            <a:ext cx="7729730" cy="3101984"/>
          </a:xfrm>
          <a:prstGeom prst="rect">
            <a:avLst/>
          </a:prstGeom>
        </p:spPr>
        <p:txBody>
          <a:bodyPr/>
          <a:lstStyle/>
          <a:p>
            <a:r>
              <a:t>Being more organized helps </a:t>
            </a:r>
          </a:p>
          <a:p>
            <a:r>
              <a:t>Increased teamwork experience (Learned how to cooperate and communicate with team members)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p>
            <a:r>
              <a:t>Overview</a:t>
            </a:r>
          </a:p>
        </p:txBody>
      </p:sp>
      <p:sp>
        <p:nvSpPr>
          <p:cNvPr id="118" name="Content Placeholder 2"/>
          <p:cNvSpPr txBox="1">
            <a:spLocks noGrp="1"/>
          </p:cNvSpPr>
          <p:nvPr>
            <p:ph type="body" sz="half" idx="1"/>
          </p:nvPr>
        </p:nvSpPr>
        <p:spPr>
          <a:xfrm>
            <a:off x="2231135" y="2638044"/>
            <a:ext cx="7729730" cy="3101984"/>
          </a:xfrm>
          <a:prstGeom prst="rect">
            <a:avLst/>
          </a:prstGeom>
        </p:spPr>
        <p:txBody>
          <a:bodyPr/>
          <a:lstStyle/>
          <a:p>
            <a:r>
              <a:t>Project Overview</a:t>
            </a:r>
          </a:p>
          <a:p>
            <a:r>
              <a:t>Design</a:t>
            </a:r>
          </a:p>
          <a:p>
            <a:r>
              <a:t>Implementation</a:t>
            </a:r>
          </a:p>
          <a:p>
            <a:r>
              <a:t>Demonstration</a:t>
            </a:r>
          </a:p>
          <a:p>
            <a:r>
              <a:t>Reflection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20" name="Title 1"/>
          <p:cNvSpPr txBox="1">
            <a:spLocks noGrp="1"/>
          </p:cNvSpPr>
          <p:nvPr>
            <p:ph type="title"/>
          </p:nvPr>
        </p:nvSpPr>
        <p:spPr>
          <a:xfrm>
            <a:off x="2231135" y="2834639"/>
            <a:ext cx="7729730" cy="1188721"/>
          </a:xfrm>
          <a:prstGeom prst="rect">
            <a:avLst/>
          </a:prstGeom>
        </p:spPr>
        <p:txBody>
          <a:bodyPr/>
          <a:lstStyle/>
          <a:p>
            <a:r>
              <a:rPr dirty="0"/>
              <a:t>Project overview</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r>
              <a:rPr dirty="0"/>
              <a:t>Project Description</a:t>
            </a:r>
          </a:p>
        </p:txBody>
      </p:sp>
      <p:sp>
        <p:nvSpPr>
          <p:cNvPr id="123" name="Content Placeholder 2"/>
          <p:cNvSpPr txBox="1">
            <a:spLocks noGrp="1"/>
          </p:cNvSpPr>
          <p:nvPr>
            <p:ph type="body" sz="half" idx="1"/>
          </p:nvPr>
        </p:nvSpPr>
        <p:spPr>
          <a:xfrm>
            <a:off x="2231135" y="2638044"/>
            <a:ext cx="7729730" cy="3101984"/>
          </a:xfrm>
          <a:prstGeom prst="rect">
            <a:avLst/>
          </a:prstGeom>
        </p:spPr>
        <p:txBody>
          <a:bodyPr/>
          <a:lstStyle/>
          <a:p>
            <a:pPr defTabSz="850391">
              <a:lnSpc>
                <a:spcPct val="80000"/>
              </a:lnSpc>
              <a:spcBef>
                <a:spcPts val="900"/>
              </a:spcBef>
            </a:pPr>
            <a:r>
              <a:rPr lang="en-US" dirty="0"/>
              <a:t>A system designed to keep track of flights and the different components of a flight</a:t>
            </a:r>
          </a:p>
          <a:p>
            <a:pPr marL="212597" indent="-212597" defTabSz="850391">
              <a:lnSpc>
                <a:spcPct val="80000"/>
              </a:lnSpc>
              <a:spcBef>
                <a:spcPts val="900"/>
              </a:spcBef>
            </a:pPr>
            <a:r>
              <a:rPr dirty="0"/>
              <a:t>This </a:t>
            </a:r>
            <a:r>
              <a:rPr lang="en-US" dirty="0"/>
              <a:t>project </a:t>
            </a:r>
            <a:r>
              <a:rPr dirty="0"/>
              <a:t>is designed to </a:t>
            </a:r>
            <a:r>
              <a:rPr lang="en-US" dirty="0"/>
              <a:t>view all flights in system, </a:t>
            </a:r>
            <a:r>
              <a:rPr dirty="0"/>
              <a:t>search </a:t>
            </a:r>
            <a:r>
              <a:rPr lang="en-US" dirty="0"/>
              <a:t>for a</a:t>
            </a:r>
            <a:r>
              <a:rPr dirty="0"/>
              <a:t> flight,</a:t>
            </a:r>
            <a:r>
              <a:rPr lang="en-US" dirty="0"/>
              <a:t> </a:t>
            </a:r>
            <a:r>
              <a:rPr dirty="0"/>
              <a:t>cancel </a:t>
            </a:r>
            <a:r>
              <a:rPr lang="en-US" dirty="0"/>
              <a:t>a</a:t>
            </a:r>
            <a:r>
              <a:rPr dirty="0"/>
              <a:t> flight,</a:t>
            </a:r>
            <a:r>
              <a:rPr lang="en-US" dirty="0"/>
              <a:t> </a:t>
            </a:r>
            <a:r>
              <a:rPr dirty="0"/>
              <a:t>and </a:t>
            </a:r>
            <a:r>
              <a:rPr lang="en-US" dirty="0"/>
              <a:t>to change crew members</a:t>
            </a:r>
          </a:p>
          <a:p>
            <a:pPr marL="212597" indent="-212597" defTabSz="850391">
              <a:lnSpc>
                <a:spcPct val="80000"/>
              </a:lnSpc>
              <a:spcBef>
                <a:spcPts val="900"/>
              </a:spcBef>
            </a:pPr>
            <a:r>
              <a:rPr dirty="0"/>
              <a:t>In sprint 1,</a:t>
            </a:r>
            <a:r>
              <a:rPr lang="en-US" dirty="0"/>
              <a:t> we implemented </a:t>
            </a:r>
            <a:r>
              <a:rPr dirty="0"/>
              <a:t>the classes </a:t>
            </a:r>
            <a:r>
              <a:rPr lang="en-US" dirty="0"/>
              <a:t>by</a:t>
            </a:r>
            <a:r>
              <a:rPr dirty="0"/>
              <a:t> split</a:t>
            </a:r>
            <a:r>
              <a:rPr lang="en-US" dirty="0"/>
              <a:t>ting</a:t>
            </a:r>
            <a:r>
              <a:rPr dirty="0"/>
              <a:t> into 4 package</a:t>
            </a:r>
            <a:r>
              <a:rPr lang="en-US" dirty="0"/>
              <a:t> </a:t>
            </a:r>
            <a:r>
              <a:rPr dirty="0"/>
              <a:t>(Airplane package, Airport package, Flight package, and Person package)</a:t>
            </a:r>
            <a:r>
              <a:rPr lang="en-US" dirty="0"/>
              <a:t> -- </a:t>
            </a:r>
            <a:r>
              <a:rPr dirty="0"/>
              <a:t>Each person is assigned to finish </a:t>
            </a:r>
            <a:r>
              <a:rPr lang="en-US" dirty="0"/>
              <a:t>1 </a:t>
            </a:r>
            <a:r>
              <a:rPr dirty="0"/>
              <a:t>package</a:t>
            </a:r>
            <a:r>
              <a:rPr lang="en-US" dirty="0"/>
              <a:t>. </a:t>
            </a:r>
          </a:p>
          <a:p>
            <a:pPr marL="212597" indent="-212597" defTabSz="850391">
              <a:lnSpc>
                <a:spcPct val="80000"/>
              </a:lnSpc>
              <a:spcBef>
                <a:spcPts val="900"/>
              </a:spcBef>
            </a:pPr>
            <a:r>
              <a:rPr lang="en-US" dirty="0"/>
              <a:t>In sprint 2, we changed the structure and implemented a 3-tier architecture (Frontend, Backend, and Logic)</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p>
            <a:r>
              <a:t>Burndown chart</a:t>
            </a:r>
          </a:p>
        </p:txBody>
      </p:sp>
      <p:sp>
        <p:nvSpPr>
          <p:cNvPr id="126" name="Content Placeholder 2"/>
          <p:cNvSpPr txBox="1">
            <a:spLocks noGrp="1"/>
          </p:cNvSpPr>
          <p:nvPr>
            <p:ph type="body" sz="quarter" idx="1"/>
          </p:nvPr>
        </p:nvSpPr>
        <p:spPr>
          <a:prstGeom prst="rect">
            <a:avLst/>
          </a:prstGeom>
        </p:spPr>
        <p:txBody>
          <a:bodyPr/>
          <a:lstStyle/>
          <a:p>
            <a:r>
              <a:t>Sprint 1</a:t>
            </a:r>
          </a:p>
        </p:txBody>
      </p:sp>
      <p:sp>
        <p:nvSpPr>
          <p:cNvPr id="127" name="Content Placeholder 3"/>
          <p:cNvSpPr txBox="1"/>
          <p:nvPr/>
        </p:nvSpPr>
        <p:spPr>
          <a:xfrm>
            <a:off x="6338315" y="2638044"/>
            <a:ext cx="4270248" cy="31019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indent="-228600" defTabSz="914400">
              <a:spcBef>
                <a:spcPts val="1000"/>
              </a:spcBef>
              <a:buClr>
                <a:schemeClr val="accent2"/>
              </a:buClr>
              <a:buSzPct val="100000"/>
              <a:buFont typeface="Arial"/>
              <a:buChar char="•"/>
              <a:defRPr>
                <a:solidFill>
                  <a:srgbClr val="262626"/>
                </a:solidFill>
              </a:defRPr>
            </a:lvl1pPr>
          </a:lstStyle>
          <a:p>
            <a:r>
              <a:t>Sprint 2</a:t>
            </a:r>
          </a:p>
        </p:txBody>
      </p:sp>
      <p:pic>
        <p:nvPicPr>
          <p:cNvPr id="128" name="Picture 6" descr="Picture 6"/>
          <p:cNvPicPr>
            <a:picLocks noChangeAspect="1"/>
          </p:cNvPicPr>
          <p:nvPr/>
        </p:nvPicPr>
        <p:blipFill>
          <a:blip r:embed="rId2"/>
          <a:stretch>
            <a:fillRect/>
          </a:stretch>
        </p:blipFill>
        <p:spPr>
          <a:xfrm>
            <a:off x="795649" y="3088364"/>
            <a:ext cx="4755769" cy="3443065"/>
          </a:xfrm>
          <a:prstGeom prst="rect">
            <a:avLst/>
          </a:prstGeom>
          <a:ln w="12700">
            <a:miter lim="400000"/>
          </a:ln>
        </p:spPr>
      </p:pic>
      <p:pic>
        <p:nvPicPr>
          <p:cNvPr id="3" name="Picture 2">
            <a:extLst>
              <a:ext uri="{FF2B5EF4-FFF2-40B4-BE49-F238E27FC236}">
                <a16:creationId xmlns:a16="http://schemas.microsoft.com/office/drawing/2014/main" id="{447F0A83-1C3E-5842-B3AE-914310F64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88364"/>
            <a:ext cx="4755769" cy="346871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30" name="Title 1"/>
          <p:cNvSpPr txBox="1">
            <a:spLocks noGrp="1"/>
          </p:cNvSpPr>
          <p:nvPr>
            <p:ph type="title"/>
          </p:nvPr>
        </p:nvSpPr>
        <p:spPr>
          <a:xfrm>
            <a:off x="2231135" y="2834639"/>
            <a:ext cx="7729730" cy="1188721"/>
          </a:xfrm>
          <a:prstGeom prst="rect">
            <a:avLst/>
          </a:prstGeom>
        </p:spPr>
        <p:txBody>
          <a:bodyPr/>
          <a:lstStyle/>
          <a:p>
            <a:r>
              <a:t>Design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FE1"/>
        </a:solidFill>
        <a:effectLst/>
      </p:bgPr>
    </p:bg>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p>
            <a:r>
              <a:rPr dirty="0"/>
              <a:t>Subsystem Decomposition</a:t>
            </a:r>
          </a:p>
        </p:txBody>
      </p:sp>
      <p:sp>
        <p:nvSpPr>
          <p:cNvPr id="133" name="Content Placeholder 2"/>
          <p:cNvSpPr txBox="1">
            <a:spLocks noGrp="1"/>
          </p:cNvSpPr>
          <p:nvPr>
            <p:ph type="body" sz="half" idx="1"/>
          </p:nvPr>
        </p:nvSpPr>
        <p:spPr>
          <a:xfrm>
            <a:off x="2231135" y="2336444"/>
            <a:ext cx="7729730" cy="3101985"/>
          </a:xfrm>
          <a:prstGeom prst="rect">
            <a:avLst/>
          </a:prstGeom>
        </p:spPr>
        <p:txBody>
          <a:bodyPr/>
          <a:lstStyle/>
          <a:p>
            <a:r>
              <a:rPr dirty="0"/>
              <a:t>For our system, we have chosen to do a 3-tier architecture </a:t>
            </a:r>
          </a:p>
        </p:txBody>
      </p:sp>
      <p:pic>
        <p:nvPicPr>
          <p:cNvPr id="143" name="Untitled Diagram-3.png" descr="Untitled Diagram-3.png"/>
          <p:cNvPicPr>
            <a:picLocks noChangeAspect="1"/>
          </p:cNvPicPr>
          <p:nvPr/>
        </p:nvPicPr>
        <p:blipFill>
          <a:blip r:embed="rId2"/>
          <a:stretch>
            <a:fillRect/>
          </a:stretch>
        </p:blipFill>
        <p:spPr>
          <a:xfrm>
            <a:off x="3461181" y="2715331"/>
            <a:ext cx="5540570" cy="392651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p>
            <a:r>
              <a:rPr lang="en-US" dirty="0"/>
              <a:t>Class diagram – Frontend &amp; Logic subsystem </a:t>
            </a:r>
            <a:endParaRPr dirty="0"/>
          </a:p>
        </p:txBody>
      </p:sp>
      <p:pic>
        <p:nvPicPr>
          <p:cNvPr id="7" name="屏幕快照 2019-12-12 下午4.25.06.png" descr="屏幕快照 2019-12-12 下午4.25.06.png">
            <a:extLst>
              <a:ext uri="{FF2B5EF4-FFF2-40B4-BE49-F238E27FC236}">
                <a16:creationId xmlns:a16="http://schemas.microsoft.com/office/drawing/2014/main" id="{F3752ACA-F2EF-A446-8FE6-AD1D0E7AEF9B}"/>
              </a:ext>
            </a:extLst>
          </p:cNvPr>
          <p:cNvPicPr>
            <a:picLocks noChangeAspect="1"/>
          </p:cNvPicPr>
          <p:nvPr/>
        </p:nvPicPr>
        <p:blipFill>
          <a:blip r:embed="rId2"/>
          <a:stretch>
            <a:fillRect/>
          </a:stretch>
        </p:blipFill>
        <p:spPr>
          <a:xfrm>
            <a:off x="2787289" y="3111499"/>
            <a:ext cx="3086101" cy="2032001"/>
          </a:xfrm>
          <a:prstGeom prst="rect">
            <a:avLst/>
          </a:prstGeom>
          <a:ln w="12700">
            <a:miter lim="400000"/>
          </a:ln>
        </p:spPr>
      </p:pic>
      <p:pic>
        <p:nvPicPr>
          <p:cNvPr id="8" name="屏幕快照 2019-12-12 下午4.23.44.png" descr="屏幕快照 2019-12-12 下午4.23.44.png">
            <a:extLst>
              <a:ext uri="{FF2B5EF4-FFF2-40B4-BE49-F238E27FC236}">
                <a16:creationId xmlns:a16="http://schemas.microsoft.com/office/drawing/2014/main" id="{66FC3EA6-F050-F544-A2E8-B1B14B744954}"/>
              </a:ext>
            </a:extLst>
          </p:cNvPr>
          <p:cNvPicPr>
            <a:picLocks noChangeAspect="1"/>
          </p:cNvPicPr>
          <p:nvPr/>
        </p:nvPicPr>
        <p:blipFill>
          <a:blip r:embed="rId3"/>
          <a:stretch>
            <a:fillRect/>
          </a:stretch>
        </p:blipFill>
        <p:spPr>
          <a:xfrm>
            <a:off x="7115240" y="3111499"/>
            <a:ext cx="2082801" cy="635001"/>
          </a:xfrm>
          <a:prstGeom prst="rect">
            <a:avLst/>
          </a:prstGeom>
          <a:ln w="12700">
            <a:miter lim="400000"/>
          </a:ln>
        </p:spPr>
      </p:pic>
    </p:spTree>
    <p:extLst>
      <p:ext uri="{BB962C8B-B14F-4D97-AF65-F5344CB8AC3E}">
        <p14:creationId xmlns:p14="http://schemas.microsoft.com/office/powerpoint/2010/main" val="173282217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p>
            <a:r>
              <a:rPr lang="en-US" dirty="0"/>
              <a:t>Class diagram – backend subsystem</a:t>
            </a:r>
            <a:endParaRPr dirty="0"/>
          </a:p>
        </p:txBody>
      </p:sp>
      <p:pic>
        <p:nvPicPr>
          <p:cNvPr id="5" name="屏幕快照 2019-12-12 下午4.26.03.png" descr="屏幕快照 2019-12-12 下午4.26.03.png">
            <a:extLst>
              <a:ext uri="{FF2B5EF4-FFF2-40B4-BE49-F238E27FC236}">
                <a16:creationId xmlns:a16="http://schemas.microsoft.com/office/drawing/2014/main" id="{B32D79C8-FE34-5C4D-B611-ED75D693DC38}"/>
              </a:ext>
            </a:extLst>
          </p:cNvPr>
          <p:cNvPicPr>
            <a:picLocks noChangeAspect="1"/>
          </p:cNvPicPr>
          <p:nvPr/>
        </p:nvPicPr>
        <p:blipFill>
          <a:blip r:embed="rId2"/>
          <a:stretch>
            <a:fillRect/>
          </a:stretch>
        </p:blipFill>
        <p:spPr>
          <a:xfrm>
            <a:off x="1856228" y="2258246"/>
            <a:ext cx="8255001" cy="4356101"/>
          </a:xfrm>
          <a:prstGeom prst="rect">
            <a:avLst/>
          </a:prstGeom>
          <a:ln w="12700">
            <a:miter lim="400000"/>
          </a:ln>
        </p:spPr>
      </p:pic>
    </p:spTree>
    <p:extLst>
      <p:ext uri="{BB962C8B-B14F-4D97-AF65-F5344CB8AC3E}">
        <p14:creationId xmlns:p14="http://schemas.microsoft.com/office/powerpoint/2010/main" val="490116983"/>
      </p:ext>
    </p:extLst>
  </p:cSld>
  <p:clrMapOvr>
    <a:masterClrMapping/>
  </p:clrMapOvr>
  <p:transition spd="med"/>
</p:sld>
</file>

<file path=ppt/theme/theme1.xml><?xml version="1.0" encoding="utf-8"?>
<a:theme xmlns:a="http://schemas.openxmlformats.org/drawingml/2006/main" name="Parcel">
  <a:themeElements>
    <a:clrScheme name="Parcel">
      <a:dk1>
        <a:srgbClr val="000000"/>
      </a:dk1>
      <a:lt1>
        <a:srgbClr val="F2F2F2"/>
      </a:lt1>
      <a:dk2>
        <a:srgbClr val="A7A7A7"/>
      </a:dk2>
      <a:lt2>
        <a:srgbClr val="535353"/>
      </a:lt2>
      <a:accent1>
        <a:srgbClr val="F6A21D"/>
      </a:accent1>
      <a:accent2>
        <a:srgbClr val="9BAFB5"/>
      </a:accent2>
      <a:accent3>
        <a:srgbClr val="C96731"/>
      </a:accent3>
      <a:accent4>
        <a:srgbClr val="9CA383"/>
      </a:accent4>
      <a:accent5>
        <a:srgbClr val="87795D"/>
      </a:accent5>
      <a:accent6>
        <a:srgbClr val="A0988C"/>
      </a:accent6>
      <a:hlink>
        <a:srgbClr val="0000FF"/>
      </a:hlink>
      <a:folHlink>
        <a:srgbClr val="FF00FF"/>
      </a:folHlink>
    </a:clrScheme>
    <a:fontScheme name="Parcel">
      <a:majorFont>
        <a:latin typeface="Helvetica"/>
        <a:ea typeface="Helvetica"/>
        <a:cs typeface="Helvetica"/>
      </a:majorFont>
      <a:minorFont>
        <a:latin typeface="Gill Sans MT"/>
        <a:ea typeface="Gill Sans MT"/>
        <a:cs typeface="Gill Sans MT"/>
      </a:minorFont>
    </a:fontScheme>
    <a:fmtScheme name="Parc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cel">
  <a:themeElements>
    <a:clrScheme name="Parcel">
      <a:dk1>
        <a:srgbClr val="000000"/>
      </a:dk1>
      <a:lt1>
        <a:srgbClr val="FFFFFF"/>
      </a:lt1>
      <a:dk2>
        <a:srgbClr val="A7A7A7"/>
      </a:dk2>
      <a:lt2>
        <a:srgbClr val="535353"/>
      </a:lt2>
      <a:accent1>
        <a:srgbClr val="F6A21D"/>
      </a:accent1>
      <a:accent2>
        <a:srgbClr val="9BAFB5"/>
      </a:accent2>
      <a:accent3>
        <a:srgbClr val="C96731"/>
      </a:accent3>
      <a:accent4>
        <a:srgbClr val="9CA383"/>
      </a:accent4>
      <a:accent5>
        <a:srgbClr val="87795D"/>
      </a:accent5>
      <a:accent6>
        <a:srgbClr val="A0988C"/>
      </a:accent6>
      <a:hlink>
        <a:srgbClr val="0000FF"/>
      </a:hlink>
      <a:folHlink>
        <a:srgbClr val="FF00FF"/>
      </a:folHlink>
    </a:clrScheme>
    <a:fontScheme name="Parcel">
      <a:majorFont>
        <a:latin typeface="Helvetica"/>
        <a:ea typeface="Helvetica"/>
        <a:cs typeface="Helvetica"/>
      </a:majorFont>
      <a:minorFont>
        <a:latin typeface="Gill Sans MT"/>
        <a:ea typeface="Gill Sans MT"/>
        <a:cs typeface="Gill Sans MT"/>
      </a:minorFont>
    </a:fontScheme>
    <a:fmtScheme name="Parc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TotalTime>
  <Words>409</Words>
  <Application>Microsoft Macintosh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Airline Flight Scheduler 2</vt:lpstr>
      <vt:lpstr>Overview</vt:lpstr>
      <vt:lpstr>Project overview</vt:lpstr>
      <vt:lpstr>Project Description</vt:lpstr>
      <vt:lpstr>Burndown chart</vt:lpstr>
      <vt:lpstr>Design</vt:lpstr>
      <vt:lpstr>Subsystem Decomposition</vt:lpstr>
      <vt:lpstr>Class diagram – Frontend &amp; Logic subsystem </vt:lpstr>
      <vt:lpstr>Class diagram – backend subsystem</vt:lpstr>
      <vt:lpstr>Class diagram – whole system</vt:lpstr>
      <vt:lpstr>implementation</vt:lpstr>
      <vt:lpstr>Implementation</vt:lpstr>
      <vt:lpstr>Demonstration</vt:lpstr>
      <vt:lpstr>Reflection</vt:lpstr>
      <vt:lpstr>Reflection – what went well</vt:lpstr>
      <vt:lpstr>Reflection – what didn’t go well</vt:lpstr>
      <vt:lpstr>Reflection –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Flight Scheduler 2</dc:title>
  <cp:lastModifiedBy>Trang Le</cp:lastModifiedBy>
  <cp:revision>6</cp:revision>
  <dcterms:modified xsi:type="dcterms:W3CDTF">2019-12-13T04:42:19Z</dcterms:modified>
</cp:coreProperties>
</file>