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19"/>
  </p:notesMasterIdLst>
  <p:sldIdLst>
    <p:sldId id="256" r:id="rId2"/>
    <p:sldId id="257" r:id="rId3"/>
    <p:sldId id="261" r:id="rId4"/>
    <p:sldId id="262" r:id="rId5"/>
    <p:sldId id="263" r:id="rId6"/>
    <p:sldId id="274" r:id="rId7"/>
    <p:sldId id="319" r:id="rId8"/>
    <p:sldId id="265" r:id="rId9"/>
    <p:sldId id="320" r:id="rId10"/>
    <p:sldId id="321" r:id="rId11"/>
    <p:sldId id="322" r:id="rId12"/>
    <p:sldId id="323" r:id="rId13"/>
    <p:sldId id="266" r:id="rId14"/>
    <p:sldId id="324" r:id="rId15"/>
    <p:sldId id="325" r:id="rId16"/>
    <p:sldId id="315" r:id="rId17"/>
    <p:sldId id="317" r:id="rId18"/>
  </p:sldIdLst>
  <p:sldSz cx="9144000" cy="5143500" type="screen16x9"/>
  <p:notesSz cx="6858000" cy="9144000"/>
  <p:embeddedFontLst>
    <p:embeddedFont>
      <p:font typeface="DM Sans" pitchFamily="2" charset="0"/>
      <p:regular r:id="rId20"/>
      <p:bold r:id="rId21"/>
      <p:italic r:id="rId22"/>
      <p:boldItalic r:id="rId23"/>
    </p:embeddedFont>
    <p:embeddedFont>
      <p:font typeface="Dreaming Outloud Pro" panose="03050502040302030504" pitchFamily="66" charset="0"/>
      <p:regular r:id="rId24"/>
      <p:italic r:id="rId25"/>
    </p:embeddedFont>
    <p:embeddedFont>
      <p:font typeface="Nunito Light" pitchFamily="2" charset="0"/>
      <p:regular r:id="rId26"/>
      <p:italic r:id="rId27"/>
    </p:embeddedFont>
    <p:embeddedFont>
      <p:font typeface="Outfit" panose="020B0604020202020204" charset="0"/>
      <p:regular r:id="rId28"/>
      <p:bold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8963DCB-9D41-4ABD-9C44-F2EFC4E01ED2}">
  <a:tblStyle styleId="{C8963DCB-9D41-4ABD-9C44-F2EFC4E01E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513" y="-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2" name="Google Shape;342;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a:extLst>
            <a:ext uri="{FF2B5EF4-FFF2-40B4-BE49-F238E27FC236}">
              <a16:creationId xmlns:a16="http://schemas.microsoft.com/office/drawing/2014/main" id="{DEFC97CB-E96A-57CE-FEBB-CAAE74DE9CC1}"/>
            </a:ext>
          </a:extLst>
        </p:cNvPr>
        <p:cNvGrpSpPr/>
        <p:nvPr/>
      </p:nvGrpSpPr>
      <p:grpSpPr>
        <a:xfrm>
          <a:off x="0" y="0"/>
          <a:ext cx="0" cy="0"/>
          <a:chOff x="0" y="0"/>
          <a:chExt cx="0" cy="0"/>
        </a:xfrm>
      </p:grpSpPr>
      <p:sp>
        <p:nvSpPr>
          <p:cNvPr id="523" name="Google Shape;523;gd5260bdd85_0_256:notes">
            <a:extLst>
              <a:ext uri="{FF2B5EF4-FFF2-40B4-BE49-F238E27FC236}">
                <a16:creationId xmlns:a16="http://schemas.microsoft.com/office/drawing/2014/main" id="{734BE917-EE00-A7E4-E77B-BAD3ECD342D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a:extLst>
              <a:ext uri="{FF2B5EF4-FFF2-40B4-BE49-F238E27FC236}">
                <a16:creationId xmlns:a16="http://schemas.microsoft.com/office/drawing/2014/main" id="{605F0A33-232E-C9B1-5373-4B77E6C654F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25288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a:extLst>
            <a:ext uri="{FF2B5EF4-FFF2-40B4-BE49-F238E27FC236}">
              <a16:creationId xmlns:a16="http://schemas.microsoft.com/office/drawing/2014/main" id="{D4A5D01E-93D6-879A-3A95-BB83A1D5AEDD}"/>
            </a:ext>
          </a:extLst>
        </p:cNvPr>
        <p:cNvGrpSpPr/>
        <p:nvPr/>
      </p:nvGrpSpPr>
      <p:grpSpPr>
        <a:xfrm>
          <a:off x="0" y="0"/>
          <a:ext cx="0" cy="0"/>
          <a:chOff x="0" y="0"/>
          <a:chExt cx="0" cy="0"/>
        </a:xfrm>
      </p:grpSpPr>
      <p:sp>
        <p:nvSpPr>
          <p:cNvPr id="523" name="Google Shape;523;gd5260bdd85_0_256:notes">
            <a:extLst>
              <a:ext uri="{FF2B5EF4-FFF2-40B4-BE49-F238E27FC236}">
                <a16:creationId xmlns:a16="http://schemas.microsoft.com/office/drawing/2014/main" id="{337982CE-4374-7A95-894F-614405539F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a:extLst>
              <a:ext uri="{FF2B5EF4-FFF2-40B4-BE49-F238E27FC236}">
                <a16:creationId xmlns:a16="http://schemas.microsoft.com/office/drawing/2014/main" id="{696F6DC1-82A1-1EC9-2839-6F515FFEE45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77105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a:extLst>
            <a:ext uri="{FF2B5EF4-FFF2-40B4-BE49-F238E27FC236}">
              <a16:creationId xmlns:a16="http://schemas.microsoft.com/office/drawing/2014/main" id="{3732AE94-2DE4-B8FE-1E44-2BA009DD6565}"/>
            </a:ext>
          </a:extLst>
        </p:cNvPr>
        <p:cNvGrpSpPr/>
        <p:nvPr/>
      </p:nvGrpSpPr>
      <p:grpSpPr>
        <a:xfrm>
          <a:off x="0" y="0"/>
          <a:ext cx="0" cy="0"/>
          <a:chOff x="0" y="0"/>
          <a:chExt cx="0" cy="0"/>
        </a:xfrm>
      </p:grpSpPr>
      <p:sp>
        <p:nvSpPr>
          <p:cNvPr id="523" name="Google Shape;523;gd5260bdd85_0_256:notes">
            <a:extLst>
              <a:ext uri="{FF2B5EF4-FFF2-40B4-BE49-F238E27FC236}">
                <a16:creationId xmlns:a16="http://schemas.microsoft.com/office/drawing/2014/main" id="{BF3D995E-A6D8-E7FA-615F-C2E7C3BC950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a:extLst>
              <a:ext uri="{FF2B5EF4-FFF2-40B4-BE49-F238E27FC236}">
                <a16:creationId xmlns:a16="http://schemas.microsoft.com/office/drawing/2014/main" id="{0893DA09-3FC4-3374-FC54-611A5E29D75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59649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DE5420D1-192D-D130-D809-14CD83C4871C}"/>
            </a:ext>
          </a:extLst>
        </p:cNvPr>
        <p:cNvGrpSpPr/>
        <p:nvPr/>
      </p:nvGrpSpPr>
      <p:grpSpPr>
        <a:xfrm>
          <a:off x="0" y="0"/>
          <a:ext cx="0" cy="0"/>
          <a:chOff x="0" y="0"/>
          <a:chExt cx="0" cy="0"/>
        </a:xfrm>
      </p:grpSpPr>
      <p:sp>
        <p:nvSpPr>
          <p:cNvPr id="564" name="Google Shape;564;g54dda1946d_4_2738:notes">
            <a:extLst>
              <a:ext uri="{FF2B5EF4-FFF2-40B4-BE49-F238E27FC236}">
                <a16:creationId xmlns:a16="http://schemas.microsoft.com/office/drawing/2014/main" id="{5EBFAF60-E1E3-6698-5410-A1ABDC9070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a:extLst>
              <a:ext uri="{FF2B5EF4-FFF2-40B4-BE49-F238E27FC236}">
                <a16:creationId xmlns:a16="http://schemas.microsoft.com/office/drawing/2014/main" id="{52B7ECCC-E79C-ACBF-6A91-C03FA76C0F2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15177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397A9009-0D9E-9116-6C02-A0388BA717F2}"/>
            </a:ext>
          </a:extLst>
        </p:cNvPr>
        <p:cNvGrpSpPr/>
        <p:nvPr/>
      </p:nvGrpSpPr>
      <p:grpSpPr>
        <a:xfrm>
          <a:off x="0" y="0"/>
          <a:ext cx="0" cy="0"/>
          <a:chOff x="0" y="0"/>
          <a:chExt cx="0" cy="0"/>
        </a:xfrm>
      </p:grpSpPr>
      <p:sp>
        <p:nvSpPr>
          <p:cNvPr id="564" name="Google Shape;564;g54dda1946d_4_2738:notes">
            <a:extLst>
              <a:ext uri="{FF2B5EF4-FFF2-40B4-BE49-F238E27FC236}">
                <a16:creationId xmlns:a16="http://schemas.microsoft.com/office/drawing/2014/main" id="{5E96320D-D514-ADE0-5975-EE2A4F5146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a:extLst>
              <a:ext uri="{FF2B5EF4-FFF2-40B4-BE49-F238E27FC236}">
                <a16:creationId xmlns:a16="http://schemas.microsoft.com/office/drawing/2014/main" id="{214BF6A7-5360-370A-94D4-47132659F19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78445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850118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5" name="Google Shape;565;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6319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8"/>
        <p:cNvGrpSpPr/>
        <p:nvPr/>
      </p:nvGrpSpPr>
      <p:grpSpPr>
        <a:xfrm>
          <a:off x="0" y="0"/>
          <a:ext cx="0" cy="0"/>
          <a:chOff x="0" y="0"/>
          <a:chExt cx="0" cy="0"/>
        </a:xfrm>
      </p:grpSpPr>
      <p:sp>
        <p:nvSpPr>
          <p:cNvPr id="459" name="Google Shape;459;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0" name="Google Shape;460;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3"/>
        <p:cNvGrpSpPr/>
        <p:nvPr/>
      </p:nvGrpSpPr>
      <p:grpSpPr>
        <a:xfrm>
          <a:off x="0" y="0"/>
          <a:ext cx="0" cy="0"/>
          <a:chOff x="0" y="0"/>
          <a:chExt cx="0" cy="0"/>
        </a:xfrm>
      </p:grpSpPr>
      <p:sp>
        <p:nvSpPr>
          <p:cNvPr id="484" name="Google Shape;484;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5" name="Google Shape;485;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a:extLst>
            <a:ext uri="{FF2B5EF4-FFF2-40B4-BE49-F238E27FC236}">
              <a16:creationId xmlns:a16="http://schemas.microsoft.com/office/drawing/2014/main" id="{8BD2501C-BB71-2F36-AFAF-16AEE88692C6}"/>
            </a:ext>
          </a:extLst>
        </p:cNvPr>
        <p:cNvGrpSpPr/>
        <p:nvPr/>
      </p:nvGrpSpPr>
      <p:grpSpPr>
        <a:xfrm>
          <a:off x="0" y="0"/>
          <a:ext cx="0" cy="0"/>
          <a:chOff x="0" y="0"/>
          <a:chExt cx="0" cy="0"/>
        </a:xfrm>
      </p:grpSpPr>
      <p:sp>
        <p:nvSpPr>
          <p:cNvPr id="741" name="Google Shape;741;g54dda1946d_0_3:notes">
            <a:extLst>
              <a:ext uri="{FF2B5EF4-FFF2-40B4-BE49-F238E27FC236}">
                <a16:creationId xmlns:a16="http://schemas.microsoft.com/office/drawing/2014/main" id="{67729D31-825D-8FA2-24ED-672660AF5D7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54dda1946d_0_3:notes">
            <a:extLst>
              <a:ext uri="{FF2B5EF4-FFF2-40B4-BE49-F238E27FC236}">
                <a16:creationId xmlns:a16="http://schemas.microsoft.com/office/drawing/2014/main" id="{113D419F-AAA4-542C-7E17-9799A97D137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0602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p:cNvGrpSpPr/>
        <p:nvPr/>
      </p:nvGrpSpPr>
      <p:grpSpPr>
        <a:xfrm>
          <a:off x="0" y="0"/>
          <a:ext cx="0" cy="0"/>
          <a:chOff x="0" y="0"/>
          <a:chExt cx="0" cy="0"/>
        </a:xfrm>
      </p:grpSpPr>
      <p:sp>
        <p:nvSpPr>
          <p:cNvPr id="523" name="Google Shape;523;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2">
          <a:extLst>
            <a:ext uri="{FF2B5EF4-FFF2-40B4-BE49-F238E27FC236}">
              <a16:creationId xmlns:a16="http://schemas.microsoft.com/office/drawing/2014/main" id="{05BE04F8-7FFF-3941-EB4D-FD5D303E8583}"/>
            </a:ext>
          </a:extLst>
        </p:cNvPr>
        <p:cNvGrpSpPr/>
        <p:nvPr/>
      </p:nvGrpSpPr>
      <p:grpSpPr>
        <a:xfrm>
          <a:off x="0" y="0"/>
          <a:ext cx="0" cy="0"/>
          <a:chOff x="0" y="0"/>
          <a:chExt cx="0" cy="0"/>
        </a:xfrm>
      </p:grpSpPr>
      <p:sp>
        <p:nvSpPr>
          <p:cNvPr id="523" name="Google Shape;523;gd5260bdd85_0_256:notes">
            <a:extLst>
              <a:ext uri="{FF2B5EF4-FFF2-40B4-BE49-F238E27FC236}">
                <a16:creationId xmlns:a16="http://schemas.microsoft.com/office/drawing/2014/main" id="{2EAC963F-3732-1293-3CDA-8BCD29A8B6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4" name="Google Shape;524;gd5260bdd85_0_256:notes">
            <a:extLst>
              <a:ext uri="{FF2B5EF4-FFF2-40B4-BE49-F238E27FC236}">
                <a16:creationId xmlns:a16="http://schemas.microsoft.com/office/drawing/2014/main" id="{3C56247F-BE5F-1E6E-E218-CC8C63EA84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28710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1156000"/>
            <a:ext cx="4160700" cy="2385600"/>
          </a:xfrm>
          <a:prstGeom prst="rect">
            <a:avLst/>
          </a:prstGeom>
        </p:spPr>
        <p:txBody>
          <a:bodyPr spcFirstLastPara="1" wrap="square" lIns="91425" tIns="91425" rIns="91425" bIns="91425" anchor="b" anchorCtr="0">
            <a:noAutofit/>
          </a:bodyPr>
          <a:lstStyle>
            <a:lvl1pPr lvl="0" algn="l">
              <a:spcBef>
                <a:spcPts val="0"/>
              </a:spcBef>
              <a:spcAft>
                <a:spcPts val="0"/>
              </a:spcAft>
              <a:buClr>
                <a:srgbClr val="191919"/>
              </a:buClr>
              <a:buSzPts val="5200"/>
              <a:buNone/>
              <a:defRPr sz="3600">
                <a:latin typeface="Outfit"/>
                <a:ea typeface="Outfit"/>
                <a:cs typeface="Outfit"/>
                <a:sym typeface="Outfit"/>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3"/>
        <p:cNvGrpSpPr/>
        <p:nvPr/>
      </p:nvGrpSpPr>
      <p:grpSpPr>
        <a:xfrm>
          <a:off x="0" y="0"/>
          <a:ext cx="0" cy="0"/>
          <a:chOff x="0" y="0"/>
          <a:chExt cx="0" cy="0"/>
        </a:xfrm>
      </p:grpSpPr>
      <p:grpSp>
        <p:nvGrpSpPr>
          <p:cNvPr id="314" name="Google Shape;314;p31"/>
          <p:cNvGrpSpPr/>
          <p:nvPr/>
        </p:nvGrpSpPr>
        <p:grpSpPr>
          <a:xfrm>
            <a:off x="-247298" y="-446215"/>
            <a:ext cx="9638610" cy="6030088"/>
            <a:chOff x="-247298" y="-446215"/>
            <a:chExt cx="9638610" cy="6030088"/>
          </a:xfrm>
        </p:grpSpPr>
        <p:sp>
          <p:nvSpPr>
            <p:cNvPr id="315" name="Google Shape;315;p31"/>
            <p:cNvSpPr/>
            <p:nvPr/>
          </p:nvSpPr>
          <p:spPr>
            <a:xfrm>
              <a:off x="-125573"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1"/>
            <p:cNvSpPr/>
            <p:nvPr/>
          </p:nvSpPr>
          <p:spPr>
            <a:xfrm>
              <a:off x="-125583"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1"/>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31"/>
            <p:cNvSpPr/>
            <p:nvPr/>
          </p:nvSpPr>
          <p:spPr>
            <a:xfrm rot="10800000" flipH="1">
              <a:off x="346967"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31"/>
            <p:cNvSpPr/>
            <p:nvPr/>
          </p:nvSpPr>
          <p:spPr>
            <a:xfrm rot="10800000">
              <a:off x="7958317" y="-4286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1"/>
            <p:cNvSpPr/>
            <p:nvPr/>
          </p:nvSpPr>
          <p:spPr>
            <a:xfrm rot="10800000">
              <a:off x="855260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1"/>
            <p:cNvSpPr/>
            <p:nvPr/>
          </p:nvSpPr>
          <p:spPr>
            <a:xfrm>
              <a:off x="8430777"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1"/>
            <p:cNvSpPr/>
            <p:nvPr/>
          </p:nvSpPr>
          <p:spPr>
            <a:xfrm>
              <a:off x="8430767"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3"/>
        <p:cNvGrpSpPr/>
        <p:nvPr/>
      </p:nvGrpSpPr>
      <p:grpSpPr>
        <a:xfrm>
          <a:off x="0" y="0"/>
          <a:ext cx="0" cy="0"/>
          <a:chOff x="0" y="0"/>
          <a:chExt cx="0" cy="0"/>
        </a:xfrm>
      </p:grpSpPr>
      <p:grpSp>
        <p:nvGrpSpPr>
          <p:cNvPr id="324" name="Google Shape;324;p32"/>
          <p:cNvGrpSpPr/>
          <p:nvPr/>
        </p:nvGrpSpPr>
        <p:grpSpPr>
          <a:xfrm>
            <a:off x="-476796" y="2900252"/>
            <a:ext cx="10097585" cy="2865204"/>
            <a:chOff x="-476796" y="2900252"/>
            <a:chExt cx="10097585" cy="2865204"/>
          </a:xfrm>
        </p:grpSpPr>
        <p:grpSp>
          <p:nvGrpSpPr>
            <p:cNvPr id="325" name="Google Shape;325;p32"/>
            <p:cNvGrpSpPr/>
            <p:nvPr/>
          </p:nvGrpSpPr>
          <p:grpSpPr>
            <a:xfrm>
              <a:off x="-476796" y="2900252"/>
              <a:ext cx="10097585" cy="2865204"/>
              <a:chOff x="-476796" y="2900252"/>
              <a:chExt cx="10097585" cy="2865204"/>
            </a:xfrm>
          </p:grpSpPr>
          <p:sp>
            <p:nvSpPr>
              <p:cNvPr id="326" name="Google Shape;326;p32"/>
              <p:cNvSpPr/>
              <p:nvPr/>
            </p:nvSpPr>
            <p:spPr>
              <a:xfrm rot="10800000" flipH="1">
                <a:off x="-266661"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2"/>
              <p:cNvSpPr/>
              <p:nvPr/>
            </p:nvSpPr>
            <p:spPr>
              <a:xfrm>
                <a:off x="-90736"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2"/>
              <p:cNvSpPr/>
              <p:nvPr/>
            </p:nvSpPr>
            <p:spPr>
              <a:xfrm>
                <a:off x="-476796"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2"/>
              <p:cNvSpPr/>
              <p:nvPr/>
            </p:nvSpPr>
            <p:spPr>
              <a:xfrm rot="10800000">
                <a:off x="8571944" y="29002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2"/>
              <p:cNvSpPr/>
              <p:nvPr/>
            </p:nvSpPr>
            <p:spPr>
              <a:xfrm flipH="1">
                <a:off x="8396019" y="442524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32"/>
              <p:cNvSpPr/>
              <p:nvPr/>
            </p:nvSpPr>
            <p:spPr>
              <a:xfrm flipH="1">
                <a:off x="8782079" y="35228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32"/>
              <p:cNvSpPr/>
              <p:nvPr/>
            </p:nvSpPr>
            <p:spPr>
              <a:xfrm rot="10800000">
                <a:off x="8009979"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32"/>
            <p:cNvSpPr/>
            <p:nvPr/>
          </p:nvSpPr>
          <p:spPr>
            <a:xfrm rot="10800000" flipH="1">
              <a:off x="293867" y="47973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grpSp>
        <p:nvGrpSpPr>
          <p:cNvPr id="16" name="Google Shape;16;p4"/>
          <p:cNvGrpSpPr/>
          <p:nvPr/>
        </p:nvGrpSpPr>
        <p:grpSpPr>
          <a:xfrm>
            <a:off x="-247298" y="-446215"/>
            <a:ext cx="9638600" cy="6030088"/>
            <a:chOff x="-247298" y="-446215"/>
            <a:chExt cx="9638600" cy="6030088"/>
          </a:xfrm>
        </p:grpSpPr>
        <p:sp>
          <p:nvSpPr>
            <p:cNvPr id="17" name="Google Shape;17;p4"/>
            <p:cNvSpPr/>
            <p:nvPr/>
          </p:nvSpPr>
          <p:spPr>
            <a:xfrm>
              <a:off x="-247298"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4"/>
            <p:cNvSpPr/>
            <p:nvPr/>
          </p:nvSpPr>
          <p:spPr>
            <a:xfrm>
              <a:off x="29354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4"/>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4"/>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4"/>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p:nvPr/>
          </p:nvSpPr>
          <p:spPr>
            <a:xfrm rot="10800000">
              <a:off x="8552592"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4"/>
            <p:cNvSpPr/>
            <p:nvPr/>
          </p:nvSpPr>
          <p:spPr>
            <a:xfrm rot="10800000">
              <a:off x="801175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25;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6" name="Google Shape;26;p4"/>
          <p:cNvSpPr txBox="1">
            <a:spLocks noGrp="1"/>
          </p:cNvSpPr>
          <p:nvPr>
            <p:ph type="body" idx="1"/>
          </p:nvPr>
        </p:nvSpPr>
        <p:spPr>
          <a:xfrm>
            <a:off x="720000" y="1215751"/>
            <a:ext cx="7704000" cy="397800"/>
          </a:xfrm>
          <a:prstGeom prst="rect">
            <a:avLst/>
          </a:prstGeom>
        </p:spPr>
        <p:txBody>
          <a:bodyPr spcFirstLastPara="1" wrap="square" lIns="91425" tIns="91425" rIns="91425" bIns="91425" anchor="t" anchorCtr="0">
            <a:noAutofit/>
          </a:bodyPr>
          <a:lstStyle>
            <a:lvl1pPr marL="457200" lvl="0" indent="-317500" algn="ctr" rtl="0">
              <a:spcBef>
                <a:spcPts val="0"/>
              </a:spcBef>
              <a:spcAft>
                <a:spcPts val="0"/>
              </a:spcAft>
              <a:buSzPts val="1400"/>
              <a:buFont typeface="Nunito Light"/>
              <a:buChar char="●"/>
              <a:defRPr/>
            </a:lvl1pPr>
            <a:lvl2pPr marL="914400" lvl="1" indent="-317500" rtl="0">
              <a:lnSpc>
                <a:spcPct val="100000"/>
              </a:lnSpc>
              <a:spcBef>
                <a:spcPts val="0"/>
              </a:spcBef>
              <a:spcAft>
                <a:spcPts val="0"/>
              </a:spcAft>
              <a:buSzPts val="1400"/>
              <a:buFont typeface="Nunito Light"/>
              <a:buChar char="○"/>
              <a:defRPr/>
            </a:lvl2pPr>
            <a:lvl3pPr marL="1371600" lvl="2" indent="-317500" rtl="0">
              <a:lnSpc>
                <a:spcPct val="100000"/>
              </a:lnSpc>
              <a:spcBef>
                <a:spcPts val="0"/>
              </a:spcBef>
              <a:spcAft>
                <a:spcPts val="0"/>
              </a:spcAft>
              <a:buSzPts val="1400"/>
              <a:buFont typeface="Nunito Light"/>
              <a:buChar char="■"/>
              <a:defRPr/>
            </a:lvl3pPr>
            <a:lvl4pPr marL="1828800" lvl="3" indent="-317500" rtl="0">
              <a:lnSpc>
                <a:spcPct val="100000"/>
              </a:lnSpc>
              <a:spcBef>
                <a:spcPts val="0"/>
              </a:spcBef>
              <a:spcAft>
                <a:spcPts val="0"/>
              </a:spcAft>
              <a:buSzPts val="1400"/>
              <a:buFont typeface="Nunito Light"/>
              <a:buChar char="●"/>
              <a:defRPr/>
            </a:lvl4pPr>
            <a:lvl5pPr marL="2286000" lvl="4" indent="-317500" rtl="0">
              <a:lnSpc>
                <a:spcPct val="100000"/>
              </a:lnSpc>
              <a:spcBef>
                <a:spcPts val="0"/>
              </a:spcBef>
              <a:spcAft>
                <a:spcPts val="0"/>
              </a:spcAft>
              <a:buSzPts val="1400"/>
              <a:buFont typeface="Nunito Light"/>
              <a:buChar char="○"/>
              <a:defRPr/>
            </a:lvl5pPr>
            <a:lvl6pPr marL="2743200" lvl="5" indent="-317500" rtl="0">
              <a:lnSpc>
                <a:spcPct val="100000"/>
              </a:lnSpc>
              <a:spcBef>
                <a:spcPts val="0"/>
              </a:spcBef>
              <a:spcAft>
                <a:spcPts val="0"/>
              </a:spcAft>
              <a:buSzPts val="1400"/>
              <a:buFont typeface="Nunito Light"/>
              <a:buChar char="■"/>
              <a:defRPr/>
            </a:lvl6pPr>
            <a:lvl7pPr marL="3200400" lvl="6" indent="-317500" rtl="0">
              <a:lnSpc>
                <a:spcPct val="100000"/>
              </a:lnSpc>
              <a:spcBef>
                <a:spcPts val="0"/>
              </a:spcBef>
              <a:spcAft>
                <a:spcPts val="0"/>
              </a:spcAft>
              <a:buSzPts val="1400"/>
              <a:buFont typeface="Nunito Light"/>
              <a:buChar char="●"/>
              <a:defRPr/>
            </a:lvl7pPr>
            <a:lvl8pPr marL="3657600" lvl="7" indent="-317500" rtl="0">
              <a:lnSpc>
                <a:spcPct val="100000"/>
              </a:lnSpc>
              <a:spcBef>
                <a:spcPts val="0"/>
              </a:spcBef>
              <a:spcAft>
                <a:spcPts val="0"/>
              </a:spcAft>
              <a:buSzPts val="1400"/>
              <a:buFont typeface="Nunito Light"/>
              <a:buChar char="○"/>
              <a:defRPr/>
            </a:lvl8pPr>
            <a:lvl9pPr marL="4114800" lvl="8" indent="-317500" rtl="0">
              <a:lnSpc>
                <a:spcPct val="100000"/>
              </a:lnSpc>
              <a:spcBef>
                <a:spcPts val="0"/>
              </a:spcBef>
              <a:spcAft>
                <a:spcPts val="0"/>
              </a:spcAft>
              <a:buSzPts val="1400"/>
              <a:buFont typeface="Nunito Light"/>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3"/>
        <p:cNvGrpSpPr/>
        <p:nvPr/>
      </p:nvGrpSpPr>
      <p:grpSpPr>
        <a:xfrm>
          <a:off x="0" y="0"/>
          <a:ext cx="0" cy="0"/>
          <a:chOff x="0" y="0"/>
          <a:chExt cx="0" cy="0"/>
        </a:xfrm>
      </p:grpSpPr>
      <p:sp>
        <p:nvSpPr>
          <p:cNvPr id="54" name="Google Shape;54;p7"/>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5" name="Google Shape;55;p7"/>
          <p:cNvSpPr txBox="1">
            <a:spLocks noGrp="1"/>
          </p:cNvSpPr>
          <p:nvPr>
            <p:ph type="subTitle" idx="1"/>
          </p:nvPr>
        </p:nvSpPr>
        <p:spPr>
          <a:xfrm>
            <a:off x="720000" y="1652075"/>
            <a:ext cx="4294800" cy="21339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67"/>
        <p:cNvGrpSpPr/>
        <p:nvPr/>
      </p:nvGrpSpPr>
      <p:grpSpPr>
        <a:xfrm>
          <a:off x="0" y="0"/>
          <a:ext cx="0" cy="0"/>
          <a:chOff x="0" y="0"/>
          <a:chExt cx="0" cy="0"/>
        </a:xfrm>
      </p:grpSpPr>
      <p:grpSp>
        <p:nvGrpSpPr>
          <p:cNvPr id="168" name="Google Shape;168;p20"/>
          <p:cNvGrpSpPr/>
          <p:nvPr/>
        </p:nvGrpSpPr>
        <p:grpSpPr>
          <a:xfrm>
            <a:off x="-247298" y="-446215"/>
            <a:ext cx="9638600" cy="6030088"/>
            <a:chOff x="-247298" y="-446215"/>
            <a:chExt cx="9638600" cy="6030088"/>
          </a:xfrm>
        </p:grpSpPr>
        <p:sp>
          <p:nvSpPr>
            <p:cNvPr id="169" name="Google Shape;169;p20"/>
            <p:cNvSpPr/>
            <p:nvPr/>
          </p:nvSpPr>
          <p:spPr>
            <a:xfrm>
              <a:off x="-125473" y="44532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0"/>
            <p:cNvSpPr/>
            <p:nvPr/>
          </p:nvSpPr>
          <p:spPr>
            <a:xfrm flipH="1">
              <a:off x="8552592" y="411993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0"/>
            <p:cNvSpPr/>
            <p:nvPr/>
          </p:nvSpPr>
          <p:spPr>
            <a:xfrm flipH="1">
              <a:off x="8011752" y="46157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0"/>
            <p:cNvSpPr/>
            <p:nvPr/>
          </p:nvSpPr>
          <p:spPr>
            <a:xfrm rot="10800000" flipH="1">
              <a:off x="-247298" y="496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0"/>
            <p:cNvSpPr/>
            <p:nvPr/>
          </p:nvSpPr>
          <p:spPr>
            <a:xfrm rot="10800000" flipH="1">
              <a:off x="293542" y="-4462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0"/>
            <p:cNvSpPr/>
            <p:nvPr/>
          </p:nvSpPr>
          <p:spPr>
            <a:xfrm rot="10800000">
              <a:off x="8430767" y="-40422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0"/>
            <p:cNvSpPr/>
            <p:nvPr/>
          </p:nvSpPr>
          <p:spPr>
            <a:xfrm>
              <a:off x="-125483" y="3996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0"/>
            <p:cNvSpPr/>
            <p:nvPr/>
          </p:nvSpPr>
          <p:spPr>
            <a:xfrm>
              <a:off x="8430767" y="4683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7" name="Google Shape;177;p20"/>
          <p:cNvSpPr txBox="1">
            <a:spLocks noGrp="1"/>
          </p:cNvSpPr>
          <p:nvPr>
            <p:ph type="title"/>
          </p:nvPr>
        </p:nvSpPr>
        <p:spPr>
          <a:xfrm>
            <a:off x="720000" y="1637550"/>
            <a:ext cx="3597900" cy="10632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8" name="Google Shape;178;p20"/>
          <p:cNvSpPr txBox="1">
            <a:spLocks noGrp="1"/>
          </p:cNvSpPr>
          <p:nvPr>
            <p:ph type="subTitle" idx="1"/>
          </p:nvPr>
        </p:nvSpPr>
        <p:spPr>
          <a:xfrm>
            <a:off x="720000" y="2700750"/>
            <a:ext cx="3597900" cy="80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215"/>
        <p:cNvGrpSpPr/>
        <p:nvPr/>
      </p:nvGrpSpPr>
      <p:grpSpPr>
        <a:xfrm>
          <a:off x="0" y="0"/>
          <a:ext cx="0" cy="0"/>
          <a:chOff x="0" y="0"/>
          <a:chExt cx="0" cy="0"/>
        </a:xfrm>
      </p:grpSpPr>
      <p:grpSp>
        <p:nvGrpSpPr>
          <p:cNvPr id="216" name="Google Shape;216;p24"/>
          <p:cNvGrpSpPr/>
          <p:nvPr/>
        </p:nvGrpSpPr>
        <p:grpSpPr>
          <a:xfrm>
            <a:off x="-310473" y="3500727"/>
            <a:ext cx="9764950" cy="2327954"/>
            <a:chOff x="-310473" y="3500727"/>
            <a:chExt cx="9764950" cy="2327954"/>
          </a:xfrm>
        </p:grpSpPr>
        <p:sp>
          <p:nvSpPr>
            <p:cNvPr id="217" name="Google Shape;217;p24"/>
            <p:cNvSpPr/>
            <p:nvPr/>
          </p:nvSpPr>
          <p:spPr>
            <a:xfrm rot="10800000" flipH="1">
              <a:off x="927364"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rot="10800000" flipH="1">
              <a:off x="273054"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310473"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125483"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4"/>
            <p:cNvSpPr/>
            <p:nvPr/>
          </p:nvSpPr>
          <p:spPr>
            <a:xfrm flipH="1">
              <a:off x="8615767" y="39963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4"/>
            <p:cNvSpPr/>
            <p:nvPr/>
          </p:nvSpPr>
          <p:spPr>
            <a:xfrm flipH="1">
              <a:off x="8424002" y="3500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4"/>
            <p:cNvSpPr/>
            <p:nvPr/>
          </p:nvSpPr>
          <p:spPr>
            <a:xfrm rot="10800000">
              <a:off x="7377929" y="46300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4"/>
            <p:cNvSpPr/>
            <p:nvPr/>
          </p:nvSpPr>
          <p:spPr>
            <a:xfrm rot="10800000">
              <a:off x="8032239" y="48605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5" name="Google Shape;225;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26" name="Google Shape;226;p24"/>
          <p:cNvSpPr txBox="1">
            <a:spLocks noGrp="1"/>
          </p:cNvSpPr>
          <p:nvPr>
            <p:ph type="subTitle" idx="1"/>
          </p:nvPr>
        </p:nvSpPr>
        <p:spPr>
          <a:xfrm>
            <a:off x="4821081"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7" name="Google Shape;227;p24"/>
          <p:cNvSpPr txBox="1">
            <a:spLocks noGrp="1"/>
          </p:cNvSpPr>
          <p:nvPr>
            <p:ph type="subTitle" idx="2"/>
          </p:nvPr>
        </p:nvSpPr>
        <p:spPr>
          <a:xfrm>
            <a:off x="1478950" y="2782975"/>
            <a:ext cx="2844000" cy="11613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28" name="Google Shape;228;p24"/>
          <p:cNvSpPr txBox="1">
            <a:spLocks noGrp="1"/>
          </p:cNvSpPr>
          <p:nvPr>
            <p:ph type="subTitle" idx="3"/>
          </p:nvPr>
        </p:nvSpPr>
        <p:spPr>
          <a:xfrm>
            <a:off x="1478950"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29" name="Google Shape;229;p24"/>
          <p:cNvSpPr txBox="1">
            <a:spLocks noGrp="1"/>
          </p:cNvSpPr>
          <p:nvPr>
            <p:ph type="subTitle" idx="4"/>
          </p:nvPr>
        </p:nvSpPr>
        <p:spPr>
          <a:xfrm>
            <a:off x="4821091" y="2370625"/>
            <a:ext cx="28440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230"/>
        <p:cNvGrpSpPr/>
        <p:nvPr/>
      </p:nvGrpSpPr>
      <p:grpSpPr>
        <a:xfrm>
          <a:off x="0" y="0"/>
          <a:ext cx="0" cy="0"/>
          <a:chOff x="0" y="0"/>
          <a:chExt cx="0" cy="0"/>
        </a:xfrm>
      </p:grpSpPr>
      <p:grpSp>
        <p:nvGrpSpPr>
          <p:cNvPr id="231" name="Google Shape;231;p25"/>
          <p:cNvGrpSpPr/>
          <p:nvPr/>
        </p:nvGrpSpPr>
        <p:grpSpPr>
          <a:xfrm>
            <a:off x="-655296" y="3436585"/>
            <a:ext cx="10454595" cy="2311221"/>
            <a:chOff x="-655296" y="3436585"/>
            <a:chExt cx="10454595" cy="2311221"/>
          </a:xfrm>
        </p:grpSpPr>
        <p:sp>
          <p:nvSpPr>
            <p:cNvPr id="232" name="Google Shape;232;p25"/>
            <p:cNvSpPr/>
            <p:nvPr/>
          </p:nvSpPr>
          <p:spPr>
            <a:xfrm rot="10800000" flipH="1">
              <a:off x="-136836"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5"/>
            <p:cNvSpPr/>
            <p:nvPr/>
          </p:nvSpPr>
          <p:spPr>
            <a:xfrm>
              <a:off x="183414"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5"/>
            <p:cNvSpPr/>
            <p:nvPr/>
          </p:nvSpPr>
          <p:spPr>
            <a:xfrm rot="10800000" flipH="1">
              <a:off x="-655296"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5"/>
            <p:cNvSpPr/>
            <p:nvPr/>
          </p:nvSpPr>
          <p:spPr>
            <a:xfrm rot="10800000">
              <a:off x="8442129" y="34365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5"/>
            <p:cNvSpPr/>
            <p:nvPr/>
          </p:nvSpPr>
          <p:spPr>
            <a:xfrm flipH="1">
              <a:off x="8121879" y="454091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5"/>
            <p:cNvSpPr/>
            <p:nvPr/>
          </p:nvSpPr>
          <p:spPr>
            <a:xfrm rot="10800000">
              <a:off x="8960589" y="390306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5"/>
            <p:cNvSpPr/>
            <p:nvPr/>
          </p:nvSpPr>
          <p:spPr>
            <a:xfrm rot="10800000">
              <a:off x="7718714"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5"/>
            <p:cNvSpPr/>
            <p:nvPr/>
          </p:nvSpPr>
          <p:spPr>
            <a:xfrm rot="10800000">
              <a:off x="586589" y="47796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0" name="Google Shape;240;p2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41" name="Google Shape;241;p25"/>
          <p:cNvSpPr txBox="1">
            <a:spLocks noGrp="1"/>
          </p:cNvSpPr>
          <p:nvPr>
            <p:ph type="subTitle" idx="1"/>
          </p:nvPr>
        </p:nvSpPr>
        <p:spPr>
          <a:xfrm>
            <a:off x="4646250"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42" name="Google Shape;242;p25"/>
          <p:cNvSpPr txBox="1">
            <a:spLocks noGrp="1"/>
          </p:cNvSpPr>
          <p:nvPr>
            <p:ph type="subTitle" idx="2"/>
          </p:nvPr>
        </p:nvSpPr>
        <p:spPr>
          <a:xfrm>
            <a:off x="1099338" y="1667625"/>
            <a:ext cx="3398400" cy="18993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260"/>
        <p:cNvGrpSpPr/>
        <p:nvPr/>
      </p:nvGrpSpPr>
      <p:grpSpPr>
        <a:xfrm>
          <a:off x="0" y="0"/>
          <a:ext cx="0" cy="0"/>
          <a:chOff x="0" y="0"/>
          <a:chExt cx="0" cy="0"/>
        </a:xfrm>
      </p:grpSpPr>
      <p:grpSp>
        <p:nvGrpSpPr>
          <p:cNvPr id="261" name="Google Shape;261;p27"/>
          <p:cNvGrpSpPr/>
          <p:nvPr/>
        </p:nvGrpSpPr>
        <p:grpSpPr>
          <a:xfrm>
            <a:off x="-519458" y="2674710"/>
            <a:ext cx="10224210" cy="2744938"/>
            <a:chOff x="-519458" y="2674710"/>
            <a:chExt cx="10224210" cy="2744938"/>
          </a:xfrm>
        </p:grpSpPr>
        <p:sp>
          <p:nvSpPr>
            <p:cNvPr id="262" name="Google Shape;262;p27"/>
            <p:cNvSpPr/>
            <p:nvPr/>
          </p:nvSpPr>
          <p:spPr>
            <a:xfrm rot="10800000" flipH="1">
              <a:off x="-118698"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rot="10800000" flipH="1">
              <a:off x="-519458"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7"/>
            <p:cNvSpPr/>
            <p:nvPr/>
          </p:nvSpPr>
          <p:spPr>
            <a:xfrm>
              <a:off x="-519448"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7"/>
            <p:cNvSpPr/>
            <p:nvPr/>
          </p:nvSpPr>
          <p:spPr>
            <a:xfrm>
              <a:off x="213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7"/>
            <p:cNvSpPr/>
            <p:nvPr/>
          </p:nvSpPr>
          <p:spPr>
            <a:xfrm rot="10800000">
              <a:off x="8465282" y="308477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7"/>
            <p:cNvSpPr/>
            <p:nvPr/>
          </p:nvSpPr>
          <p:spPr>
            <a:xfrm rot="10800000">
              <a:off x="8866042" y="2674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7"/>
            <p:cNvSpPr/>
            <p:nvPr/>
          </p:nvSpPr>
          <p:spPr>
            <a:xfrm flipH="1">
              <a:off x="8866032" y="395571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7"/>
            <p:cNvSpPr/>
            <p:nvPr/>
          </p:nvSpPr>
          <p:spPr>
            <a:xfrm flipH="1">
              <a:off x="8325192" y="44515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0" name="Google Shape;270;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71" name="Google Shape;271;p27"/>
          <p:cNvSpPr txBox="1">
            <a:spLocks noGrp="1"/>
          </p:cNvSpPr>
          <p:nvPr>
            <p:ph type="subTitle" idx="1"/>
          </p:nvPr>
        </p:nvSpPr>
        <p:spPr>
          <a:xfrm>
            <a:off x="1142950"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2" name="Google Shape;272;p27"/>
          <p:cNvSpPr txBox="1">
            <a:spLocks noGrp="1"/>
          </p:cNvSpPr>
          <p:nvPr>
            <p:ph type="subTitle" idx="2"/>
          </p:nvPr>
        </p:nvSpPr>
        <p:spPr>
          <a:xfrm>
            <a:off x="4749341" y="221906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3" name="Google Shape;273;p27"/>
          <p:cNvSpPr txBox="1">
            <a:spLocks noGrp="1"/>
          </p:cNvSpPr>
          <p:nvPr>
            <p:ph type="subTitle" idx="3"/>
          </p:nvPr>
        </p:nvSpPr>
        <p:spPr>
          <a:xfrm>
            <a:off x="1142950"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4" name="Google Shape;274;p27"/>
          <p:cNvSpPr txBox="1">
            <a:spLocks noGrp="1"/>
          </p:cNvSpPr>
          <p:nvPr>
            <p:ph type="subTitle" idx="4"/>
          </p:nvPr>
        </p:nvSpPr>
        <p:spPr>
          <a:xfrm>
            <a:off x="4749341" y="4010313"/>
            <a:ext cx="3251700" cy="572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5" name="Google Shape;275;p27"/>
          <p:cNvSpPr txBox="1">
            <a:spLocks noGrp="1"/>
          </p:cNvSpPr>
          <p:nvPr>
            <p:ph type="subTitle" idx="5"/>
          </p:nvPr>
        </p:nvSpPr>
        <p:spPr>
          <a:xfrm>
            <a:off x="1142962"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6" name="Google Shape;276;p27"/>
          <p:cNvSpPr txBox="1">
            <a:spLocks noGrp="1"/>
          </p:cNvSpPr>
          <p:nvPr>
            <p:ph type="subTitle" idx="6"/>
          </p:nvPr>
        </p:nvSpPr>
        <p:spPr>
          <a:xfrm>
            <a:off x="1142962"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7" name="Google Shape;277;p27"/>
          <p:cNvSpPr txBox="1">
            <a:spLocks noGrp="1"/>
          </p:cNvSpPr>
          <p:nvPr>
            <p:ph type="subTitle" idx="7"/>
          </p:nvPr>
        </p:nvSpPr>
        <p:spPr>
          <a:xfrm>
            <a:off x="4749338" y="186058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78" name="Google Shape;278;p27"/>
          <p:cNvSpPr txBox="1">
            <a:spLocks noGrp="1"/>
          </p:cNvSpPr>
          <p:nvPr>
            <p:ph type="subTitle" idx="8"/>
          </p:nvPr>
        </p:nvSpPr>
        <p:spPr>
          <a:xfrm>
            <a:off x="4749338" y="3651938"/>
            <a:ext cx="32517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DM Sans"/>
                <a:ea typeface="DM Sans"/>
                <a:cs typeface="DM Sans"/>
                <a:sym typeface="DM Sans"/>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279"/>
        <p:cNvGrpSpPr/>
        <p:nvPr/>
      </p:nvGrpSpPr>
      <p:grpSpPr>
        <a:xfrm>
          <a:off x="0" y="0"/>
          <a:ext cx="0" cy="0"/>
          <a:chOff x="0" y="0"/>
          <a:chExt cx="0" cy="0"/>
        </a:xfrm>
      </p:grpSpPr>
      <p:grpSp>
        <p:nvGrpSpPr>
          <p:cNvPr id="280" name="Google Shape;280;p28"/>
          <p:cNvGrpSpPr/>
          <p:nvPr/>
        </p:nvGrpSpPr>
        <p:grpSpPr>
          <a:xfrm>
            <a:off x="-266473" y="3341397"/>
            <a:ext cx="9676960" cy="2321921"/>
            <a:chOff x="-266473" y="3341397"/>
            <a:chExt cx="9676960" cy="2321921"/>
          </a:xfrm>
        </p:grpSpPr>
        <p:sp>
          <p:nvSpPr>
            <p:cNvPr id="281" name="Google Shape;281;p28"/>
            <p:cNvSpPr/>
            <p:nvPr/>
          </p:nvSpPr>
          <p:spPr>
            <a:xfrm flipH="1">
              <a:off x="744167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863615" y="46951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8"/>
            <p:cNvSpPr/>
            <p:nvPr/>
          </p:nvSpPr>
          <p:spPr>
            <a:xfrm rot="10800000" flipH="1">
              <a:off x="-266473"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8"/>
            <p:cNvSpPr/>
            <p:nvPr/>
          </p:nvSpPr>
          <p:spPr>
            <a:xfrm>
              <a:off x="15286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8"/>
            <p:cNvSpPr/>
            <p:nvPr/>
          </p:nvSpPr>
          <p:spPr>
            <a:xfrm rot="10800000" flipH="1">
              <a:off x="-151033"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8"/>
            <p:cNvSpPr/>
            <p:nvPr/>
          </p:nvSpPr>
          <p:spPr>
            <a:xfrm rot="10800000">
              <a:off x="8571777" y="402872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8"/>
            <p:cNvSpPr/>
            <p:nvPr/>
          </p:nvSpPr>
          <p:spPr>
            <a:xfrm flipH="1">
              <a:off x="8152437" y="452455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8"/>
            <p:cNvSpPr/>
            <p:nvPr/>
          </p:nvSpPr>
          <p:spPr>
            <a:xfrm rot="10800000">
              <a:off x="8456337" y="334139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9" name="Google Shape;289;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0" name="Google Shape;290;p28"/>
          <p:cNvSpPr txBox="1">
            <a:spLocks noGrp="1"/>
          </p:cNvSpPr>
          <p:nvPr>
            <p:ph type="subTitle" idx="1"/>
          </p:nvPr>
        </p:nvSpPr>
        <p:spPr>
          <a:xfrm>
            <a:off x="968524" y="2235613"/>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1" name="Google Shape;291;p28"/>
          <p:cNvSpPr txBox="1">
            <a:spLocks noGrp="1"/>
          </p:cNvSpPr>
          <p:nvPr>
            <p:ph type="subTitle" idx="2"/>
          </p:nvPr>
        </p:nvSpPr>
        <p:spPr>
          <a:xfrm>
            <a:off x="3439063"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2" name="Google Shape;292;p28"/>
          <p:cNvSpPr txBox="1">
            <a:spLocks noGrp="1"/>
          </p:cNvSpPr>
          <p:nvPr>
            <p:ph type="subTitle" idx="3"/>
          </p:nvPr>
        </p:nvSpPr>
        <p:spPr>
          <a:xfrm>
            <a:off x="968524" y="3967325"/>
            <a:ext cx="22662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3" name="Google Shape;293;p28"/>
          <p:cNvSpPr txBox="1">
            <a:spLocks noGrp="1"/>
          </p:cNvSpPr>
          <p:nvPr>
            <p:ph type="subTitle" idx="4"/>
          </p:nvPr>
        </p:nvSpPr>
        <p:spPr>
          <a:xfrm>
            <a:off x="3439063"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4" name="Google Shape;294;p28"/>
          <p:cNvSpPr txBox="1">
            <a:spLocks noGrp="1"/>
          </p:cNvSpPr>
          <p:nvPr>
            <p:ph type="subTitle" idx="5"/>
          </p:nvPr>
        </p:nvSpPr>
        <p:spPr>
          <a:xfrm>
            <a:off x="5909375" y="2235613"/>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5" name="Google Shape;295;p28"/>
          <p:cNvSpPr txBox="1">
            <a:spLocks noGrp="1"/>
          </p:cNvSpPr>
          <p:nvPr>
            <p:ph type="subTitle" idx="6"/>
          </p:nvPr>
        </p:nvSpPr>
        <p:spPr>
          <a:xfrm>
            <a:off x="5909375" y="3967325"/>
            <a:ext cx="22659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96" name="Google Shape;296;p28"/>
          <p:cNvSpPr txBox="1">
            <a:spLocks noGrp="1"/>
          </p:cNvSpPr>
          <p:nvPr>
            <p:ph type="subTitle" idx="7"/>
          </p:nvPr>
        </p:nvSpPr>
        <p:spPr>
          <a:xfrm>
            <a:off x="968524" y="1890138"/>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7" name="Google Shape;297;p28"/>
          <p:cNvSpPr txBox="1">
            <a:spLocks noGrp="1"/>
          </p:cNvSpPr>
          <p:nvPr>
            <p:ph type="subTitle" idx="8"/>
          </p:nvPr>
        </p:nvSpPr>
        <p:spPr>
          <a:xfrm>
            <a:off x="3439063"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8" name="Google Shape;298;p28"/>
          <p:cNvSpPr txBox="1">
            <a:spLocks noGrp="1"/>
          </p:cNvSpPr>
          <p:nvPr>
            <p:ph type="subTitle" idx="9"/>
          </p:nvPr>
        </p:nvSpPr>
        <p:spPr>
          <a:xfrm>
            <a:off x="5909375" y="1890138"/>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99" name="Google Shape;299;p28"/>
          <p:cNvSpPr txBox="1">
            <a:spLocks noGrp="1"/>
          </p:cNvSpPr>
          <p:nvPr>
            <p:ph type="subTitle" idx="13"/>
          </p:nvPr>
        </p:nvSpPr>
        <p:spPr>
          <a:xfrm>
            <a:off x="968524" y="3621825"/>
            <a:ext cx="2266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0" name="Google Shape;300;p28"/>
          <p:cNvSpPr txBox="1">
            <a:spLocks noGrp="1"/>
          </p:cNvSpPr>
          <p:nvPr>
            <p:ph type="subTitle" idx="14"/>
          </p:nvPr>
        </p:nvSpPr>
        <p:spPr>
          <a:xfrm>
            <a:off x="3439063"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301" name="Google Shape;301;p28"/>
          <p:cNvSpPr txBox="1">
            <a:spLocks noGrp="1"/>
          </p:cNvSpPr>
          <p:nvPr>
            <p:ph type="subTitle" idx="15"/>
          </p:nvPr>
        </p:nvSpPr>
        <p:spPr>
          <a:xfrm>
            <a:off x="5909375" y="3621825"/>
            <a:ext cx="22659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b="1">
                <a:solidFill>
                  <a:schemeClr val="dk1"/>
                </a:solidFill>
                <a:latin typeface="Outfit"/>
                <a:ea typeface="Outfit"/>
                <a:cs typeface="Outfit"/>
                <a:sym typeface="Outfit"/>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Outfit"/>
              <a:buNone/>
              <a:defRPr sz="3500" b="1">
                <a:solidFill>
                  <a:schemeClr val="dk1"/>
                </a:solidFill>
                <a:latin typeface="Outfit"/>
                <a:ea typeface="Outfit"/>
                <a:cs typeface="Outfit"/>
                <a:sym typeface="Outfit"/>
              </a:defRPr>
            </a:lvl1pPr>
            <a:lvl2pPr lvl="1"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2pPr>
            <a:lvl3pPr lvl="2"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3pPr>
            <a:lvl4pPr lvl="3"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4pPr>
            <a:lvl5pPr lvl="4"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5pPr>
            <a:lvl6pPr lvl="5"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6pPr>
            <a:lvl7pPr lvl="6"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7pPr>
            <a:lvl8pPr lvl="7"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8pPr>
            <a:lvl9pPr lvl="8" rtl="0">
              <a:spcBef>
                <a:spcPts val="0"/>
              </a:spcBef>
              <a:spcAft>
                <a:spcPts val="0"/>
              </a:spcAft>
              <a:buClr>
                <a:schemeClr val="dk1"/>
              </a:buClr>
              <a:buSzPts val="3500"/>
              <a:buFont typeface="Outfit Medium"/>
              <a:buNone/>
              <a:defRPr sz="3500">
                <a:solidFill>
                  <a:schemeClr val="dk1"/>
                </a:solidFill>
                <a:latin typeface="Outfit Medium"/>
                <a:ea typeface="Outfit Medium"/>
                <a:cs typeface="Outfit Medium"/>
                <a:sym typeface="Outfit Medium"/>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1pPr>
            <a:lvl2pPr marL="914400" lvl="1"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2pPr>
            <a:lvl3pPr marL="1371600" lvl="2"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3pPr>
            <a:lvl4pPr marL="1828800" lvl="3"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4pPr>
            <a:lvl5pPr marL="2286000" lvl="4"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5pPr>
            <a:lvl6pPr marL="2743200" lvl="5"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6pPr>
            <a:lvl7pPr marL="3200400" lvl="6"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7pPr>
            <a:lvl8pPr marL="3657600" lvl="7"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8pPr>
            <a:lvl9pPr marL="4114800" lvl="8" indent="-317500">
              <a:lnSpc>
                <a:spcPct val="115000"/>
              </a:lnSpc>
              <a:spcBef>
                <a:spcPts val="0"/>
              </a:spcBef>
              <a:spcAft>
                <a:spcPts val="0"/>
              </a:spcAft>
              <a:buClr>
                <a:schemeClr val="dk1"/>
              </a:buClr>
              <a:buSzPts val="1400"/>
              <a:buFont typeface="DM Sans"/>
              <a:buChar char="■"/>
              <a:defRPr>
                <a:solidFill>
                  <a:schemeClr val="dk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3" r:id="rId3"/>
    <p:sldLayoutId id="2147483658" r:id="rId4"/>
    <p:sldLayoutId id="2147483666" r:id="rId5"/>
    <p:sldLayoutId id="2147483670" r:id="rId6"/>
    <p:sldLayoutId id="2147483671" r:id="rId7"/>
    <p:sldLayoutId id="2147483673" r:id="rId8"/>
    <p:sldLayoutId id="2147483674"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36"/>
          <p:cNvSpPr txBox="1">
            <a:spLocks noGrp="1"/>
          </p:cNvSpPr>
          <p:nvPr>
            <p:ph type="ctrTitle"/>
          </p:nvPr>
        </p:nvSpPr>
        <p:spPr>
          <a:xfrm>
            <a:off x="752353" y="1924095"/>
            <a:ext cx="6770429" cy="1848698"/>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a:t>Croissant windows digital forensics tools </a:t>
            </a:r>
            <a:br>
              <a:rPr lang="en-US" b="1" dirty="0"/>
            </a:br>
            <a:endParaRPr lang="en-US" sz="4800" dirty="0"/>
          </a:p>
        </p:txBody>
      </p:sp>
      <p:sp>
        <p:nvSpPr>
          <p:cNvPr id="345" name="Google Shape;345;p36"/>
          <p:cNvSpPr txBox="1">
            <a:spLocks noGrp="1"/>
          </p:cNvSpPr>
          <p:nvPr>
            <p:ph type="subTitle" idx="1"/>
          </p:nvPr>
        </p:nvSpPr>
        <p:spPr>
          <a:xfrm>
            <a:off x="713225" y="3541600"/>
            <a:ext cx="4160700" cy="420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Dreaming Outloud Pro" panose="020F0502020204030204" pitchFamily="66" charset="0"/>
                <a:cs typeface="Dreaming Outloud Pro" panose="020F0502020204030204" pitchFamily="66" charset="0"/>
              </a:rPr>
              <a:t>Presented by :</a:t>
            </a:r>
          </a:p>
          <a:p>
            <a:pPr marL="285750" lvl="0" indent="-285750" algn="l" rtl="0">
              <a:spcBef>
                <a:spcPts val="0"/>
              </a:spcBef>
              <a:spcAft>
                <a:spcPts val="0"/>
              </a:spcAft>
              <a:buFont typeface="Arial" panose="020B0604020202020204" pitchFamily="34" charset="0"/>
              <a:buChar char="•"/>
            </a:pPr>
            <a:r>
              <a:rPr lang="en-US" dirty="0">
                <a:latin typeface="Dreaming Outloud Pro" panose="020F0502020204030204" pitchFamily="66" charset="0"/>
                <a:cs typeface="Dreaming Outloud Pro" panose="020F0502020204030204" pitchFamily="66" charset="0"/>
              </a:rPr>
              <a:t>Abdelrahman Ahmed amin</a:t>
            </a:r>
          </a:p>
          <a:p>
            <a:pPr marL="285750" lvl="0" indent="-285750" algn="l" rtl="0">
              <a:spcBef>
                <a:spcPts val="0"/>
              </a:spcBef>
              <a:spcAft>
                <a:spcPts val="0"/>
              </a:spcAft>
              <a:buFont typeface="Arial" panose="020B0604020202020204" pitchFamily="34" charset="0"/>
              <a:buChar char="•"/>
            </a:pPr>
            <a:r>
              <a:rPr lang="en-US" dirty="0">
                <a:latin typeface="Dreaming Outloud Pro" panose="020F0502020204030204" pitchFamily="66" charset="0"/>
                <a:cs typeface="Dreaming Outloud Pro" panose="020F0502020204030204" pitchFamily="66" charset="0"/>
              </a:rPr>
              <a:t>Id : 21510435</a:t>
            </a:r>
          </a:p>
          <a:p>
            <a:pPr marL="285750" lvl="0" indent="-285750" algn="l" rtl="0">
              <a:spcBef>
                <a:spcPts val="0"/>
              </a:spcBef>
              <a:spcAft>
                <a:spcPts val="0"/>
              </a:spcAft>
              <a:buFont typeface="Arial" panose="020B0604020202020204" pitchFamily="34" charset="0"/>
              <a:buChar char="•"/>
            </a:pPr>
            <a:r>
              <a:rPr lang="en-US" dirty="0">
                <a:latin typeface="Dreaming Outloud Pro" panose="020F0502020204030204" pitchFamily="66" charset="0"/>
                <a:cs typeface="Dreaming Outloud Pro" panose="020F0502020204030204" pitchFamily="66" charset="0"/>
              </a:rPr>
              <a:t>Supervisor : DR . Sanna Taha</a:t>
            </a:r>
          </a:p>
          <a:p>
            <a:pPr marL="0" lvl="0" indent="0" algn="l" rtl="0">
              <a:spcBef>
                <a:spcPts val="0"/>
              </a:spcBef>
              <a:spcAft>
                <a:spcPts val="0"/>
              </a:spcAft>
            </a:pPr>
            <a:endParaRPr lang="en-US" dirty="0">
              <a:latin typeface="Dreaming Outloud Pro" panose="020F0502020204030204" pitchFamily="66" charset="0"/>
              <a:cs typeface="Dreaming Outloud Pro" panose="020F0502020204030204" pitchFamily="66" charset="0"/>
            </a:endParaRPr>
          </a:p>
        </p:txBody>
      </p:sp>
      <p:cxnSp>
        <p:nvCxnSpPr>
          <p:cNvPr id="346" name="Google Shape;346;p36"/>
          <p:cNvCxnSpPr>
            <a:cxnSpLocks/>
          </p:cNvCxnSpPr>
          <p:nvPr/>
        </p:nvCxnSpPr>
        <p:spPr>
          <a:xfrm>
            <a:off x="828313" y="1770919"/>
            <a:ext cx="3075867" cy="0"/>
          </a:xfrm>
          <a:prstGeom prst="straightConnector1">
            <a:avLst/>
          </a:prstGeom>
          <a:noFill/>
          <a:ln w="19050" cap="flat" cmpd="sng">
            <a:solidFill>
              <a:schemeClr val="dk1"/>
            </a:solidFill>
            <a:prstDash val="solid"/>
            <a:round/>
            <a:headEnd type="none" w="med" len="med"/>
            <a:tailEnd type="none" w="med" len="med"/>
          </a:ln>
        </p:spPr>
      </p:cxnSp>
      <p:grpSp>
        <p:nvGrpSpPr>
          <p:cNvPr id="347" name="Google Shape;347;p36"/>
          <p:cNvGrpSpPr/>
          <p:nvPr/>
        </p:nvGrpSpPr>
        <p:grpSpPr>
          <a:xfrm>
            <a:off x="5105063" y="-413213"/>
            <a:ext cx="4275118" cy="6450405"/>
            <a:chOff x="5115337" y="-428624"/>
            <a:chExt cx="4275118" cy="6450405"/>
          </a:xfrm>
        </p:grpSpPr>
        <p:sp>
          <p:nvSpPr>
            <p:cNvPr id="348" name="Google Shape;348;p36"/>
            <p:cNvSpPr/>
            <p:nvPr/>
          </p:nvSpPr>
          <p:spPr>
            <a:xfrm rot="10800000" flipH="1">
              <a:off x="8492525" y="-1927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36"/>
            <p:cNvSpPr/>
            <p:nvPr/>
          </p:nvSpPr>
          <p:spPr>
            <a:xfrm>
              <a:off x="8551745" y="32678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36"/>
            <p:cNvSpPr/>
            <p:nvPr/>
          </p:nvSpPr>
          <p:spPr>
            <a:xfrm>
              <a:off x="6606686" y="25473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6"/>
            <p:cNvSpPr/>
            <p:nvPr/>
          </p:nvSpPr>
          <p:spPr>
            <a:xfrm>
              <a:off x="7103477" y="-1533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6"/>
            <p:cNvSpPr/>
            <p:nvPr/>
          </p:nvSpPr>
          <p:spPr>
            <a:xfrm>
              <a:off x="6684072" y="3184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6"/>
            <p:cNvSpPr/>
            <p:nvPr/>
          </p:nvSpPr>
          <p:spPr>
            <a:xfrm>
              <a:off x="6109895" y="11940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6"/>
            <p:cNvSpPr/>
            <p:nvPr/>
          </p:nvSpPr>
          <p:spPr>
            <a:xfrm>
              <a:off x="6109895" y="6977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36"/>
            <p:cNvSpPr/>
            <p:nvPr/>
          </p:nvSpPr>
          <p:spPr>
            <a:xfrm>
              <a:off x="7587339" y="11940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36"/>
            <p:cNvSpPr/>
            <p:nvPr/>
          </p:nvSpPr>
          <p:spPr>
            <a:xfrm>
              <a:off x="5634170" y="-42862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6"/>
            <p:cNvSpPr/>
            <p:nvPr/>
          </p:nvSpPr>
          <p:spPr>
            <a:xfrm>
              <a:off x="7017892" y="207505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6"/>
            <p:cNvSpPr/>
            <p:nvPr/>
          </p:nvSpPr>
          <p:spPr>
            <a:xfrm>
              <a:off x="5193798" y="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6"/>
            <p:cNvSpPr/>
            <p:nvPr/>
          </p:nvSpPr>
          <p:spPr>
            <a:xfrm>
              <a:off x="8068891" y="162220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6"/>
            <p:cNvSpPr/>
            <p:nvPr/>
          </p:nvSpPr>
          <p:spPr>
            <a:xfrm rot="10800000" flipH="1">
              <a:off x="5115337" y="365597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36"/>
            <p:cNvSpPr/>
            <p:nvPr/>
          </p:nvSpPr>
          <p:spPr>
            <a:xfrm rot="10800000" flipH="1">
              <a:off x="6606680" y="39247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36"/>
            <p:cNvSpPr/>
            <p:nvPr/>
          </p:nvSpPr>
          <p:spPr>
            <a:xfrm rot="10800000" flipH="1">
              <a:off x="5983934" y="505366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6"/>
            <p:cNvSpPr/>
            <p:nvPr/>
          </p:nvSpPr>
          <p:spPr>
            <a:xfrm rot="10800000" flipH="1">
              <a:off x="7178797" y="353334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6"/>
            <p:cNvSpPr/>
            <p:nvPr/>
          </p:nvSpPr>
          <p:spPr>
            <a:xfrm rot="10800000" flipH="1">
              <a:off x="6606686" y="4609409"/>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6"/>
            <p:cNvSpPr/>
            <p:nvPr/>
          </p:nvSpPr>
          <p:spPr>
            <a:xfrm rot="10800000" flipH="1">
              <a:off x="5526543" y="4128300"/>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6"/>
            <p:cNvSpPr/>
            <p:nvPr/>
          </p:nvSpPr>
          <p:spPr>
            <a:xfrm>
              <a:off x="8117298" y="285223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6"/>
            <p:cNvSpPr/>
            <p:nvPr/>
          </p:nvSpPr>
          <p:spPr>
            <a:xfrm>
              <a:off x="8172542" y="3036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 name="Google Shape;346;p36">
            <a:extLst>
              <a:ext uri="{FF2B5EF4-FFF2-40B4-BE49-F238E27FC236}">
                <a16:creationId xmlns:a16="http://schemas.microsoft.com/office/drawing/2014/main" id="{0613996B-113A-B9FC-0FBC-F2C9BB1E4064}"/>
              </a:ext>
            </a:extLst>
          </p:cNvPr>
          <p:cNvCxnSpPr>
            <a:cxnSpLocks/>
          </p:cNvCxnSpPr>
          <p:nvPr/>
        </p:nvCxnSpPr>
        <p:spPr>
          <a:xfrm>
            <a:off x="828313" y="3043178"/>
            <a:ext cx="3075867"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25">
          <a:extLst>
            <a:ext uri="{FF2B5EF4-FFF2-40B4-BE49-F238E27FC236}">
              <a16:creationId xmlns:a16="http://schemas.microsoft.com/office/drawing/2014/main" id="{EA55D9E3-315D-AB3E-3093-3F74F60E4493}"/>
            </a:ext>
          </a:extLst>
        </p:cNvPr>
        <p:cNvGrpSpPr/>
        <p:nvPr/>
      </p:nvGrpSpPr>
      <p:grpSpPr>
        <a:xfrm>
          <a:off x="0" y="0"/>
          <a:ext cx="0" cy="0"/>
          <a:chOff x="0" y="0"/>
          <a:chExt cx="0" cy="0"/>
        </a:xfrm>
      </p:grpSpPr>
      <p:sp>
        <p:nvSpPr>
          <p:cNvPr id="526" name="Google Shape;526;p45">
            <a:extLst>
              <a:ext uri="{FF2B5EF4-FFF2-40B4-BE49-F238E27FC236}">
                <a16:creationId xmlns:a16="http://schemas.microsoft.com/office/drawing/2014/main" id="{F96736F3-C8F6-5D6C-31DF-53C46AEB1B6F}"/>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User Interface </a:t>
            </a:r>
            <a:endParaRPr dirty="0"/>
          </a:p>
        </p:txBody>
      </p:sp>
      <p:pic>
        <p:nvPicPr>
          <p:cNvPr id="4" name="Picture 3" descr="A screenshot of a computer&#10;&#10;AI-generated content may be incorrect.">
            <a:extLst>
              <a:ext uri="{FF2B5EF4-FFF2-40B4-BE49-F238E27FC236}">
                <a16:creationId xmlns:a16="http://schemas.microsoft.com/office/drawing/2014/main" id="{F964F71A-D3A9-9465-A004-30B7AD49A8B4}"/>
              </a:ext>
            </a:extLst>
          </p:cNvPr>
          <p:cNvPicPr>
            <a:picLocks noChangeAspect="1"/>
          </p:cNvPicPr>
          <p:nvPr/>
        </p:nvPicPr>
        <p:blipFill>
          <a:blip r:embed="rId3"/>
          <a:stretch>
            <a:fillRect/>
          </a:stretch>
        </p:blipFill>
        <p:spPr>
          <a:xfrm>
            <a:off x="1477305" y="1127670"/>
            <a:ext cx="6189390" cy="3769251"/>
          </a:xfrm>
          <a:prstGeom prst="rect">
            <a:avLst/>
          </a:prstGeom>
        </p:spPr>
      </p:pic>
    </p:spTree>
    <p:extLst>
      <p:ext uri="{BB962C8B-B14F-4D97-AF65-F5344CB8AC3E}">
        <p14:creationId xmlns:p14="http://schemas.microsoft.com/office/powerpoint/2010/main" val="3801889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5">
          <a:extLst>
            <a:ext uri="{FF2B5EF4-FFF2-40B4-BE49-F238E27FC236}">
              <a16:creationId xmlns:a16="http://schemas.microsoft.com/office/drawing/2014/main" id="{85C3ACA3-FE9F-FA17-77C6-1D419AF1430C}"/>
            </a:ext>
          </a:extLst>
        </p:cNvPr>
        <p:cNvGrpSpPr/>
        <p:nvPr/>
      </p:nvGrpSpPr>
      <p:grpSpPr>
        <a:xfrm>
          <a:off x="0" y="0"/>
          <a:ext cx="0" cy="0"/>
          <a:chOff x="0" y="0"/>
          <a:chExt cx="0" cy="0"/>
        </a:xfrm>
      </p:grpSpPr>
      <p:sp>
        <p:nvSpPr>
          <p:cNvPr id="526" name="Google Shape;526;p45">
            <a:extLst>
              <a:ext uri="{FF2B5EF4-FFF2-40B4-BE49-F238E27FC236}">
                <a16:creationId xmlns:a16="http://schemas.microsoft.com/office/drawing/2014/main" id="{A8FE4FFF-4456-22D7-7B89-194E552F26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Example running function on the tool</a:t>
            </a:r>
            <a:endParaRPr dirty="0"/>
          </a:p>
        </p:txBody>
      </p:sp>
      <p:pic>
        <p:nvPicPr>
          <p:cNvPr id="6" name="Picture 5" descr="A screenshot of a computer&#10;&#10;AI-generated content may be incorrect.">
            <a:extLst>
              <a:ext uri="{FF2B5EF4-FFF2-40B4-BE49-F238E27FC236}">
                <a16:creationId xmlns:a16="http://schemas.microsoft.com/office/drawing/2014/main" id="{C93DC9CA-DC3D-E3FC-DAE6-8A622AA583E1}"/>
              </a:ext>
            </a:extLst>
          </p:cNvPr>
          <p:cNvPicPr>
            <a:picLocks noChangeAspect="1"/>
          </p:cNvPicPr>
          <p:nvPr/>
        </p:nvPicPr>
        <p:blipFill>
          <a:blip r:embed="rId3"/>
          <a:stretch>
            <a:fillRect/>
          </a:stretch>
        </p:blipFill>
        <p:spPr>
          <a:xfrm>
            <a:off x="2024865" y="1065449"/>
            <a:ext cx="5187593" cy="4078051"/>
          </a:xfrm>
          <a:prstGeom prst="rect">
            <a:avLst/>
          </a:prstGeom>
        </p:spPr>
      </p:pic>
      <p:cxnSp>
        <p:nvCxnSpPr>
          <p:cNvPr id="8" name="Straight Arrow Connector 7">
            <a:extLst>
              <a:ext uri="{FF2B5EF4-FFF2-40B4-BE49-F238E27FC236}">
                <a16:creationId xmlns:a16="http://schemas.microsoft.com/office/drawing/2014/main" id="{B139CADE-7B5E-2E7E-9013-2A299E716E5D}"/>
              </a:ext>
            </a:extLst>
          </p:cNvPr>
          <p:cNvCxnSpPr/>
          <p:nvPr/>
        </p:nvCxnSpPr>
        <p:spPr>
          <a:xfrm>
            <a:off x="5804899" y="4551452"/>
            <a:ext cx="544530" cy="128427"/>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5095499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25">
          <a:extLst>
            <a:ext uri="{FF2B5EF4-FFF2-40B4-BE49-F238E27FC236}">
              <a16:creationId xmlns:a16="http://schemas.microsoft.com/office/drawing/2014/main" id="{EAA41904-14D1-B6E4-8A4B-20339541BFEC}"/>
            </a:ext>
          </a:extLst>
        </p:cNvPr>
        <p:cNvGrpSpPr/>
        <p:nvPr/>
      </p:nvGrpSpPr>
      <p:grpSpPr>
        <a:xfrm>
          <a:off x="0" y="0"/>
          <a:ext cx="0" cy="0"/>
          <a:chOff x="0" y="0"/>
          <a:chExt cx="0" cy="0"/>
        </a:xfrm>
      </p:grpSpPr>
      <p:sp>
        <p:nvSpPr>
          <p:cNvPr id="526" name="Google Shape;526;p45">
            <a:extLst>
              <a:ext uri="{FF2B5EF4-FFF2-40B4-BE49-F238E27FC236}">
                <a16:creationId xmlns:a16="http://schemas.microsoft.com/office/drawing/2014/main" id="{FE7C5CA9-5849-718A-0F2A-63CE1B876BF0}"/>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Output </a:t>
            </a:r>
            <a:endParaRPr dirty="0"/>
          </a:p>
        </p:txBody>
      </p:sp>
      <p:pic>
        <p:nvPicPr>
          <p:cNvPr id="3" name="Picture 2" descr="A screenshot of a computer error&#10;&#10;AI-generated content may be incorrect.">
            <a:extLst>
              <a:ext uri="{FF2B5EF4-FFF2-40B4-BE49-F238E27FC236}">
                <a16:creationId xmlns:a16="http://schemas.microsoft.com/office/drawing/2014/main" id="{7271631E-D594-8E98-162F-74EB23289AEB}"/>
              </a:ext>
            </a:extLst>
          </p:cNvPr>
          <p:cNvPicPr>
            <a:picLocks noChangeAspect="1"/>
          </p:cNvPicPr>
          <p:nvPr/>
        </p:nvPicPr>
        <p:blipFill>
          <a:blip r:embed="rId3"/>
          <a:stretch>
            <a:fillRect/>
          </a:stretch>
        </p:blipFill>
        <p:spPr>
          <a:xfrm>
            <a:off x="214044" y="1249355"/>
            <a:ext cx="3767192" cy="1444246"/>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7E297428-4FC0-C13B-CF94-E1A5FC72ED82}"/>
              </a:ext>
            </a:extLst>
          </p:cNvPr>
          <p:cNvPicPr>
            <a:picLocks noChangeAspect="1"/>
          </p:cNvPicPr>
          <p:nvPr/>
        </p:nvPicPr>
        <p:blipFill>
          <a:blip r:embed="rId4"/>
          <a:stretch>
            <a:fillRect/>
          </a:stretch>
        </p:blipFill>
        <p:spPr>
          <a:xfrm>
            <a:off x="3919956" y="2198669"/>
            <a:ext cx="4673668" cy="2743200"/>
          </a:xfrm>
          <a:prstGeom prst="rect">
            <a:avLst/>
          </a:prstGeom>
        </p:spPr>
      </p:pic>
    </p:spTree>
    <p:extLst>
      <p:ext uri="{BB962C8B-B14F-4D97-AF65-F5344CB8AC3E}">
        <p14:creationId xmlns:p14="http://schemas.microsoft.com/office/powerpoint/2010/main" val="40320520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720000" y="1316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t>
            </a:r>
            <a:r>
              <a:rPr lang="en" dirty="0"/>
              <a:t>eal life example </a:t>
            </a:r>
            <a:endParaRPr dirty="0"/>
          </a:p>
        </p:txBody>
      </p:sp>
      <p:sp>
        <p:nvSpPr>
          <p:cNvPr id="3" name="TextBox 2">
            <a:extLst>
              <a:ext uri="{FF2B5EF4-FFF2-40B4-BE49-F238E27FC236}">
                <a16:creationId xmlns:a16="http://schemas.microsoft.com/office/drawing/2014/main" id="{1B4B1450-59D9-CDFE-105A-2EB57491189E}"/>
              </a:ext>
            </a:extLst>
          </p:cNvPr>
          <p:cNvSpPr txBox="1"/>
          <p:nvPr/>
        </p:nvSpPr>
        <p:spPr>
          <a:xfrm>
            <a:off x="669438" y="836666"/>
            <a:ext cx="8131186" cy="523220"/>
          </a:xfrm>
          <a:prstGeom prst="rect">
            <a:avLst/>
          </a:prstGeom>
          <a:noFill/>
        </p:spPr>
        <p:txBody>
          <a:bodyPr wrap="square">
            <a:spAutoFit/>
          </a:bodyPr>
          <a:lstStyle/>
          <a:p>
            <a:r>
              <a:rPr lang="en-US" dirty="0"/>
              <a:t>So to make this an real life scenario I wrote a small malware that edit in registry hive and add a program called malicious.exe in the Auto runs now lets compare before and after the malware </a:t>
            </a:r>
          </a:p>
        </p:txBody>
      </p:sp>
      <p:pic>
        <p:nvPicPr>
          <p:cNvPr id="10" name="Picture 9">
            <a:extLst>
              <a:ext uri="{FF2B5EF4-FFF2-40B4-BE49-F238E27FC236}">
                <a16:creationId xmlns:a16="http://schemas.microsoft.com/office/drawing/2014/main" id="{28117995-5671-4465-0E8A-474F006C9EA5}"/>
              </a:ext>
            </a:extLst>
          </p:cNvPr>
          <p:cNvPicPr>
            <a:picLocks noChangeAspect="1"/>
          </p:cNvPicPr>
          <p:nvPr/>
        </p:nvPicPr>
        <p:blipFill>
          <a:blip r:embed="rId3"/>
          <a:stretch>
            <a:fillRect/>
          </a:stretch>
        </p:blipFill>
        <p:spPr>
          <a:xfrm>
            <a:off x="1473115" y="1359886"/>
            <a:ext cx="6197769" cy="36785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66">
          <a:extLst>
            <a:ext uri="{FF2B5EF4-FFF2-40B4-BE49-F238E27FC236}">
              <a16:creationId xmlns:a16="http://schemas.microsoft.com/office/drawing/2014/main" id="{08549E0E-F16A-EAEF-7E52-4AAD9679E1B3}"/>
            </a:ext>
          </a:extLst>
        </p:cNvPr>
        <p:cNvGrpSpPr/>
        <p:nvPr/>
      </p:nvGrpSpPr>
      <p:grpSpPr>
        <a:xfrm>
          <a:off x="0" y="0"/>
          <a:ext cx="0" cy="0"/>
          <a:chOff x="0" y="0"/>
          <a:chExt cx="0" cy="0"/>
        </a:xfrm>
      </p:grpSpPr>
      <p:sp>
        <p:nvSpPr>
          <p:cNvPr id="569" name="Google Shape;569;p46">
            <a:extLst>
              <a:ext uri="{FF2B5EF4-FFF2-40B4-BE49-F238E27FC236}">
                <a16:creationId xmlns:a16="http://schemas.microsoft.com/office/drawing/2014/main" id="{9F01D7CD-CD0B-93E8-4E7A-33312AD04D39}"/>
              </a:ext>
            </a:extLst>
          </p:cNvPr>
          <p:cNvSpPr txBox="1">
            <a:spLocks noGrp="1"/>
          </p:cNvSpPr>
          <p:nvPr>
            <p:ph type="title"/>
          </p:nvPr>
        </p:nvSpPr>
        <p:spPr>
          <a:xfrm>
            <a:off x="720000" y="1316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t>
            </a:r>
            <a:r>
              <a:rPr lang="en" dirty="0"/>
              <a:t>eal life example </a:t>
            </a:r>
            <a:endParaRPr dirty="0"/>
          </a:p>
        </p:txBody>
      </p:sp>
      <p:sp>
        <p:nvSpPr>
          <p:cNvPr id="3" name="TextBox 2">
            <a:extLst>
              <a:ext uri="{FF2B5EF4-FFF2-40B4-BE49-F238E27FC236}">
                <a16:creationId xmlns:a16="http://schemas.microsoft.com/office/drawing/2014/main" id="{32726D31-29D1-3538-95C8-F5689A875589}"/>
              </a:ext>
            </a:extLst>
          </p:cNvPr>
          <p:cNvSpPr txBox="1"/>
          <p:nvPr/>
        </p:nvSpPr>
        <p:spPr>
          <a:xfrm>
            <a:off x="669438" y="836666"/>
            <a:ext cx="8131186" cy="307777"/>
          </a:xfrm>
          <a:prstGeom prst="rect">
            <a:avLst/>
          </a:prstGeom>
          <a:noFill/>
        </p:spPr>
        <p:txBody>
          <a:bodyPr wrap="square">
            <a:spAutoFit/>
          </a:bodyPr>
          <a:lstStyle/>
          <a:p>
            <a:r>
              <a:rPr lang="en-US" dirty="0"/>
              <a:t>Before the malware </a:t>
            </a:r>
          </a:p>
        </p:txBody>
      </p:sp>
      <p:pic>
        <p:nvPicPr>
          <p:cNvPr id="2" name="Picture 1" descr="A screenshot of a computer&#10;&#10;AI-generated content may be incorrect.">
            <a:extLst>
              <a:ext uri="{FF2B5EF4-FFF2-40B4-BE49-F238E27FC236}">
                <a16:creationId xmlns:a16="http://schemas.microsoft.com/office/drawing/2014/main" id="{BCAF96A0-B874-743C-194A-8E40F8237109}"/>
              </a:ext>
            </a:extLst>
          </p:cNvPr>
          <p:cNvPicPr>
            <a:picLocks noChangeAspect="1"/>
          </p:cNvPicPr>
          <p:nvPr/>
        </p:nvPicPr>
        <p:blipFill>
          <a:blip r:embed="rId3"/>
          <a:stretch>
            <a:fillRect/>
          </a:stretch>
        </p:blipFill>
        <p:spPr>
          <a:xfrm>
            <a:off x="935312" y="1196937"/>
            <a:ext cx="6847361" cy="3621642"/>
          </a:xfrm>
          <a:prstGeom prst="rect">
            <a:avLst/>
          </a:prstGeom>
        </p:spPr>
      </p:pic>
    </p:spTree>
    <p:extLst>
      <p:ext uri="{BB962C8B-B14F-4D97-AF65-F5344CB8AC3E}">
        <p14:creationId xmlns:p14="http://schemas.microsoft.com/office/powerpoint/2010/main" val="2370261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66">
          <a:extLst>
            <a:ext uri="{FF2B5EF4-FFF2-40B4-BE49-F238E27FC236}">
              <a16:creationId xmlns:a16="http://schemas.microsoft.com/office/drawing/2014/main" id="{8EE3F14E-E645-4302-AC70-3D96895FAC74}"/>
            </a:ext>
          </a:extLst>
        </p:cNvPr>
        <p:cNvGrpSpPr/>
        <p:nvPr/>
      </p:nvGrpSpPr>
      <p:grpSpPr>
        <a:xfrm>
          <a:off x="0" y="0"/>
          <a:ext cx="0" cy="0"/>
          <a:chOff x="0" y="0"/>
          <a:chExt cx="0" cy="0"/>
        </a:xfrm>
      </p:grpSpPr>
      <p:sp>
        <p:nvSpPr>
          <p:cNvPr id="569" name="Google Shape;569;p46">
            <a:extLst>
              <a:ext uri="{FF2B5EF4-FFF2-40B4-BE49-F238E27FC236}">
                <a16:creationId xmlns:a16="http://schemas.microsoft.com/office/drawing/2014/main" id="{E03DAB36-D234-8271-442C-82BA8C8811B6}"/>
              </a:ext>
            </a:extLst>
          </p:cNvPr>
          <p:cNvSpPr txBox="1">
            <a:spLocks noGrp="1"/>
          </p:cNvSpPr>
          <p:nvPr>
            <p:ph type="title"/>
          </p:nvPr>
        </p:nvSpPr>
        <p:spPr>
          <a:xfrm>
            <a:off x="720000" y="131663"/>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R</a:t>
            </a:r>
            <a:r>
              <a:rPr lang="en" dirty="0"/>
              <a:t>eal life example </a:t>
            </a:r>
            <a:endParaRPr dirty="0"/>
          </a:p>
        </p:txBody>
      </p:sp>
      <p:sp>
        <p:nvSpPr>
          <p:cNvPr id="3" name="TextBox 2">
            <a:extLst>
              <a:ext uri="{FF2B5EF4-FFF2-40B4-BE49-F238E27FC236}">
                <a16:creationId xmlns:a16="http://schemas.microsoft.com/office/drawing/2014/main" id="{081316F8-1AD9-6CB9-E030-742525197987}"/>
              </a:ext>
            </a:extLst>
          </p:cNvPr>
          <p:cNvSpPr txBox="1"/>
          <p:nvPr/>
        </p:nvSpPr>
        <p:spPr>
          <a:xfrm>
            <a:off x="669438" y="836666"/>
            <a:ext cx="8131186" cy="307777"/>
          </a:xfrm>
          <a:prstGeom prst="rect">
            <a:avLst/>
          </a:prstGeom>
          <a:noFill/>
        </p:spPr>
        <p:txBody>
          <a:bodyPr wrap="square">
            <a:spAutoFit/>
          </a:bodyPr>
          <a:lstStyle/>
          <a:p>
            <a:r>
              <a:rPr lang="en-US" dirty="0"/>
              <a:t>after the malware </a:t>
            </a:r>
          </a:p>
        </p:txBody>
      </p:sp>
      <p:pic>
        <p:nvPicPr>
          <p:cNvPr id="5" name="Picture 4">
            <a:extLst>
              <a:ext uri="{FF2B5EF4-FFF2-40B4-BE49-F238E27FC236}">
                <a16:creationId xmlns:a16="http://schemas.microsoft.com/office/drawing/2014/main" id="{921D2231-9807-435A-B79C-549BFBF75E51}"/>
              </a:ext>
            </a:extLst>
          </p:cNvPr>
          <p:cNvPicPr>
            <a:picLocks noChangeAspect="1"/>
          </p:cNvPicPr>
          <p:nvPr/>
        </p:nvPicPr>
        <p:blipFill>
          <a:blip r:embed="rId3"/>
          <a:stretch>
            <a:fillRect/>
          </a:stretch>
        </p:blipFill>
        <p:spPr>
          <a:xfrm>
            <a:off x="880985" y="1144443"/>
            <a:ext cx="6552368" cy="3949741"/>
          </a:xfrm>
          <a:prstGeom prst="rect">
            <a:avLst/>
          </a:prstGeom>
        </p:spPr>
      </p:pic>
      <p:sp>
        <p:nvSpPr>
          <p:cNvPr id="7" name="Rectangle 6">
            <a:extLst>
              <a:ext uri="{FF2B5EF4-FFF2-40B4-BE49-F238E27FC236}">
                <a16:creationId xmlns:a16="http://schemas.microsoft.com/office/drawing/2014/main" id="{E54F164B-4BE9-3BD4-3D97-C0CD1A3D446F}"/>
              </a:ext>
            </a:extLst>
          </p:cNvPr>
          <p:cNvSpPr/>
          <p:nvPr/>
        </p:nvSpPr>
        <p:spPr>
          <a:xfrm>
            <a:off x="1078787" y="3857946"/>
            <a:ext cx="744876" cy="267128"/>
          </a:xfrm>
          <a:prstGeom prst="rect">
            <a:avLst/>
          </a:prstGeom>
          <a:no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9FBA9824-C645-6F31-988D-AF6D9395835F}"/>
              </a:ext>
            </a:extLst>
          </p:cNvPr>
          <p:cNvCxnSpPr/>
          <p:nvPr/>
        </p:nvCxnSpPr>
        <p:spPr>
          <a:xfrm flipH="1">
            <a:off x="1952090" y="3893905"/>
            <a:ext cx="775699" cy="87330"/>
          </a:xfrm>
          <a:prstGeom prst="straightConnector1">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2318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3" name="Title 2">
            <a:extLst>
              <a:ext uri="{FF2B5EF4-FFF2-40B4-BE49-F238E27FC236}">
                <a16:creationId xmlns:a16="http://schemas.microsoft.com/office/drawing/2014/main" id="{9DA5C5F2-E0C7-8C49-3BEF-F5A4DB6F0055}"/>
              </a:ext>
            </a:extLst>
          </p:cNvPr>
          <p:cNvSpPr>
            <a:spLocks noGrp="1"/>
          </p:cNvSpPr>
          <p:nvPr>
            <p:ph type="title"/>
          </p:nvPr>
        </p:nvSpPr>
        <p:spPr>
          <a:xfrm>
            <a:off x="2773050" y="0"/>
            <a:ext cx="3597900" cy="1063200"/>
          </a:xfrm>
        </p:spPr>
        <p:txBody>
          <a:bodyPr/>
          <a:lstStyle/>
          <a:p>
            <a:pPr>
              <a:buNone/>
            </a:pPr>
            <a:r>
              <a:rPr lang="en-US" b="1" dirty="0"/>
              <a:t>Further Works</a:t>
            </a:r>
          </a:p>
        </p:txBody>
      </p:sp>
      <p:sp>
        <p:nvSpPr>
          <p:cNvPr id="5" name="Subtitle 4">
            <a:extLst>
              <a:ext uri="{FF2B5EF4-FFF2-40B4-BE49-F238E27FC236}">
                <a16:creationId xmlns:a16="http://schemas.microsoft.com/office/drawing/2014/main" id="{B23DB3B0-A57F-DBF6-D70F-BEB2FDB1171F}"/>
              </a:ext>
            </a:extLst>
          </p:cNvPr>
          <p:cNvSpPr>
            <a:spLocks noGrp="1"/>
          </p:cNvSpPr>
          <p:nvPr>
            <p:ph type="subTitle" idx="1"/>
          </p:nvPr>
        </p:nvSpPr>
        <p:spPr>
          <a:xfrm>
            <a:off x="235663" y="1226408"/>
            <a:ext cx="8672673" cy="2985996"/>
          </a:xfrm>
        </p:spPr>
        <p:txBody>
          <a:bodyPr/>
          <a:lstStyle/>
          <a:p>
            <a:pPr>
              <a:buFont typeface="Arial" panose="020B0604020202020204" pitchFamily="34" charset="0"/>
              <a:buChar char="•"/>
            </a:pPr>
            <a:r>
              <a:rPr lang="en-US" b="1" dirty="0"/>
              <a:t>Remote Automation</a:t>
            </a:r>
            <a:r>
              <a:rPr lang="en-US" dirty="0"/>
              <a:t>:</a:t>
            </a:r>
            <a:br>
              <a:rPr lang="en-US" dirty="0"/>
            </a:br>
            <a:r>
              <a:rPr lang="en-US" dirty="0"/>
              <a:t>Enable remote control to run the tool and retrieve data from anywhere, enhancing flexibility and efficiency.</a:t>
            </a:r>
          </a:p>
          <a:p>
            <a:pPr>
              <a:buFont typeface="Arial" panose="020B0604020202020204" pitchFamily="34" charset="0"/>
              <a:buChar char="•"/>
            </a:pPr>
            <a:r>
              <a:rPr lang="en-US" b="1" dirty="0"/>
              <a:t>AI Chatbot Integration</a:t>
            </a:r>
            <a:r>
              <a:rPr lang="en-US" dirty="0"/>
              <a:t>:</a:t>
            </a:r>
            <a:br>
              <a:rPr lang="en-US" dirty="0"/>
            </a:br>
            <a:r>
              <a:rPr lang="en-US" dirty="0"/>
              <a:t>Develop an AI chatbot to assist non-technical users with real-time guidance and tool navigation.</a:t>
            </a:r>
          </a:p>
          <a:p>
            <a:pPr>
              <a:buFont typeface="Arial" panose="020B0604020202020204" pitchFamily="34" charset="0"/>
              <a:buChar char="•"/>
            </a:pPr>
            <a:r>
              <a:rPr lang="en-US" b="1" dirty="0"/>
              <a:t>Enhanced Artifact Collection</a:t>
            </a:r>
            <a:r>
              <a:rPr lang="en-US" dirty="0"/>
              <a:t>:</a:t>
            </a:r>
            <a:br>
              <a:rPr lang="en-US" dirty="0"/>
            </a:br>
            <a:r>
              <a:rPr lang="en-US" dirty="0"/>
              <a:t>Expand data collection to include mobile, cloud, and IoT forensics, broadening evidence coverage.</a:t>
            </a:r>
          </a:p>
          <a:p>
            <a:pPr>
              <a:buFont typeface="Arial" panose="020B0604020202020204" pitchFamily="34" charset="0"/>
              <a:buChar char="•"/>
            </a:pPr>
            <a:r>
              <a:rPr lang="en-US" b="1" dirty="0"/>
              <a:t>Real-Time Data Processing</a:t>
            </a:r>
            <a:r>
              <a:rPr lang="en-US" dirty="0"/>
              <a:t>:</a:t>
            </a:r>
            <a:br>
              <a:rPr lang="en-US" dirty="0"/>
            </a:br>
            <a:r>
              <a:rPr lang="en-US" dirty="0"/>
              <a:t>Implement real-time data analysis for up-to-the-minute insights during active investigations.</a:t>
            </a:r>
          </a:p>
          <a:p>
            <a:pPr>
              <a:buFont typeface="Arial" panose="020B0604020202020204" pitchFamily="34" charset="0"/>
              <a:buChar char="•"/>
            </a:pPr>
            <a:r>
              <a:rPr lang="en-US" b="1" dirty="0"/>
              <a:t>SIEM Integration</a:t>
            </a:r>
            <a:r>
              <a:rPr lang="en-US" dirty="0"/>
              <a:t>:</a:t>
            </a:r>
            <a:br>
              <a:rPr lang="en-US" dirty="0"/>
            </a:br>
            <a:r>
              <a:rPr lang="en-US" dirty="0"/>
              <a:t>Integrate with SIEM platforms like Splunk and </a:t>
            </a:r>
            <a:r>
              <a:rPr lang="en-US" dirty="0" err="1"/>
              <a:t>QRadar</a:t>
            </a:r>
            <a:r>
              <a:rPr lang="en-US" dirty="0"/>
              <a:t> for seamless cybersecurity infrastructure support.</a:t>
            </a:r>
          </a:p>
          <a:p>
            <a:pPr marL="482600" indent="-342900">
              <a:buAutoNum type="arabicPeriod"/>
            </a:pPr>
            <a:endParaRPr lang="en-US" dirty="0"/>
          </a:p>
        </p:txBody>
      </p:sp>
    </p:spTree>
    <p:extLst>
      <p:ext uri="{BB962C8B-B14F-4D97-AF65-F5344CB8AC3E}">
        <p14:creationId xmlns:p14="http://schemas.microsoft.com/office/powerpoint/2010/main" val="42537251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66"/>
        <p:cNvGrpSpPr/>
        <p:nvPr/>
      </p:nvGrpSpPr>
      <p:grpSpPr>
        <a:xfrm>
          <a:off x="0" y="0"/>
          <a:ext cx="0" cy="0"/>
          <a:chOff x="0" y="0"/>
          <a:chExt cx="0" cy="0"/>
        </a:xfrm>
      </p:grpSpPr>
      <p:sp>
        <p:nvSpPr>
          <p:cNvPr id="569" name="Google Shape;569;p46"/>
          <p:cNvSpPr txBox="1">
            <a:spLocks noGrp="1"/>
          </p:cNvSpPr>
          <p:nvPr>
            <p:ph type="title"/>
          </p:nvPr>
        </p:nvSpPr>
        <p:spPr>
          <a:xfrm>
            <a:off x="-758387" y="1364527"/>
            <a:ext cx="7658575" cy="2416328"/>
          </a:xfrm>
          <a:prstGeom prst="rect">
            <a:avLst/>
          </a:prstGeom>
        </p:spPr>
        <p:txBody>
          <a:bodyPr spcFirstLastPara="1" wrap="square" lIns="91425" tIns="91425" rIns="91425" bIns="91425" anchor="t" anchorCtr="0">
            <a:noAutofit/>
          </a:bodyPr>
          <a:lstStyle/>
          <a:p>
            <a:pPr marL="139700" indent="0"/>
            <a:r>
              <a:rPr lang="en-US" b="1" dirty="0"/>
              <a:t>That is the End </a:t>
            </a:r>
            <a:br>
              <a:rPr lang="en-US" b="1" dirty="0"/>
            </a:br>
            <a:r>
              <a:rPr lang="en-US" b="1" dirty="0"/>
              <a:t>Thanks for listening </a:t>
            </a:r>
            <a:endParaRPr lang="en-US" dirty="0"/>
          </a:p>
        </p:txBody>
      </p:sp>
      <p:grpSp>
        <p:nvGrpSpPr>
          <p:cNvPr id="3" name="Google Shape;464;p42">
            <a:extLst>
              <a:ext uri="{FF2B5EF4-FFF2-40B4-BE49-F238E27FC236}">
                <a16:creationId xmlns:a16="http://schemas.microsoft.com/office/drawing/2014/main" id="{8FF03AE3-6F3F-C2D6-228C-107A558685EC}"/>
              </a:ext>
            </a:extLst>
          </p:cNvPr>
          <p:cNvGrpSpPr/>
          <p:nvPr/>
        </p:nvGrpSpPr>
        <p:grpSpPr>
          <a:xfrm>
            <a:off x="5430930" y="-445784"/>
            <a:ext cx="4086563" cy="6064817"/>
            <a:chOff x="5430930" y="-445784"/>
            <a:chExt cx="4086563" cy="6064817"/>
          </a:xfrm>
        </p:grpSpPr>
        <p:sp>
          <p:nvSpPr>
            <p:cNvPr id="4" name="Google Shape;465;p42">
              <a:extLst>
                <a:ext uri="{FF2B5EF4-FFF2-40B4-BE49-F238E27FC236}">
                  <a16:creationId xmlns:a16="http://schemas.microsoft.com/office/drawing/2014/main" id="{A5058227-64F1-C361-B90C-F85D6A3B19A9}"/>
                </a:ext>
              </a:extLst>
            </p:cNvPr>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466;p42">
              <a:extLst>
                <a:ext uri="{FF2B5EF4-FFF2-40B4-BE49-F238E27FC236}">
                  <a16:creationId xmlns:a16="http://schemas.microsoft.com/office/drawing/2014/main" id="{E0DAB627-5F0C-91CA-7C9E-D0C913D7C05A}"/>
                </a:ext>
              </a:extLst>
            </p:cNvPr>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467;p42">
              <a:extLst>
                <a:ext uri="{FF2B5EF4-FFF2-40B4-BE49-F238E27FC236}">
                  <a16:creationId xmlns:a16="http://schemas.microsoft.com/office/drawing/2014/main" id="{23C0638F-BDD9-5489-AF88-258D49F48C50}"/>
                </a:ext>
              </a:extLst>
            </p:cNvPr>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468;p42">
              <a:extLst>
                <a:ext uri="{FF2B5EF4-FFF2-40B4-BE49-F238E27FC236}">
                  <a16:creationId xmlns:a16="http://schemas.microsoft.com/office/drawing/2014/main" id="{391C5F23-A806-DF72-4052-AB977C31857D}"/>
                </a:ext>
              </a:extLst>
            </p:cNvPr>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469;p42">
              <a:extLst>
                <a:ext uri="{FF2B5EF4-FFF2-40B4-BE49-F238E27FC236}">
                  <a16:creationId xmlns:a16="http://schemas.microsoft.com/office/drawing/2014/main" id="{4F37758D-9CF7-392F-D17D-7206F1330D9E}"/>
                </a:ext>
              </a:extLst>
            </p:cNvPr>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470;p42">
              <a:extLst>
                <a:ext uri="{FF2B5EF4-FFF2-40B4-BE49-F238E27FC236}">
                  <a16:creationId xmlns:a16="http://schemas.microsoft.com/office/drawing/2014/main" id="{DD4685B8-AE82-FBAE-4F9A-5876DE2F6D85}"/>
                </a:ext>
              </a:extLst>
            </p:cNvPr>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471;p42">
              <a:extLst>
                <a:ext uri="{FF2B5EF4-FFF2-40B4-BE49-F238E27FC236}">
                  <a16:creationId xmlns:a16="http://schemas.microsoft.com/office/drawing/2014/main" id="{3C17AA35-DA5D-6A1A-A4C1-D276C97ECDC4}"/>
                </a:ext>
              </a:extLst>
            </p:cNvPr>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472;p42">
              <a:extLst>
                <a:ext uri="{FF2B5EF4-FFF2-40B4-BE49-F238E27FC236}">
                  <a16:creationId xmlns:a16="http://schemas.microsoft.com/office/drawing/2014/main" id="{C34721B9-871A-576F-6CF6-AB8592844F51}"/>
                </a:ext>
              </a:extLst>
            </p:cNvPr>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473;p42">
              <a:extLst>
                <a:ext uri="{FF2B5EF4-FFF2-40B4-BE49-F238E27FC236}">
                  <a16:creationId xmlns:a16="http://schemas.microsoft.com/office/drawing/2014/main" id="{34B9C44D-0832-F616-ED51-FFF04B90827E}"/>
                </a:ext>
              </a:extLst>
            </p:cNvPr>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474;p42">
              <a:extLst>
                <a:ext uri="{FF2B5EF4-FFF2-40B4-BE49-F238E27FC236}">
                  <a16:creationId xmlns:a16="http://schemas.microsoft.com/office/drawing/2014/main" id="{C075AD82-3FE5-E4D3-9118-5AA70369EBE9}"/>
                </a:ext>
              </a:extLst>
            </p:cNvPr>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475;p42">
              <a:extLst>
                <a:ext uri="{FF2B5EF4-FFF2-40B4-BE49-F238E27FC236}">
                  <a16:creationId xmlns:a16="http://schemas.microsoft.com/office/drawing/2014/main" id="{CC1CCC43-C6CF-0003-888B-44D437BAF4C0}"/>
                </a:ext>
              </a:extLst>
            </p:cNvPr>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476;p42">
              <a:extLst>
                <a:ext uri="{FF2B5EF4-FFF2-40B4-BE49-F238E27FC236}">
                  <a16:creationId xmlns:a16="http://schemas.microsoft.com/office/drawing/2014/main" id="{E823F264-03E9-2B3E-D299-C58B3451F701}"/>
                </a:ext>
              </a:extLst>
            </p:cNvPr>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477;p42">
              <a:extLst>
                <a:ext uri="{FF2B5EF4-FFF2-40B4-BE49-F238E27FC236}">
                  <a16:creationId xmlns:a16="http://schemas.microsoft.com/office/drawing/2014/main" id="{4542BC8D-BADD-1880-643D-8286E29A3F87}"/>
                </a:ext>
              </a:extLst>
            </p:cNvPr>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478;p42">
              <a:extLst>
                <a:ext uri="{FF2B5EF4-FFF2-40B4-BE49-F238E27FC236}">
                  <a16:creationId xmlns:a16="http://schemas.microsoft.com/office/drawing/2014/main" id="{4985D864-6F00-C815-777C-E664FCFBD480}"/>
                </a:ext>
              </a:extLst>
            </p:cNvPr>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479;p42">
              <a:extLst>
                <a:ext uri="{FF2B5EF4-FFF2-40B4-BE49-F238E27FC236}">
                  <a16:creationId xmlns:a16="http://schemas.microsoft.com/office/drawing/2014/main" id="{1946C751-970B-5970-2668-2D51FA41E22A}"/>
                </a:ext>
              </a:extLst>
            </p:cNvPr>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480;p42">
              <a:extLst>
                <a:ext uri="{FF2B5EF4-FFF2-40B4-BE49-F238E27FC236}">
                  <a16:creationId xmlns:a16="http://schemas.microsoft.com/office/drawing/2014/main" id="{9892CEFA-0212-7B84-940F-ACE93E004F08}"/>
                </a:ext>
              </a:extLst>
            </p:cNvPr>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481;p42">
              <a:extLst>
                <a:ext uri="{FF2B5EF4-FFF2-40B4-BE49-F238E27FC236}">
                  <a16:creationId xmlns:a16="http://schemas.microsoft.com/office/drawing/2014/main" id="{B8533C36-56E5-0607-A13B-E304AA44EA90}"/>
                </a:ext>
              </a:extLst>
            </p:cNvPr>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482;p42">
              <a:extLst>
                <a:ext uri="{FF2B5EF4-FFF2-40B4-BE49-F238E27FC236}">
                  <a16:creationId xmlns:a16="http://schemas.microsoft.com/office/drawing/2014/main" id="{B0B750ED-8D8C-3EB6-7994-744BB36673E2}"/>
                </a:ext>
              </a:extLst>
            </p:cNvPr>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15715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3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Contents of this template</a:t>
            </a:r>
            <a:endParaRPr dirty="0"/>
          </a:p>
        </p:txBody>
      </p:sp>
      <p:graphicFrame>
        <p:nvGraphicFramePr>
          <p:cNvPr id="376" name="Google Shape;376;p37"/>
          <p:cNvGraphicFramePr/>
          <p:nvPr>
            <p:extLst>
              <p:ext uri="{D42A27DB-BD31-4B8C-83A1-F6EECF244321}">
                <p14:modId xmlns:p14="http://schemas.microsoft.com/office/powerpoint/2010/main" val="314608610"/>
              </p:ext>
            </p:extLst>
          </p:nvPr>
        </p:nvGraphicFramePr>
        <p:xfrm>
          <a:off x="2203808" y="1435752"/>
          <a:ext cx="4238090" cy="3343167"/>
        </p:xfrm>
        <a:graphic>
          <a:graphicData uri="http://schemas.openxmlformats.org/drawingml/2006/table">
            <a:tbl>
              <a:tblPr>
                <a:noFill/>
                <a:tableStyleId>{C8963DCB-9D41-4ABD-9C44-F2EFC4E01ED2}</a:tableStyleId>
              </a:tblPr>
              <a:tblGrid>
                <a:gridCol w="4238090">
                  <a:extLst>
                    <a:ext uri="{9D8B030D-6E8A-4147-A177-3AD203B41FA5}">
                      <a16:colId xmlns:a16="http://schemas.microsoft.com/office/drawing/2014/main" val="20000"/>
                    </a:ext>
                  </a:extLst>
                </a:gridCol>
              </a:tblGrid>
              <a:tr h="377151">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Problem of the project</a:t>
                      </a:r>
                      <a:endParaRPr lang="en-US" sz="1800" b="1" dirty="0">
                        <a:solidFill>
                          <a:schemeClr val="accent1">
                            <a:lumMod val="75000"/>
                          </a:schemeClr>
                        </a:solidFill>
                        <a:latin typeface="Outfit" panose="020B0604020202020204" charset="0"/>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402896">
                <a:tc>
                  <a:txBody>
                    <a:bodyPr/>
                    <a:lstStyle/>
                    <a:p>
                      <a:pPr marL="0" lvl="0" indent="0" algn="ctr" rtl="0">
                        <a:spcBef>
                          <a:spcPts val="0"/>
                        </a:spcBef>
                        <a:spcAft>
                          <a:spcPts val="0"/>
                        </a:spcAft>
                        <a:buNone/>
                      </a:pPr>
                      <a:r>
                        <a:rPr lang="en-US" sz="1800" b="1" dirty="0"/>
                        <a:t>Aims and Objectives </a:t>
                      </a:r>
                      <a:endParaRPr sz="1800" b="1" u="sng" dirty="0">
                        <a:solidFill>
                          <a:schemeClr val="accent1">
                            <a:lumMod val="75000"/>
                          </a:schemeClr>
                        </a:solidFill>
                        <a:latin typeface="Outfit" panose="020B0604020202020204" charset="0"/>
                        <a:ea typeface="DM Sans"/>
                        <a:cs typeface="DM Sans"/>
                        <a:sym typeface="DM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402896">
                <a:tc>
                  <a:txBody>
                    <a:bodyPr/>
                    <a:lstStyle/>
                    <a:p>
                      <a:pPr marL="0" lvl="0" indent="0" algn="ctr" rtl="0">
                        <a:spcBef>
                          <a:spcPts val="0"/>
                        </a:spcBef>
                        <a:spcAft>
                          <a:spcPts val="0"/>
                        </a:spcAft>
                        <a:buNone/>
                      </a:pPr>
                      <a:r>
                        <a:rPr lang="en-US" sz="1800" b="1" dirty="0"/>
                        <a:t>Comparing tools </a:t>
                      </a:r>
                      <a:endParaRPr lang="en-US" sz="1800" b="1" dirty="0">
                        <a:solidFill>
                          <a:schemeClr val="accent1">
                            <a:lumMod val="75000"/>
                          </a:schemeClr>
                        </a:solidFill>
                        <a:latin typeface="Outfit" panose="020B0604020202020204" charset="0"/>
                        <a:ea typeface="DM Sans"/>
                        <a:cs typeface="DM Sans"/>
                        <a:sym typeface="DM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423914">
                <a:tc>
                  <a:txBody>
                    <a:bodyPr/>
                    <a:lstStyle/>
                    <a:p>
                      <a:pPr marL="0" lvl="0" indent="0" algn="ctr" rtl="0">
                        <a:spcBef>
                          <a:spcPts val="0"/>
                        </a:spcBef>
                        <a:spcAft>
                          <a:spcPts val="0"/>
                        </a:spcAft>
                        <a:buNone/>
                      </a:pPr>
                      <a:r>
                        <a:rPr lang="en-US" sz="1800" b="1" dirty="0"/>
                        <a:t>Functional Requirements &amp; Non- Functional Requirements</a:t>
                      </a:r>
                      <a:endParaRPr sz="1800" b="1" dirty="0">
                        <a:solidFill>
                          <a:schemeClr val="accent1">
                            <a:lumMod val="75000"/>
                          </a:schemeClr>
                        </a:solidFill>
                        <a:latin typeface="Outfit" panose="020B0604020202020204" charset="0"/>
                        <a:ea typeface="DM Sans"/>
                        <a:cs typeface="DM Sans"/>
                        <a:sym typeface="DM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3"/>
                  </a:ext>
                </a:extLst>
              </a:tr>
              <a:tr h="402896">
                <a:tc>
                  <a:txBody>
                    <a:bodyPr/>
                    <a:lstStyle/>
                    <a:p>
                      <a:pPr marL="0" lvl="0" indent="0" algn="ctr" rtl="0">
                        <a:spcBef>
                          <a:spcPts val="0"/>
                        </a:spcBef>
                        <a:spcAft>
                          <a:spcPts val="0"/>
                        </a:spcAft>
                        <a:buNone/>
                      </a:pPr>
                      <a:r>
                        <a:rPr lang="en-US" sz="1800" b="1" dirty="0"/>
                        <a:t>Diagram </a:t>
                      </a:r>
                      <a:endParaRPr lang="en-US" sz="1800" b="1" dirty="0">
                        <a:solidFill>
                          <a:schemeClr val="accent1">
                            <a:lumMod val="75000"/>
                          </a:schemeClr>
                        </a:solidFill>
                        <a:latin typeface="Outfit" panose="020B0604020202020204" charset="0"/>
                        <a:ea typeface="DM Sans"/>
                        <a:cs typeface="DM Sans"/>
                        <a:sym typeface="DM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40289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User Interface </a:t>
                      </a:r>
                      <a:endParaRPr lang="en-US" sz="1800" b="1" dirty="0">
                        <a:solidFill>
                          <a:schemeClr val="accent1">
                            <a:lumMod val="75000"/>
                          </a:schemeClr>
                        </a:solidFill>
                        <a:latin typeface="Outfit" panose="020B0604020202020204" charset="0"/>
                        <a:ea typeface="DM Sans"/>
                        <a:cs typeface="DM Sans"/>
                        <a:sym typeface="DM Sans"/>
                      </a:endParaRPr>
                    </a:p>
                  </a:txBody>
                  <a:tcPr marL="91425" marR="91425" marT="0" marB="0" anchor="ctr">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5"/>
                  </a:ext>
                </a:extLst>
              </a:tr>
              <a:tr h="402896">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800" b="1" dirty="0"/>
                        <a:t>R</a:t>
                      </a:r>
                      <a:r>
                        <a:rPr lang="en" sz="1800" b="1" dirty="0"/>
                        <a:t>eal life example </a:t>
                      </a:r>
                      <a:endParaRPr lang="en-US" sz="1800" b="1" dirty="0">
                        <a:solidFill>
                          <a:schemeClr val="accent1">
                            <a:lumMod val="75000"/>
                          </a:schemeClr>
                        </a:solidFill>
                        <a:latin typeface="Outfit" panose="020B0604020202020204" charset="0"/>
                        <a:ea typeface="DM Sans"/>
                        <a:cs typeface="DM Sans"/>
                        <a:sym typeface="DM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639984476"/>
                  </a:ext>
                </a:extLst>
              </a:tr>
              <a:tr h="402896">
                <a:tc>
                  <a:txBody>
                    <a:bodyPr/>
                    <a:lstStyle/>
                    <a:p>
                      <a:pPr marL="0" lvl="0" indent="0" algn="ctr" rtl="0">
                        <a:spcBef>
                          <a:spcPts val="0"/>
                        </a:spcBef>
                        <a:spcAft>
                          <a:spcPts val="0"/>
                        </a:spcAft>
                        <a:buNone/>
                      </a:pPr>
                      <a:r>
                        <a:rPr lang="en-US" sz="1800" b="1" dirty="0"/>
                        <a:t>Further Works</a:t>
                      </a:r>
                      <a:endParaRPr lang="en-US" sz="1800" b="1" dirty="0">
                        <a:solidFill>
                          <a:schemeClr val="accent1">
                            <a:lumMod val="75000"/>
                          </a:schemeClr>
                        </a:solidFill>
                        <a:latin typeface="Outfit" panose="020B0604020202020204" charset="0"/>
                        <a:ea typeface="DM Sans"/>
                        <a:cs typeface="DM Sans"/>
                        <a:sym typeface="DM Sans"/>
                      </a:endParaRPr>
                    </a:p>
                  </a:txBody>
                  <a:tcPr marL="91425" marR="91425" marT="0" marB="0" anchor="ctr">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3292241006"/>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4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Problem of the project </a:t>
            </a:r>
            <a:endParaRPr dirty="0"/>
          </a:p>
        </p:txBody>
      </p:sp>
      <p:sp>
        <p:nvSpPr>
          <p:cNvPr id="4" name="Subtitle 3">
            <a:extLst>
              <a:ext uri="{FF2B5EF4-FFF2-40B4-BE49-F238E27FC236}">
                <a16:creationId xmlns:a16="http://schemas.microsoft.com/office/drawing/2014/main" id="{D030FDEA-3BDB-5D72-440E-C38E8D36F9D1}"/>
              </a:ext>
            </a:extLst>
          </p:cNvPr>
          <p:cNvSpPr>
            <a:spLocks noGrp="1"/>
          </p:cNvSpPr>
          <p:nvPr>
            <p:ph type="subTitle" idx="2"/>
          </p:nvPr>
        </p:nvSpPr>
        <p:spPr>
          <a:xfrm>
            <a:off x="946648" y="1242675"/>
            <a:ext cx="5818885" cy="2241692"/>
          </a:xfrm>
        </p:spPr>
        <p:txBody>
          <a:bodyPr/>
          <a:lstStyle/>
          <a:p>
            <a:pPr marL="139700" indent="0"/>
            <a:r>
              <a:rPr lang="en-US" sz="1600" dirty="0"/>
              <a:t>The traditional methods of digital forensic investigation are often manual, fragmented, and time-consuming, which poses a significant challenge for analysts working under tight timelines in dynamic cyber environments. Investigators must manually sift through vast volumes of browser, registry, and system artifacts, which increases the risk of oversight and delays threat detection. In the face of rapidly evolving attack vectors and increasing data complexity, there is a pressing need for an automated forensic collection and analysis framework. Such a tool would streamline artifact extraction, improve evidence visibility, and enable faster and more accurate incident response.</a:t>
            </a:r>
            <a:endParaRPr lang="en-US" sz="1600" dirty="0">
              <a:solidFill>
                <a:schemeClr val="bg2">
                  <a:lumMod val="10000"/>
                </a:schemeClr>
              </a:solidFill>
            </a:endParaRPr>
          </a:p>
        </p:txBody>
      </p:sp>
      <p:pic>
        <p:nvPicPr>
          <p:cNvPr id="7" name="Picture 6" descr="A black and white logo of a person in a hat and sunglasses&#10;&#10;Description automatically generated">
            <a:extLst>
              <a:ext uri="{FF2B5EF4-FFF2-40B4-BE49-F238E27FC236}">
                <a16:creationId xmlns:a16="http://schemas.microsoft.com/office/drawing/2014/main" id="{7E137FA4-4BB5-3632-35EB-B3F3B3A94654}"/>
              </a:ext>
            </a:extLst>
          </p:cNvPr>
          <p:cNvPicPr>
            <a:picLocks noChangeAspect="1"/>
          </p:cNvPicPr>
          <p:nvPr/>
        </p:nvPicPr>
        <p:blipFill>
          <a:blip r:embed="rId3"/>
          <a:stretch>
            <a:fillRect/>
          </a:stretch>
        </p:blipFill>
        <p:spPr>
          <a:xfrm>
            <a:off x="6902308" y="1174013"/>
            <a:ext cx="2241692" cy="2241692"/>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61"/>
        <p:cNvGrpSpPr/>
        <p:nvPr/>
      </p:nvGrpSpPr>
      <p:grpSpPr>
        <a:xfrm>
          <a:off x="0" y="0"/>
          <a:ext cx="0" cy="0"/>
          <a:chOff x="0" y="0"/>
          <a:chExt cx="0" cy="0"/>
        </a:xfrm>
      </p:grpSpPr>
      <p:sp>
        <p:nvSpPr>
          <p:cNvPr id="462" name="Google Shape;462;p42"/>
          <p:cNvSpPr txBox="1">
            <a:spLocks noGrp="1"/>
          </p:cNvSpPr>
          <p:nvPr>
            <p:ph type="title"/>
          </p:nvPr>
        </p:nvSpPr>
        <p:spPr>
          <a:xfrm>
            <a:off x="720000" y="445025"/>
            <a:ext cx="5549700" cy="572700"/>
          </a:xfrm>
          <a:prstGeom prst="rect">
            <a:avLst/>
          </a:prstGeom>
        </p:spPr>
        <p:txBody>
          <a:bodyPr spcFirstLastPara="1" wrap="square" lIns="91425" tIns="91425" rIns="91425" bIns="91425" anchor="t" anchorCtr="0">
            <a:noAutofit/>
          </a:bodyPr>
          <a:lstStyle/>
          <a:p>
            <a:r>
              <a:rPr lang="en-US" dirty="0"/>
              <a:t>Aims and </a:t>
            </a:r>
            <a:r>
              <a:rPr lang="en-US" dirty="0" err="1"/>
              <a:t>abjectives</a:t>
            </a:r>
            <a:r>
              <a:rPr lang="en-US" dirty="0"/>
              <a:t> </a:t>
            </a:r>
          </a:p>
        </p:txBody>
      </p:sp>
      <p:grpSp>
        <p:nvGrpSpPr>
          <p:cNvPr id="464" name="Google Shape;464;p42"/>
          <p:cNvGrpSpPr/>
          <p:nvPr/>
        </p:nvGrpSpPr>
        <p:grpSpPr>
          <a:xfrm>
            <a:off x="5430930" y="-445784"/>
            <a:ext cx="4086563" cy="6064817"/>
            <a:chOff x="5430930" y="-445784"/>
            <a:chExt cx="4086563" cy="6064817"/>
          </a:xfrm>
        </p:grpSpPr>
        <p:sp>
          <p:nvSpPr>
            <p:cNvPr id="465" name="Google Shape;465;p42"/>
            <p:cNvSpPr/>
            <p:nvPr/>
          </p:nvSpPr>
          <p:spPr>
            <a:xfrm>
              <a:off x="7368520" y="98876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42"/>
            <p:cNvSpPr/>
            <p:nvPr/>
          </p:nvSpPr>
          <p:spPr>
            <a:xfrm rot="10800000" flipH="1">
              <a:off x="6036409" y="196217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42"/>
            <p:cNvSpPr/>
            <p:nvPr/>
          </p:nvSpPr>
          <p:spPr>
            <a:xfrm>
              <a:off x="7309474" y="216611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42"/>
            <p:cNvSpPr/>
            <p:nvPr/>
          </p:nvSpPr>
          <p:spPr>
            <a:xfrm>
              <a:off x="6269702" y="-4457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42"/>
            <p:cNvSpPr/>
            <p:nvPr/>
          </p:nvSpPr>
          <p:spPr>
            <a:xfrm>
              <a:off x="5830483" y="421588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42"/>
            <p:cNvSpPr/>
            <p:nvPr/>
          </p:nvSpPr>
          <p:spPr>
            <a:xfrm>
              <a:off x="6269683" y="133254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42"/>
            <p:cNvSpPr/>
            <p:nvPr/>
          </p:nvSpPr>
          <p:spPr>
            <a:xfrm>
              <a:off x="8430764" y="23422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accent1"/>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42"/>
            <p:cNvSpPr/>
            <p:nvPr/>
          </p:nvSpPr>
          <p:spPr>
            <a:xfrm>
              <a:off x="7309467" y="2618207"/>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42"/>
            <p:cNvSpPr/>
            <p:nvPr/>
          </p:nvSpPr>
          <p:spPr>
            <a:xfrm>
              <a:off x="7962441" y="1318014"/>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42"/>
            <p:cNvSpPr/>
            <p:nvPr/>
          </p:nvSpPr>
          <p:spPr>
            <a:xfrm rot="10800000" flipH="1">
              <a:off x="6351880" y="311086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42"/>
            <p:cNvSpPr/>
            <p:nvPr/>
          </p:nvSpPr>
          <p:spPr>
            <a:xfrm rot="10800000" flipH="1">
              <a:off x="6790284" y="354856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AFC7FF">
                <a:alpha val="2500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42"/>
            <p:cNvSpPr/>
            <p:nvPr/>
          </p:nvSpPr>
          <p:spPr>
            <a:xfrm rot="10800000" flipH="1">
              <a:off x="5430930" y="4650912"/>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42"/>
            <p:cNvSpPr/>
            <p:nvPr/>
          </p:nvSpPr>
          <p:spPr>
            <a:xfrm>
              <a:off x="8678783" y="2668826"/>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lt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42"/>
            <p:cNvSpPr/>
            <p:nvPr/>
          </p:nvSpPr>
          <p:spPr>
            <a:xfrm>
              <a:off x="8430773" y="2235988"/>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42"/>
            <p:cNvSpPr/>
            <p:nvPr/>
          </p:nvSpPr>
          <p:spPr>
            <a:xfrm rot="10800000" flipH="1">
              <a:off x="8119787" y="3636953"/>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chemeClr val="dk2"/>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42"/>
            <p:cNvSpPr/>
            <p:nvPr/>
          </p:nvSpPr>
          <p:spPr>
            <a:xfrm rot="10800000" flipH="1">
              <a:off x="7697255" y="411247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42"/>
            <p:cNvSpPr/>
            <p:nvPr/>
          </p:nvSpPr>
          <p:spPr>
            <a:xfrm>
              <a:off x="6628072" y="112491"/>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68DAF8">
                <a:alpha val="3418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42"/>
            <p:cNvSpPr/>
            <p:nvPr/>
          </p:nvSpPr>
          <p:spPr>
            <a:xfrm rot="10800000" flipH="1">
              <a:off x="7825159" y="-251485"/>
              <a:ext cx="838710" cy="968121"/>
            </a:xfrm>
            <a:custGeom>
              <a:avLst/>
              <a:gdLst/>
              <a:ahLst/>
              <a:cxnLst/>
              <a:rect l="l" t="t" r="r" b="b"/>
              <a:pathLst>
                <a:path w="181539" h="209550" extrusionOk="0">
                  <a:moveTo>
                    <a:pt x="90694" y="0"/>
                  </a:moveTo>
                  <a:lnTo>
                    <a:pt x="0" y="52388"/>
                  </a:lnTo>
                  <a:lnTo>
                    <a:pt x="0" y="157163"/>
                  </a:lnTo>
                  <a:lnTo>
                    <a:pt x="90694" y="209550"/>
                  </a:lnTo>
                  <a:lnTo>
                    <a:pt x="181539" y="157163"/>
                  </a:lnTo>
                  <a:lnTo>
                    <a:pt x="181539" y="52388"/>
                  </a:lnTo>
                  <a:lnTo>
                    <a:pt x="90694" y="0"/>
                  </a:lnTo>
                  <a:close/>
                </a:path>
              </a:pathLst>
            </a:custGeom>
            <a:solidFill>
              <a:srgbClr val="9FCBFD">
                <a:alpha val="41140"/>
              </a:srgbClr>
            </a:solidFill>
            <a:ln w="1905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Subtitle 2">
            <a:extLst>
              <a:ext uri="{FF2B5EF4-FFF2-40B4-BE49-F238E27FC236}">
                <a16:creationId xmlns:a16="http://schemas.microsoft.com/office/drawing/2014/main" id="{302C0A71-A91C-A38F-C328-6102AFDF951D}"/>
              </a:ext>
            </a:extLst>
          </p:cNvPr>
          <p:cNvSpPr>
            <a:spLocks noGrp="1" noChangeArrowheads="1"/>
          </p:cNvSpPr>
          <p:nvPr>
            <p:ph type="subTitle" idx="1"/>
          </p:nvPr>
        </p:nvSpPr>
        <p:spPr bwMode="auto">
          <a:xfrm>
            <a:off x="126847" y="1559154"/>
            <a:ext cx="5977022"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 comprehensive framework to automate and enhance the digital forensic investigation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Eliminate the inefficiencies of manual artifact collection during incident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Integrate new techniques to extract deeper insights from browser, registry, file system, and network artifacts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Centralize and correlate multiple forensic data sources into one unified analysis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Introduce previously unused sources and methods to uncover hidden or overlooked evidence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486"/>
        <p:cNvGrpSpPr/>
        <p:nvPr/>
      </p:nvGrpSpPr>
      <p:grpSpPr>
        <a:xfrm>
          <a:off x="0" y="0"/>
          <a:ext cx="0" cy="0"/>
          <a:chOff x="0" y="0"/>
          <a:chExt cx="0" cy="0"/>
        </a:xfrm>
      </p:grpSpPr>
      <p:sp>
        <p:nvSpPr>
          <p:cNvPr id="487" name="Google Shape;487;p43"/>
          <p:cNvSpPr txBox="1">
            <a:spLocks noGrp="1"/>
          </p:cNvSpPr>
          <p:nvPr>
            <p:ph type="title"/>
          </p:nvPr>
        </p:nvSpPr>
        <p:spPr>
          <a:xfrm>
            <a:off x="719999" y="122442"/>
            <a:ext cx="7704000" cy="572700"/>
          </a:xfrm>
          <a:prstGeom prst="rect">
            <a:avLst/>
          </a:prstGeom>
        </p:spPr>
        <p:txBody>
          <a:bodyPr spcFirstLastPara="1" wrap="square" lIns="91425" tIns="91425" rIns="91425" bIns="91425" anchor="t" anchorCtr="0">
            <a:noAutofit/>
          </a:bodyPr>
          <a:lstStyle/>
          <a:p>
            <a:r>
              <a:rPr lang="en-US" dirty="0"/>
              <a:t>Comparing Tools </a:t>
            </a:r>
            <a:endParaRPr lang="en-US" b="1" dirty="0"/>
          </a:p>
        </p:txBody>
      </p:sp>
      <p:pic>
        <p:nvPicPr>
          <p:cNvPr id="12" name="Picture 11">
            <a:extLst>
              <a:ext uri="{FF2B5EF4-FFF2-40B4-BE49-F238E27FC236}">
                <a16:creationId xmlns:a16="http://schemas.microsoft.com/office/drawing/2014/main" id="{58698D0D-DFDF-0D04-16EC-44FB63D2676D}"/>
              </a:ext>
            </a:extLst>
          </p:cNvPr>
          <p:cNvPicPr>
            <a:picLocks noChangeAspect="1"/>
          </p:cNvPicPr>
          <p:nvPr/>
        </p:nvPicPr>
        <p:blipFill>
          <a:blip r:embed="rId3"/>
          <a:stretch>
            <a:fillRect/>
          </a:stretch>
        </p:blipFill>
        <p:spPr>
          <a:xfrm>
            <a:off x="832917" y="913622"/>
            <a:ext cx="7478163" cy="3439546"/>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3" name="Title 2">
            <a:extLst>
              <a:ext uri="{FF2B5EF4-FFF2-40B4-BE49-F238E27FC236}">
                <a16:creationId xmlns:a16="http://schemas.microsoft.com/office/drawing/2014/main" id="{9DA5C5F2-E0C7-8C49-3BEF-F5A4DB6F0055}"/>
              </a:ext>
            </a:extLst>
          </p:cNvPr>
          <p:cNvSpPr>
            <a:spLocks noGrp="1"/>
          </p:cNvSpPr>
          <p:nvPr>
            <p:ph type="title"/>
          </p:nvPr>
        </p:nvSpPr>
        <p:spPr>
          <a:xfrm>
            <a:off x="2773050" y="235129"/>
            <a:ext cx="3597900" cy="1063200"/>
          </a:xfrm>
        </p:spPr>
        <p:txBody>
          <a:bodyPr/>
          <a:lstStyle/>
          <a:p>
            <a:pPr algn="ctr"/>
            <a:r>
              <a:rPr lang="en-US" dirty="0"/>
              <a:t>Functional Requirements</a:t>
            </a:r>
          </a:p>
        </p:txBody>
      </p:sp>
      <p:sp>
        <p:nvSpPr>
          <p:cNvPr id="4" name="Rectangle 2">
            <a:extLst>
              <a:ext uri="{FF2B5EF4-FFF2-40B4-BE49-F238E27FC236}">
                <a16:creationId xmlns:a16="http://schemas.microsoft.com/office/drawing/2014/main" id="{109187AB-D3D0-2D18-2DC4-B806E517C5AB}"/>
              </a:ext>
            </a:extLst>
          </p:cNvPr>
          <p:cNvSpPr>
            <a:spLocks noGrp="1" noChangeArrowheads="1"/>
          </p:cNvSpPr>
          <p:nvPr>
            <p:ph type="subTitle" idx="1"/>
          </p:nvPr>
        </p:nvSpPr>
        <p:spPr bwMode="auto">
          <a:xfrm>
            <a:off x="606826" y="1552238"/>
            <a:ext cx="793034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Accept a selected user or directory to automatically extract and parse browser artifacts (history, downloads, cookies, cache)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Retrieve registry artifacts related to user activity, system configuration, and persistence mechanisms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Accept multiple users or hive files to analyze multiple profiles in a single run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Identify and extract file system artifacts such as recently accessed files, deleted files, and program execution traces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Capture and log PowerShell and command-line activity for timeline reconstruction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Collect process, service, and network connection artifacts for system activity correlation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Export all parsed forensic data into readable and analyst-friendly TXT or CSV formats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Provide a terminal-based interface that guides the analyst step-by-step, including artifact selection and output options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43">
          <a:extLst>
            <a:ext uri="{FF2B5EF4-FFF2-40B4-BE49-F238E27FC236}">
              <a16:creationId xmlns:a16="http://schemas.microsoft.com/office/drawing/2014/main" id="{4F96DAF1-8753-6591-35B8-3F459708A6A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0F89568-80BB-A8C2-2D6B-0D0070E2AA3A}"/>
              </a:ext>
            </a:extLst>
          </p:cNvPr>
          <p:cNvSpPr>
            <a:spLocks noGrp="1"/>
          </p:cNvSpPr>
          <p:nvPr>
            <p:ph type="title"/>
          </p:nvPr>
        </p:nvSpPr>
        <p:spPr>
          <a:xfrm>
            <a:off x="2773050" y="235129"/>
            <a:ext cx="3597900" cy="1023303"/>
          </a:xfrm>
        </p:spPr>
        <p:txBody>
          <a:bodyPr/>
          <a:lstStyle/>
          <a:p>
            <a:pPr algn="ctr"/>
            <a:r>
              <a:rPr lang="en-US" dirty="0"/>
              <a:t>Non-Functional Requirements</a:t>
            </a:r>
          </a:p>
        </p:txBody>
      </p:sp>
      <p:sp>
        <p:nvSpPr>
          <p:cNvPr id="2" name="Subtitle 1">
            <a:extLst>
              <a:ext uri="{FF2B5EF4-FFF2-40B4-BE49-F238E27FC236}">
                <a16:creationId xmlns:a16="http://schemas.microsoft.com/office/drawing/2014/main" id="{8B09AE8F-6632-62E1-E258-D195D798F8AC}"/>
              </a:ext>
            </a:extLst>
          </p:cNvPr>
          <p:cNvSpPr>
            <a:spLocks noGrp="1" noChangeArrowheads="1"/>
          </p:cNvSpPr>
          <p:nvPr>
            <p:ph type="subTitle" idx="1"/>
          </p:nvPr>
        </p:nvSpPr>
        <p:spPr bwMode="auto">
          <a:xfrm>
            <a:off x="190123" y="1350698"/>
            <a:ext cx="8953877"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Usability</a:t>
            </a:r>
            <a:r>
              <a:rPr kumimoji="0" lang="en-US" altLang="en-US" b="0" i="0" u="none" strike="noStrike" cap="none" normalizeH="0" baseline="0" dirty="0">
                <a:ln>
                  <a:noFill/>
                </a:ln>
                <a:solidFill>
                  <a:schemeClr val="tx1"/>
                </a:solidFill>
                <a:effectLst/>
                <a:latin typeface="Arial" panose="020B0604020202020204" pitchFamily="34" charset="0"/>
              </a:rPr>
              <a:t>: Designed for forensic analysts of all skill levels, the tool offers a straightforward command-line interface with clear prompts and brief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Performance</a:t>
            </a:r>
            <a:r>
              <a:rPr kumimoji="0" lang="en-US" altLang="en-US" b="0" i="0" u="none" strike="noStrike" cap="none" normalizeH="0" baseline="0" dirty="0">
                <a:ln>
                  <a:noFill/>
                </a:ln>
                <a:solidFill>
                  <a:schemeClr val="tx1"/>
                </a:solidFill>
                <a:effectLst/>
                <a:latin typeface="Arial" panose="020B0604020202020204" pitchFamily="34" charset="0"/>
              </a:rPr>
              <a:t>: Efficiently processes large volumes of browser, registry, and system artifacts with minimal delay, even on resource-constrained systems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Display &amp; Output</a:t>
            </a:r>
            <a:r>
              <a:rPr kumimoji="0" lang="en-US" altLang="en-US" b="0" i="0" u="none" strike="noStrike" cap="none" normalizeH="0" baseline="0" dirty="0">
                <a:ln>
                  <a:noFill/>
                </a:ln>
                <a:solidFill>
                  <a:schemeClr val="tx1"/>
                </a:solidFill>
                <a:effectLst/>
                <a:latin typeface="Arial" panose="020B0604020202020204" pitchFamily="34" charset="0"/>
              </a:rPr>
              <a:t>: Supports saving results in readable </a:t>
            </a:r>
            <a:r>
              <a:rPr kumimoji="0" lang="en-US" altLang="en-US" b="0" i="0" u="none" strike="noStrike" cap="none" normalizeH="0" baseline="0" dirty="0">
                <a:ln>
                  <a:noFill/>
                </a:ln>
                <a:solidFill>
                  <a:schemeClr val="tx1"/>
                </a:solidFill>
                <a:effectLst/>
                <a:latin typeface="Arial Unicode MS"/>
              </a:rPr>
              <a:t>.txt</a:t>
            </a:r>
            <a:r>
              <a:rPr kumimoji="0" lang="en-US" altLang="en-US" b="0" i="0" u="none" strike="noStrike" cap="none" normalizeH="0" baseline="0" dirty="0">
                <a:ln>
                  <a:noFill/>
                </a:ln>
                <a:solidFill>
                  <a:schemeClr val="tx1"/>
                </a:solidFill>
                <a:effectLst/>
              </a:rPr>
              <a:t> files, structured for easy analysis and reporting</a:t>
            </a: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Scalability</a:t>
            </a:r>
            <a:r>
              <a:rPr kumimoji="0" lang="en-US" altLang="en-US" b="0" i="0" u="none" strike="noStrike" cap="none" normalizeH="0" baseline="0" dirty="0">
                <a:ln>
                  <a:noFill/>
                </a:ln>
                <a:solidFill>
                  <a:schemeClr val="tx1"/>
                </a:solidFill>
                <a:effectLst/>
                <a:latin typeface="Arial" panose="020B0604020202020204" pitchFamily="34" charset="0"/>
              </a:rPr>
              <a:t>: Handles multiple users and large forensic data sets without loss in performance or functionality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Security</a:t>
            </a:r>
            <a:r>
              <a:rPr kumimoji="0" lang="en-US" altLang="en-US" b="0" i="0" u="none" strike="noStrike" cap="none" normalizeH="0" baseline="0" dirty="0">
                <a:ln>
                  <a:noFill/>
                </a:ln>
                <a:solidFill>
                  <a:schemeClr val="tx1"/>
                </a:solidFill>
                <a:effectLst/>
                <a:latin typeface="Arial" panose="020B0604020202020204" pitchFamily="34" charset="0"/>
              </a:rPr>
              <a:t>: Prioritizes secure handling of forensic data and is free of any hidden backdoors or unsafe code practices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Compatibility</a:t>
            </a:r>
            <a:r>
              <a:rPr kumimoji="0" lang="en-US" altLang="en-US" b="0" i="0" u="none" strike="noStrike" cap="none" normalizeH="0" baseline="0" dirty="0">
                <a:ln>
                  <a:noFill/>
                </a:ln>
                <a:solidFill>
                  <a:schemeClr val="tx1"/>
                </a:solidFill>
                <a:effectLst/>
                <a:latin typeface="Arial" panose="020B0604020202020204" pitchFamily="34" charset="0"/>
              </a:rPr>
              <a:t>: Fully compatible with Windows systems, where most forensic artifacts are collected and analyzed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Documentation</a:t>
            </a:r>
            <a:r>
              <a:rPr kumimoji="0" lang="en-US" altLang="en-US" b="0" i="0" u="none" strike="noStrike" cap="none" normalizeH="0" baseline="0" dirty="0">
                <a:ln>
                  <a:noFill/>
                </a:ln>
                <a:solidFill>
                  <a:schemeClr val="tx1"/>
                </a:solidFill>
                <a:effectLst/>
                <a:latin typeface="Arial" panose="020B0604020202020204" pitchFamily="34" charset="0"/>
              </a:rPr>
              <a:t>: Includes clear and concise documentation to guide users through installation, usage, and troubleshooting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Maintainability</a:t>
            </a:r>
            <a:r>
              <a:rPr kumimoji="0" lang="en-US" altLang="en-US" b="0" i="0" u="none" strike="noStrike" cap="none" normalizeH="0" baseline="0" dirty="0">
                <a:ln>
                  <a:noFill/>
                </a:ln>
                <a:solidFill>
                  <a:schemeClr val="tx1"/>
                </a:solidFill>
                <a:effectLst/>
                <a:latin typeface="Arial" panose="020B0604020202020204" pitchFamily="34" charset="0"/>
              </a:rPr>
              <a:t>: Built with modular code structure and thorough inline comments to support future updates, bug fixes, and feature additions</a:t>
            </a:r>
          </a:p>
        </p:txBody>
      </p:sp>
    </p:spTree>
    <p:extLst>
      <p:ext uri="{BB962C8B-B14F-4D97-AF65-F5344CB8AC3E}">
        <p14:creationId xmlns:p14="http://schemas.microsoft.com/office/powerpoint/2010/main" val="203609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U</a:t>
            </a:r>
            <a:r>
              <a:rPr lang="en" dirty="0"/>
              <a:t>se case diagram </a:t>
            </a:r>
            <a:endParaRPr dirty="0"/>
          </a:p>
        </p:txBody>
      </p:sp>
      <p:pic>
        <p:nvPicPr>
          <p:cNvPr id="22" name="Picture 21">
            <a:extLst>
              <a:ext uri="{FF2B5EF4-FFF2-40B4-BE49-F238E27FC236}">
                <a16:creationId xmlns:a16="http://schemas.microsoft.com/office/drawing/2014/main" id="{12F93D8A-EDD3-977F-E2A5-1F8EF7B6E248}"/>
              </a:ext>
            </a:extLst>
          </p:cNvPr>
          <p:cNvPicPr>
            <a:picLocks noChangeAspect="1"/>
          </p:cNvPicPr>
          <p:nvPr/>
        </p:nvPicPr>
        <p:blipFill>
          <a:blip r:embed="rId3"/>
          <a:stretch>
            <a:fillRect/>
          </a:stretch>
        </p:blipFill>
        <p:spPr>
          <a:xfrm>
            <a:off x="238175" y="1287652"/>
            <a:ext cx="8667649" cy="321137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5">
          <a:extLst>
            <a:ext uri="{FF2B5EF4-FFF2-40B4-BE49-F238E27FC236}">
              <a16:creationId xmlns:a16="http://schemas.microsoft.com/office/drawing/2014/main" id="{CD8EA559-642D-719B-D250-072AF2680522}"/>
            </a:ext>
          </a:extLst>
        </p:cNvPr>
        <p:cNvGrpSpPr/>
        <p:nvPr/>
      </p:nvGrpSpPr>
      <p:grpSpPr>
        <a:xfrm>
          <a:off x="0" y="0"/>
          <a:ext cx="0" cy="0"/>
          <a:chOff x="0" y="0"/>
          <a:chExt cx="0" cy="0"/>
        </a:xfrm>
      </p:grpSpPr>
      <p:sp>
        <p:nvSpPr>
          <p:cNvPr id="526" name="Google Shape;526;p45">
            <a:extLst>
              <a:ext uri="{FF2B5EF4-FFF2-40B4-BE49-F238E27FC236}">
                <a16:creationId xmlns:a16="http://schemas.microsoft.com/office/drawing/2014/main" id="{346996DC-1179-BF07-5496-DE8309E38104}"/>
              </a:ext>
            </a:extLst>
          </p:cNvPr>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Sequence Diagram </a:t>
            </a:r>
            <a:endParaRPr dirty="0"/>
          </a:p>
        </p:txBody>
      </p:sp>
      <p:pic>
        <p:nvPicPr>
          <p:cNvPr id="2" name="Picture 1" descr="A diagram of a data flow&#10;&#10;Description automatically generated">
            <a:extLst>
              <a:ext uri="{FF2B5EF4-FFF2-40B4-BE49-F238E27FC236}">
                <a16:creationId xmlns:a16="http://schemas.microsoft.com/office/drawing/2014/main" id="{263C4438-397B-DF2A-2802-5D1F10F8D564}"/>
              </a:ext>
            </a:extLst>
          </p:cNvPr>
          <p:cNvPicPr>
            <a:picLocks noChangeAspect="1"/>
          </p:cNvPicPr>
          <p:nvPr/>
        </p:nvPicPr>
        <p:blipFill>
          <a:blip r:embed="rId3"/>
          <a:stretch>
            <a:fillRect/>
          </a:stretch>
        </p:blipFill>
        <p:spPr>
          <a:xfrm>
            <a:off x="1747320" y="1182254"/>
            <a:ext cx="5432080" cy="3623248"/>
          </a:xfrm>
          <a:prstGeom prst="rect">
            <a:avLst/>
          </a:prstGeom>
        </p:spPr>
      </p:pic>
    </p:spTree>
    <p:extLst>
      <p:ext uri="{BB962C8B-B14F-4D97-AF65-F5344CB8AC3E}">
        <p14:creationId xmlns:p14="http://schemas.microsoft.com/office/powerpoint/2010/main" val="2488849169"/>
      </p:ext>
    </p:extLst>
  </p:cSld>
  <p:clrMapOvr>
    <a:masterClrMapping/>
  </p:clrMapOvr>
</p:sld>
</file>

<file path=ppt/theme/theme1.xml><?xml version="1.0" encoding="utf-8"?>
<a:theme xmlns:a="http://schemas.openxmlformats.org/drawingml/2006/main" name="Data Collection and Analysis - Master of Science in Community Health and Prevention Research by Slidesgo">
  <a:themeElements>
    <a:clrScheme name="Simple Light">
      <a:dk1>
        <a:srgbClr val="384655"/>
      </a:dk1>
      <a:lt1>
        <a:srgbClr val="FFFFFF"/>
      </a:lt1>
      <a:dk2>
        <a:srgbClr val="AFC7FF"/>
      </a:dk2>
      <a:lt2>
        <a:srgbClr val="9FCBFD"/>
      </a:lt2>
      <a:accent1>
        <a:srgbClr val="68DAF8"/>
      </a:accent1>
      <a:accent2>
        <a:srgbClr val="FFFFFF"/>
      </a:accent2>
      <a:accent3>
        <a:srgbClr val="FFFFFF"/>
      </a:accent3>
      <a:accent4>
        <a:srgbClr val="FFFFFF"/>
      </a:accent4>
      <a:accent5>
        <a:srgbClr val="FFFFFF"/>
      </a:accent5>
      <a:accent6>
        <a:srgbClr val="FFFFFF"/>
      </a:accent6>
      <a:hlink>
        <a:srgbClr val="384655"/>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74</TotalTime>
  <Words>689</Words>
  <Application>Microsoft Office PowerPoint</Application>
  <PresentationFormat>On-screen Show (16:9)</PresentationFormat>
  <Paragraphs>59</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Dreaming Outloud Pro</vt:lpstr>
      <vt:lpstr>Arial Unicode MS</vt:lpstr>
      <vt:lpstr>Arial</vt:lpstr>
      <vt:lpstr>Nunito Light</vt:lpstr>
      <vt:lpstr>DM Sans</vt:lpstr>
      <vt:lpstr>Outfit</vt:lpstr>
      <vt:lpstr>Data Collection and Analysis - Master of Science in Community Health and Prevention Research by Slidesgo</vt:lpstr>
      <vt:lpstr>Croissant windows digital forensics tools  </vt:lpstr>
      <vt:lpstr>Contents of this template</vt:lpstr>
      <vt:lpstr>Problem of the project </vt:lpstr>
      <vt:lpstr>Aims and abjectives </vt:lpstr>
      <vt:lpstr>Comparing Tools </vt:lpstr>
      <vt:lpstr>Functional Requirements</vt:lpstr>
      <vt:lpstr>Non-Functional Requirements</vt:lpstr>
      <vt:lpstr>Use case diagram </vt:lpstr>
      <vt:lpstr>Sequence Diagram </vt:lpstr>
      <vt:lpstr>User Interface </vt:lpstr>
      <vt:lpstr>Example running function on the tool</vt:lpstr>
      <vt:lpstr>Output </vt:lpstr>
      <vt:lpstr>Real life example </vt:lpstr>
      <vt:lpstr>Real life example </vt:lpstr>
      <vt:lpstr>Real life example </vt:lpstr>
      <vt:lpstr>Further Works</vt:lpstr>
      <vt:lpstr>That is the End  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abdelrahman ahmed</cp:lastModifiedBy>
  <cp:revision>6</cp:revision>
  <dcterms:modified xsi:type="dcterms:W3CDTF">2025-05-04T10:01:35Z</dcterms:modified>
</cp:coreProperties>
</file>