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8"/>
  </p:notesMasterIdLst>
  <p:sldIdLst>
    <p:sldId id="300" r:id="rId2"/>
    <p:sldId id="304" r:id="rId3"/>
    <p:sldId id="303" r:id="rId4"/>
    <p:sldId id="307" r:id="rId5"/>
    <p:sldId id="308" r:id="rId6"/>
    <p:sldId id="319" r:id="rId7"/>
    <p:sldId id="312" r:id="rId8"/>
    <p:sldId id="313" r:id="rId9"/>
    <p:sldId id="311" r:id="rId10"/>
    <p:sldId id="315" r:id="rId11"/>
    <p:sldId id="316" r:id="rId12"/>
    <p:sldId id="314" r:id="rId13"/>
    <p:sldId id="317" r:id="rId14"/>
    <p:sldId id="310" r:id="rId15"/>
    <p:sldId id="318" r:id="rId16"/>
    <p:sldId id="309" r:id="rId17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3D61C07-329E-408B-A91C-B6A967156062}" type="datetimeFigureOut">
              <a:rPr lang="ar-SA" smtClean="0"/>
              <a:t>08/11/1443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3EA53C5-3613-43AB-AB02-3359A47D73F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54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94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73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9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0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0001" y="716134"/>
            <a:ext cx="10272337" cy="5425733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200" y="2103333"/>
            <a:ext cx="71116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248600" y="4141201"/>
            <a:ext cx="56948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933" b="1" i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8943400" y="720000"/>
            <a:ext cx="2288400" cy="7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51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960001" y="716134"/>
            <a:ext cx="10272337" cy="5425733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4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960001" y="716134"/>
            <a:ext cx="10272337" cy="5425733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157800" y="2572933"/>
            <a:ext cx="100180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3140500" y="4054633"/>
            <a:ext cx="59108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98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13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960001" y="716134"/>
            <a:ext cx="10272337" cy="5425733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960000" y="4600717"/>
            <a:ext cx="5131600" cy="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 b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203567"/>
            <a:ext cx="7542400" cy="2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Anton"/>
              <a:buNone/>
              <a:defRPr sz="4000" b="1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26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accent4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960001" y="716134"/>
            <a:ext cx="10272337" cy="5425733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1239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960001" y="716134"/>
            <a:ext cx="10272337" cy="5425733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70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960001" y="716134"/>
            <a:ext cx="10272337" cy="5425733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526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Ubuntu"/>
              <a:buNone/>
              <a:defRPr sz="3000" b="1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956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2" r:id="rId3"/>
    <p:sldLayoutId id="2147483703" r:id="rId4"/>
    <p:sldLayoutId id="2147483705" r:id="rId5"/>
    <p:sldLayoutId id="2147483706" r:id="rId6"/>
    <p:sldLayoutId id="2147483707" r:id="rId7"/>
    <p:sldLayoutId id="214748370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8885500" y="822200"/>
            <a:ext cx="2288400" cy="67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33350" dir="78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2563564" y="2743282"/>
            <a:ext cx="7111600" cy="18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Calcium paint</a:t>
            </a:r>
            <a:endParaRPr dirty="0"/>
          </a:p>
        </p:txBody>
      </p:sp>
      <p:sp>
        <p:nvSpPr>
          <p:cNvPr id="174" name="Google Shape;174;p32"/>
          <p:cNvSpPr txBox="1">
            <a:spLocks noGrp="1"/>
          </p:cNvSpPr>
          <p:nvPr>
            <p:ph type="ctrTitle" idx="2"/>
          </p:nvPr>
        </p:nvSpPr>
        <p:spPr>
          <a:xfrm>
            <a:off x="8943400" y="720000"/>
            <a:ext cx="2683824" cy="7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11th Grade</a:t>
            </a:r>
            <a:endParaRPr dirty="0"/>
          </a:p>
        </p:txBody>
      </p:sp>
      <p:grpSp>
        <p:nvGrpSpPr>
          <p:cNvPr id="175" name="Google Shape;175;p32"/>
          <p:cNvGrpSpPr/>
          <p:nvPr/>
        </p:nvGrpSpPr>
        <p:grpSpPr>
          <a:xfrm>
            <a:off x="10080586" y="4758394"/>
            <a:ext cx="1452487" cy="1694957"/>
            <a:chOff x="7560439" y="3568795"/>
            <a:chExt cx="1089365" cy="1271218"/>
          </a:xfrm>
        </p:grpSpPr>
        <p:sp>
          <p:nvSpPr>
            <p:cNvPr id="176" name="Google Shape;176;p32"/>
            <p:cNvSpPr/>
            <p:nvPr/>
          </p:nvSpPr>
          <p:spPr>
            <a:xfrm>
              <a:off x="7978673" y="3966724"/>
              <a:ext cx="671131" cy="666847"/>
            </a:xfrm>
            <a:custGeom>
              <a:avLst/>
              <a:gdLst/>
              <a:ahLst/>
              <a:cxnLst/>
              <a:rect l="l" t="t" r="r" b="b"/>
              <a:pathLst>
                <a:path w="10809" h="10740" extrusionOk="0">
                  <a:moveTo>
                    <a:pt x="5404" y="1"/>
                  </a:moveTo>
                  <a:cubicBezTo>
                    <a:pt x="2432" y="1"/>
                    <a:pt x="0" y="2398"/>
                    <a:pt x="0" y="5370"/>
                  </a:cubicBezTo>
                  <a:cubicBezTo>
                    <a:pt x="0" y="8334"/>
                    <a:pt x="2432" y="10740"/>
                    <a:pt x="5404" y="10740"/>
                  </a:cubicBezTo>
                  <a:cubicBezTo>
                    <a:pt x="8411" y="10740"/>
                    <a:pt x="10808" y="8334"/>
                    <a:pt x="10808" y="5370"/>
                  </a:cubicBezTo>
                  <a:cubicBezTo>
                    <a:pt x="10808" y="2398"/>
                    <a:pt x="8411" y="1"/>
                    <a:pt x="54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8220822" y="3786418"/>
              <a:ext cx="113190" cy="342737"/>
            </a:xfrm>
            <a:custGeom>
              <a:avLst/>
              <a:gdLst/>
              <a:ahLst/>
              <a:cxnLst/>
              <a:rect l="l" t="t" r="r" b="b"/>
              <a:pathLst>
                <a:path w="1823" h="5520" extrusionOk="0">
                  <a:moveTo>
                    <a:pt x="1324" y="1"/>
                  </a:moveTo>
                  <a:lnTo>
                    <a:pt x="1" y="147"/>
                  </a:lnTo>
                  <a:lnTo>
                    <a:pt x="465" y="4941"/>
                  </a:lnTo>
                  <a:cubicBezTo>
                    <a:pt x="497" y="5279"/>
                    <a:pt x="786" y="5520"/>
                    <a:pt x="1113" y="5520"/>
                  </a:cubicBezTo>
                  <a:cubicBezTo>
                    <a:pt x="1134" y="5520"/>
                    <a:pt x="1156" y="5519"/>
                    <a:pt x="1178" y="5516"/>
                  </a:cubicBezTo>
                  <a:cubicBezTo>
                    <a:pt x="1573" y="5482"/>
                    <a:pt x="1822" y="5156"/>
                    <a:pt x="1788" y="4795"/>
                  </a:cubicBezTo>
                  <a:lnTo>
                    <a:pt x="1324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825002" y="4425439"/>
              <a:ext cx="335596" cy="201234"/>
            </a:xfrm>
            <a:custGeom>
              <a:avLst/>
              <a:gdLst/>
              <a:ahLst/>
              <a:cxnLst/>
              <a:rect l="l" t="t" r="r" b="b"/>
              <a:pathLst>
                <a:path w="5405" h="3241" extrusionOk="0">
                  <a:moveTo>
                    <a:pt x="4645" y="0"/>
                  </a:moveTo>
                  <a:cubicBezTo>
                    <a:pt x="4552" y="0"/>
                    <a:pt x="4458" y="18"/>
                    <a:pt x="4365" y="53"/>
                  </a:cubicBezTo>
                  <a:lnTo>
                    <a:pt x="1" y="2020"/>
                  </a:lnTo>
                  <a:lnTo>
                    <a:pt x="542" y="3240"/>
                  </a:lnTo>
                  <a:lnTo>
                    <a:pt x="4941" y="1273"/>
                  </a:lnTo>
                  <a:cubicBezTo>
                    <a:pt x="5267" y="1127"/>
                    <a:pt x="5405" y="732"/>
                    <a:pt x="5267" y="414"/>
                  </a:cubicBezTo>
                  <a:cubicBezTo>
                    <a:pt x="5159" y="145"/>
                    <a:pt x="4912" y="0"/>
                    <a:pt x="4645" y="0"/>
                  </a:cubicBez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8100803" y="3568795"/>
              <a:ext cx="339881" cy="337708"/>
            </a:xfrm>
            <a:custGeom>
              <a:avLst/>
              <a:gdLst/>
              <a:ahLst/>
              <a:cxnLst/>
              <a:rect l="l" t="t" r="r" b="b"/>
              <a:pathLst>
                <a:path w="5474" h="5439" extrusionOk="0">
                  <a:moveTo>
                    <a:pt x="2715" y="0"/>
                  </a:moveTo>
                  <a:cubicBezTo>
                    <a:pt x="1212" y="0"/>
                    <a:pt x="1" y="1212"/>
                    <a:pt x="1" y="2715"/>
                  </a:cubicBezTo>
                  <a:cubicBezTo>
                    <a:pt x="1" y="4219"/>
                    <a:pt x="1212" y="5439"/>
                    <a:pt x="2715" y="5439"/>
                  </a:cubicBezTo>
                  <a:cubicBezTo>
                    <a:pt x="4219" y="5439"/>
                    <a:pt x="5473" y="4219"/>
                    <a:pt x="5473" y="2715"/>
                  </a:cubicBezTo>
                  <a:cubicBezTo>
                    <a:pt x="5473" y="1212"/>
                    <a:pt x="4219" y="0"/>
                    <a:pt x="27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3000">
                  <a:schemeClr val="accent5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7560439" y="4413207"/>
              <a:ext cx="428980" cy="426807"/>
            </a:xfrm>
            <a:custGeom>
              <a:avLst/>
              <a:gdLst/>
              <a:ahLst/>
              <a:cxnLst/>
              <a:rect l="l" t="t" r="r" b="b"/>
              <a:pathLst>
                <a:path w="6909" h="6874" extrusionOk="0">
                  <a:moveTo>
                    <a:pt x="3471" y="1"/>
                  </a:moveTo>
                  <a:cubicBezTo>
                    <a:pt x="1538" y="1"/>
                    <a:pt x="1" y="1539"/>
                    <a:pt x="1" y="3437"/>
                  </a:cubicBezTo>
                  <a:cubicBezTo>
                    <a:pt x="1" y="5336"/>
                    <a:pt x="1538" y="6874"/>
                    <a:pt x="3471" y="6874"/>
                  </a:cubicBezTo>
                  <a:cubicBezTo>
                    <a:pt x="5370" y="6874"/>
                    <a:pt x="6908" y="5336"/>
                    <a:pt x="6908" y="3437"/>
                  </a:cubicBezTo>
                  <a:cubicBezTo>
                    <a:pt x="6908" y="1539"/>
                    <a:pt x="5370" y="1"/>
                    <a:pt x="34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3000">
                  <a:schemeClr val="accent5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2"/>
          <p:cNvGrpSpPr/>
          <p:nvPr/>
        </p:nvGrpSpPr>
        <p:grpSpPr>
          <a:xfrm>
            <a:off x="237101" y="244368"/>
            <a:ext cx="2927567" cy="4380609"/>
            <a:chOff x="177825" y="183275"/>
            <a:chExt cx="2195675" cy="3285457"/>
          </a:xfrm>
        </p:grpSpPr>
        <p:sp>
          <p:nvSpPr>
            <p:cNvPr id="182" name="Google Shape;182;p32"/>
            <p:cNvSpPr/>
            <p:nvPr/>
          </p:nvSpPr>
          <p:spPr>
            <a:xfrm>
              <a:off x="615245" y="2175093"/>
              <a:ext cx="473747" cy="648716"/>
            </a:xfrm>
            <a:custGeom>
              <a:avLst/>
              <a:gdLst/>
              <a:ahLst/>
              <a:cxnLst/>
              <a:rect l="l" t="t" r="r" b="b"/>
              <a:pathLst>
                <a:path w="7630" h="10448" extrusionOk="0">
                  <a:moveTo>
                    <a:pt x="1685" y="1"/>
                  </a:moveTo>
                  <a:lnTo>
                    <a:pt x="1" y="1074"/>
                  </a:lnTo>
                  <a:lnTo>
                    <a:pt x="5946" y="10448"/>
                  </a:lnTo>
                  <a:lnTo>
                    <a:pt x="7630" y="9374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711297" y="1252822"/>
              <a:ext cx="495602" cy="677526"/>
            </a:xfrm>
            <a:custGeom>
              <a:avLst/>
              <a:gdLst/>
              <a:ahLst/>
              <a:cxnLst/>
              <a:rect l="l" t="t" r="r" b="b"/>
              <a:pathLst>
                <a:path w="7982" h="10912" extrusionOk="0">
                  <a:moveTo>
                    <a:pt x="6693" y="0"/>
                  </a:moveTo>
                  <a:lnTo>
                    <a:pt x="0" y="10052"/>
                  </a:lnTo>
                  <a:lnTo>
                    <a:pt x="1289" y="10911"/>
                  </a:lnTo>
                  <a:lnTo>
                    <a:pt x="7982" y="859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177825" y="1594746"/>
              <a:ext cx="884534" cy="878077"/>
            </a:xfrm>
            <a:custGeom>
              <a:avLst/>
              <a:gdLst/>
              <a:ahLst/>
              <a:cxnLst/>
              <a:rect l="l" t="t" r="r" b="b"/>
              <a:pathLst>
                <a:path w="14246" h="14142" extrusionOk="0">
                  <a:moveTo>
                    <a:pt x="7123" y="0"/>
                  </a:moveTo>
                  <a:cubicBezTo>
                    <a:pt x="3180" y="0"/>
                    <a:pt x="1" y="3188"/>
                    <a:pt x="1" y="7088"/>
                  </a:cubicBezTo>
                  <a:cubicBezTo>
                    <a:pt x="1" y="10989"/>
                    <a:pt x="3180" y="14142"/>
                    <a:pt x="7123" y="14142"/>
                  </a:cubicBezTo>
                  <a:cubicBezTo>
                    <a:pt x="11058" y="14142"/>
                    <a:pt x="14245" y="10989"/>
                    <a:pt x="14245" y="7088"/>
                  </a:cubicBezTo>
                  <a:cubicBezTo>
                    <a:pt x="14245" y="3188"/>
                    <a:pt x="11058" y="0"/>
                    <a:pt x="7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753394" y="2619465"/>
              <a:ext cx="855724" cy="849267"/>
            </a:xfrm>
            <a:custGeom>
              <a:avLst/>
              <a:gdLst/>
              <a:ahLst/>
              <a:cxnLst/>
              <a:rect l="l" t="t" r="r" b="b"/>
              <a:pathLst>
                <a:path w="13782" h="13678" extrusionOk="0">
                  <a:moveTo>
                    <a:pt x="6874" y="0"/>
                  </a:moveTo>
                  <a:cubicBezTo>
                    <a:pt x="3077" y="0"/>
                    <a:pt x="1" y="3076"/>
                    <a:pt x="1" y="6839"/>
                  </a:cubicBezTo>
                  <a:cubicBezTo>
                    <a:pt x="1" y="10636"/>
                    <a:pt x="3077" y="13678"/>
                    <a:pt x="6874" y="13678"/>
                  </a:cubicBezTo>
                  <a:cubicBezTo>
                    <a:pt x="10706" y="13678"/>
                    <a:pt x="13781" y="10636"/>
                    <a:pt x="13781" y="6839"/>
                  </a:cubicBezTo>
                  <a:cubicBezTo>
                    <a:pt x="13781" y="3076"/>
                    <a:pt x="10706" y="0"/>
                    <a:pt x="687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908617" y="870291"/>
              <a:ext cx="595940" cy="591159"/>
            </a:xfrm>
            <a:custGeom>
              <a:avLst/>
              <a:gdLst/>
              <a:ahLst/>
              <a:cxnLst/>
              <a:rect l="l" t="t" r="r" b="b"/>
              <a:pathLst>
                <a:path w="9598" h="9521" extrusionOk="0">
                  <a:moveTo>
                    <a:pt x="4804" y="1"/>
                  </a:moveTo>
                  <a:cubicBezTo>
                    <a:pt x="2149" y="1"/>
                    <a:pt x="1" y="2149"/>
                    <a:pt x="1" y="4761"/>
                  </a:cubicBezTo>
                  <a:cubicBezTo>
                    <a:pt x="1" y="7407"/>
                    <a:pt x="2149" y="9520"/>
                    <a:pt x="4804" y="9520"/>
                  </a:cubicBezTo>
                  <a:cubicBezTo>
                    <a:pt x="7450" y="9520"/>
                    <a:pt x="9598" y="7407"/>
                    <a:pt x="9598" y="4761"/>
                  </a:cubicBezTo>
                  <a:cubicBezTo>
                    <a:pt x="9598" y="2149"/>
                    <a:pt x="7450" y="1"/>
                    <a:pt x="48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902222" y="576920"/>
              <a:ext cx="264690" cy="465799"/>
            </a:xfrm>
            <a:custGeom>
              <a:avLst/>
              <a:gdLst/>
              <a:ahLst/>
              <a:cxnLst/>
              <a:rect l="l" t="t" r="r" b="b"/>
              <a:pathLst>
                <a:path w="4263" h="7502" extrusionOk="0">
                  <a:moveTo>
                    <a:pt x="1178" y="1"/>
                  </a:moveTo>
                  <a:lnTo>
                    <a:pt x="1" y="533"/>
                  </a:lnTo>
                  <a:lnTo>
                    <a:pt x="2896" y="7089"/>
                  </a:lnTo>
                  <a:cubicBezTo>
                    <a:pt x="3030" y="7357"/>
                    <a:pt x="3264" y="7502"/>
                    <a:pt x="3524" y="7502"/>
                  </a:cubicBezTo>
                  <a:cubicBezTo>
                    <a:pt x="3613" y="7502"/>
                    <a:pt x="3706" y="7485"/>
                    <a:pt x="3798" y="7449"/>
                  </a:cubicBezTo>
                  <a:cubicBezTo>
                    <a:pt x="4116" y="7269"/>
                    <a:pt x="4262" y="6874"/>
                    <a:pt x="4116" y="6547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386581" y="950324"/>
              <a:ext cx="487096" cy="199619"/>
            </a:xfrm>
            <a:custGeom>
              <a:avLst/>
              <a:gdLst/>
              <a:ahLst/>
              <a:cxnLst/>
              <a:rect l="l" t="t" r="r" b="b"/>
              <a:pathLst>
                <a:path w="7845" h="3215" extrusionOk="0">
                  <a:moveTo>
                    <a:pt x="7484" y="1"/>
                  </a:moveTo>
                  <a:lnTo>
                    <a:pt x="576" y="1934"/>
                  </a:lnTo>
                  <a:cubicBezTo>
                    <a:pt x="216" y="2037"/>
                    <a:pt x="1" y="2398"/>
                    <a:pt x="112" y="2759"/>
                  </a:cubicBezTo>
                  <a:cubicBezTo>
                    <a:pt x="198" y="3022"/>
                    <a:pt x="460" y="3214"/>
                    <a:pt x="752" y="3214"/>
                  </a:cubicBezTo>
                  <a:cubicBezTo>
                    <a:pt x="813" y="3214"/>
                    <a:pt x="875" y="3206"/>
                    <a:pt x="937" y="3188"/>
                  </a:cubicBezTo>
                  <a:lnTo>
                    <a:pt x="7845" y="1289"/>
                  </a:lnTo>
                  <a:lnTo>
                    <a:pt x="7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1591414" y="561460"/>
              <a:ext cx="782086" cy="775690"/>
            </a:xfrm>
            <a:custGeom>
              <a:avLst/>
              <a:gdLst/>
              <a:ahLst/>
              <a:cxnLst/>
              <a:rect l="l" t="t" r="r" b="b"/>
              <a:pathLst>
                <a:path w="12596" h="12493" extrusionOk="0">
                  <a:moveTo>
                    <a:pt x="6298" y="1"/>
                  </a:moveTo>
                  <a:cubicBezTo>
                    <a:pt x="2827" y="1"/>
                    <a:pt x="1" y="2793"/>
                    <a:pt x="1" y="6264"/>
                  </a:cubicBezTo>
                  <a:cubicBezTo>
                    <a:pt x="1" y="9700"/>
                    <a:pt x="2827" y="12492"/>
                    <a:pt x="6298" y="12492"/>
                  </a:cubicBezTo>
                  <a:cubicBezTo>
                    <a:pt x="9769" y="12492"/>
                    <a:pt x="12596" y="9700"/>
                    <a:pt x="12596" y="6264"/>
                  </a:cubicBezTo>
                  <a:cubicBezTo>
                    <a:pt x="12596" y="2793"/>
                    <a:pt x="9769" y="1"/>
                    <a:pt x="629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564580" y="183275"/>
              <a:ext cx="595381" cy="589482"/>
            </a:xfrm>
            <a:custGeom>
              <a:avLst/>
              <a:gdLst/>
              <a:ahLst/>
              <a:cxnLst/>
              <a:rect l="l" t="t" r="r" b="b"/>
              <a:pathLst>
                <a:path w="9589" h="9494" extrusionOk="0">
                  <a:moveTo>
                    <a:pt x="4794" y="0"/>
                  </a:moveTo>
                  <a:cubicBezTo>
                    <a:pt x="2148" y="0"/>
                    <a:pt x="0" y="2114"/>
                    <a:pt x="0" y="4768"/>
                  </a:cubicBezTo>
                  <a:cubicBezTo>
                    <a:pt x="0" y="7380"/>
                    <a:pt x="2148" y="9494"/>
                    <a:pt x="4794" y="9494"/>
                  </a:cubicBezTo>
                  <a:cubicBezTo>
                    <a:pt x="7441" y="9494"/>
                    <a:pt x="9588" y="7380"/>
                    <a:pt x="9588" y="4768"/>
                  </a:cubicBezTo>
                  <a:cubicBezTo>
                    <a:pt x="9588" y="2114"/>
                    <a:pt x="7441" y="0"/>
                    <a:pt x="479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32"/>
          <p:cNvSpPr/>
          <p:nvPr/>
        </p:nvSpPr>
        <p:spPr>
          <a:xfrm>
            <a:off x="1374510" y="5274901"/>
            <a:ext cx="468529" cy="464697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/>
          <p:nvPr/>
        </p:nvSpPr>
        <p:spPr>
          <a:xfrm rot="7062932">
            <a:off x="2175775" y="299654"/>
            <a:ext cx="312532" cy="310533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10786737" y="3429001"/>
            <a:ext cx="311415" cy="308868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10427062" y="4864800"/>
            <a:ext cx="186924" cy="185437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11351966" y="5383383"/>
            <a:ext cx="448669" cy="44500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1689834" y="5549927"/>
            <a:ext cx="239031" cy="237117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95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CFD915-D7AA-5326-A206-3D5BB316A1A2}"/>
              </a:ext>
            </a:extLst>
          </p:cNvPr>
          <p:cNvSpPr txBox="1"/>
          <p:nvPr/>
        </p:nvSpPr>
        <p:spPr>
          <a:xfrm>
            <a:off x="352103" y="1261573"/>
            <a:ext cx="8856890" cy="497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Applying the same process of </a:t>
            </a:r>
            <a:r>
              <a:rPr lang="en-US" sz="2000" dirty="0">
                <a:highlight>
                  <a:srgbClr val="FFFF00"/>
                </a:highlight>
              </a:rPr>
              <a:t>Ca</a:t>
            </a:r>
            <a:r>
              <a:rPr lang="en-US" sz="2000" dirty="0"/>
              <a:t> on </a:t>
            </a:r>
            <a:r>
              <a:rPr lang="en-US" sz="2000" dirty="0">
                <a:highlight>
                  <a:srgbClr val="FFFF00"/>
                </a:highlight>
              </a:rPr>
              <a:t>Na: </a:t>
            </a:r>
          </a:p>
          <a:p>
            <a:endParaRPr lang="en-US" sz="2000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Na (1250 </a:t>
            </a:r>
            <a:r>
              <a:rPr lang="en-US" sz="2000" dirty="0">
                <a:highlight>
                  <a:srgbClr val="FFFF00"/>
                </a:highlight>
              </a:rPr>
              <a:t>mg</a:t>
            </a:r>
            <a:r>
              <a:rPr lang="en-US" sz="2000" dirty="0"/>
              <a:t>/</a:t>
            </a:r>
            <a:r>
              <a:rPr lang="en-US" sz="2000" dirty="0">
                <a:highlight>
                  <a:srgbClr val="FF00FF"/>
                </a:highlight>
              </a:rPr>
              <a:t>L)</a:t>
            </a:r>
            <a:r>
              <a:rPr lang="en-US" sz="2000" dirty="0"/>
              <a:t>                     1250 </a:t>
            </a:r>
            <a:r>
              <a:rPr lang="en-US" sz="2000" dirty="0">
                <a:highlight>
                  <a:srgbClr val="FFFF00"/>
                </a:highlight>
              </a:rPr>
              <a:t>g</a:t>
            </a:r>
            <a:r>
              <a:rPr lang="en-US" sz="2000" dirty="0"/>
              <a:t>/</a:t>
            </a:r>
            <a:r>
              <a:rPr lang="en-US" sz="2000" dirty="0">
                <a:highlight>
                  <a:srgbClr val="FF00FF"/>
                </a:highlight>
              </a:rPr>
              <a:t>m^3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highlight>
                <a:srgbClr val="FF00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2000" dirty="0"/>
              <a:t>1250/23*2 = </a:t>
            </a:r>
            <a:r>
              <a:rPr lang="en-US" sz="2000" dirty="0">
                <a:highlight>
                  <a:srgbClr val="FFFF00"/>
                </a:highlight>
              </a:rPr>
              <a:t>27.2 mol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Co3 valency is 2 and Na is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Co3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27.2 mol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aseline="-2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27.2*60 = 1632 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1632 + 1250 = </a:t>
            </a:r>
            <a:r>
              <a:rPr lang="en-US" sz="2000" dirty="0">
                <a:highlight>
                  <a:srgbClr val="FFFF00"/>
                </a:highlight>
              </a:rPr>
              <a:t>2882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g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     (Na2Co3)         (2)              (1) + (2) = 2882 g + 4937.5 g = </a:t>
            </a:r>
            <a:r>
              <a:rPr lang="en-US" sz="2000" dirty="0">
                <a:highlight>
                  <a:srgbClr val="FFFF00"/>
                </a:highlight>
              </a:rPr>
              <a:t>7819.5 g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8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8E16E8-EE9F-DCB1-185F-9629D088BA80}"/>
              </a:ext>
            </a:extLst>
          </p:cNvPr>
          <p:cNvSpPr txBox="1"/>
          <p:nvPr/>
        </p:nvSpPr>
        <p:spPr>
          <a:xfrm>
            <a:off x="1579018" y="2878328"/>
            <a:ext cx="88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is:  “Why is this amount specifically produced?” </a:t>
            </a:r>
          </a:p>
        </p:txBody>
      </p:sp>
    </p:spTree>
    <p:extLst>
      <p:ext uri="{BB962C8B-B14F-4D97-AF65-F5344CB8AC3E}">
        <p14:creationId xmlns:p14="http://schemas.microsoft.com/office/powerpoint/2010/main" val="386438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A45F2-2A18-12B3-667B-A1792E06C3A3}"/>
              </a:ext>
            </a:extLst>
          </p:cNvPr>
          <p:cNvSpPr txBox="1"/>
          <p:nvPr/>
        </p:nvSpPr>
        <p:spPr>
          <a:xfrm>
            <a:off x="296260" y="739290"/>
            <a:ext cx="244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Why well water?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b="1" dirty="0"/>
          </a:p>
          <a:p>
            <a:r>
              <a:rPr lang="en-US" b="1" dirty="0"/>
              <a:t>for example: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1E0761C-475F-7482-227F-8EE66AD4086C}"/>
              </a:ext>
            </a:extLst>
          </p:cNvPr>
          <p:cNvGraphicFramePr>
            <a:graphicFrameLocks noGrp="1"/>
          </p:cNvGraphicFramePr>
          <p:nvPr/>
        </p:nvGraphicFramePr>
        <p:xfrm>
          <a:off x="3467931" y="3108855"/>
          <a:ext cx="4874364" cy="112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788">
                  <a:extLst>
                    <a:ext uri="{9D8B030D-6E8A-4147-A177-3AD203B41FA5}">
                      <a16:colId xmlns:a16="http://schemas.microsoft.com/office/drawing/2014/main" val="539237294"/>
                    </a:ext>
                  </a:extLst>
                </a:gridCol>
                <a:gridCol w="1624788">
                  <a:extLst>
                    <a:ext uri="{9D8B030D-6E8A-4147-A177-3AD203B41FA5}">
                      <a16:colId xmlns:a16="http://schemas.microsoft.com/office/drawing/2014/main" val="294356866"/>
                    </a:ext>
                  </a:extLst>
                </a:gridCol>
                <a:gridCol w="1624788">
                  <a:extLst>
                    <a:ext uri="{9D8B030D-6E8A-4147-A177-3AD203B41FA5}">
                      <a16:colId xmlns:a16="http://schemas.microsoft.com/office/drawing/2014/main" val="251513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Water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water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37000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4430 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12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2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CC377-CEB5-0071-F4CB-0D6B2B2619C9}"/>
              </a:ext>
            </a:extLst>
          </p:cNvPr>
          <p:cNvSpPr txBox="1"/>
          <p:nvPr/>
        </p:nvSpPr>
        <p:spPr>
          <a:xfrm>
            <a:off x="296260" y="1044700"/>
            <a:ext cx="8704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Na2Co3  (27 mol) * 22.4 &gt;&gt;&gt;&gt; liters &gt;&gt;&gt; 604.8 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CaCo3    (49.4 mol)*22.4 &gt;&gt;&gt; liters &gt;&gt;&gt; 1106.56 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Small scale &gt;&gt; &gt; 0.6 + 1.1 = </a:t>
            </a:r>
            <a:r>
              <a:rPr lang="en-US" sz="2400" dirty="0">
                <a:highlight>
                  <a:srgbClr val="FFFF00"/>
                </a:highlight>
              </a:rPr>
              <a:t>1.7 liters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4DA8C-6D03-21F0-71F1-2531B4C2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257" y="2867919"/>
            <a:ext cx="4253283" cy="2576611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5FDD0127-5DD5-770C-5179-1F129B8F7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135" y="5444530"/>
            <a:ext cx="763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 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BBA37-FAD7-C18D-B7A4-2E0EC30A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26"/>
            <a:ext cx="1166261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01255B-751E-CFF3-BBAD-BF23E939ADAF}"/>
                  </a:ext>
                </a:extLst>
              </p:cNvPr>
              <p:cNvSpPr txBox="1"/>
              <p:nvPr/>
            </p:nvSpPr>
            <p:spPr>
              <a:xfrm>
                <a:off x="978568" y="713874"/>
                <a:ext cx="10162674" cy="4371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u="sng" dirty="0"/>
                  <a:t>How do we measure the viscosity?</a:t>
                </a:r>
              </a:p>
              <a:p>
                <a:pPr algn="ctr"/>
                <a:endParaRPr lang="en-US" sz="3200" b="1" u="sng" dirty="0"/>
              </a:p>
              <a:p>
                <a:pPr algn="ctr"/>
                <a:r>
                  <a:rPr lang="en-US" sz="3200" dirty="0"/>
                  <a:t>- Viscosity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b="1" u="sng" dirty="0"/>
                  <a:t>Since:</a:t>
                </a:r>
                <a:r>
                  <a:rPr lang="en-US" sz="2800" dirty="0"/>
                  <a:t> Viscosity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/>
                  <a:t>orce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b="1" u="sng" dirty="0"/>
                  <a:t>Since:</a:t>
                </a:r>
                <a:r>
                  <a:rPr lang="en-US" sz="2800" dirty="0"/>
                  <a:t> Force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intensity 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b="1" u="sng" dirty="0"/>
                  <a:t>Then:</a:t>
                </a:r>
                <a:r>
                  <a:rPr lang="en-US" sz="2800" dirty="0"/>
                  <a:t> Viscosity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intensity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01255B-751E-CFF3-BBAD-BF23E939A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68" y="713874"/>
                <a:ext cx="10162674" cy="4371966"/>
              </a:xfrm>
              <a:prstGeom prst="rect">
                <a:avLst/>
              </a:prstGeom>
              <a:blipFill>
                <a:blip r:embed="rId2"/>
                <a:stretch>
                  <a:fillRect t="-1813" b="-2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39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 rot="-4803763">
            <a:off x="561111" y="977128"/>
            <a:ext cx="311427" cy="30888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10942368" y="241918"/>
            <a:ext cx="858249" cy="85127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 rot="-4803831">
            <a:off x="892839" y="299939"/>
            <a:ext cx="706143" cy="700368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291532" y="6033029"/>
            <a:ext cx="592681" cy="588355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 rot="-4803763">
            <a:off x="432144" y="5432228"/>
            <a:ext cx="311427" cy="30888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/>
          <p:nvPr/>
        </p:nvSpPr>
        <p:spPr>
          <a:xfrm rot="7199995">
            <a:off x="11009262" y="918959"/>
            <a:ext cx="371821" cy="369148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ED0AA-002E-7779-85C4-FCD5CCDEAB32}"/>
                  </a:ext>
                </a:extLst>
              </p:cNvPr>
              <p:cNvSpPr txBox="1"/>
              <p:nvPr/>
            </p:nvSpPr>
            <p:spPr>
              <a:xfrm>
                <a:off x="1211176" y="1092736"/>
                <a:ext cx="9731189" cy="540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1 mole of washing soda = 84 grams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1 liter of </a:t>
                </a:r>
                <a:r>
                  <a:rPr lang="en-US" sz="2000" dirty="0">
                    <a:effectLst/>
                    <a:latin typeface="Arial (Body)"/>
                    <a:ea typeface="Calibri" panose="020F0502020204030204" pitchFamily="34" charset="0"/>
                  </a:rPr>
                  <a:t>vinegar</a:t>
                </a:r>
                <a:r>
                  <a:rPr lang="en-US" sz="2000" dirty="0"/>
                  <a:t> contains x grams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Density = 0.75 g/ml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sz="2000" dirty="0"/>
                  <a:t> =  0.75  &gt;&gt;&gt;&gt;&gt;&gt; X = 750 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“n” moles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750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sz="2000" dirty="0"/>
                  <a:t> = 12.5 mol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1 liter                       12.5 mol</a:t>
                </a:r>
              </a:p>
              <a:p>
                <a:r>
                  <a:rPr lang="en-US" sz="2000" dirty="0"/>
                  <a:t>    “y” liters                    1 mol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 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1∗1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12.5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=0.08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= 80 ml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80 ml : 84 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ED0AA-002E-7779-85C4-FCD5CCDE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76" y="1092736"/>
                <a:ext cx="9731189" cy="5408917"/>
              </a:xfrm>
              <a:prstGeom prst="rect">
                <a:avLst/>
              </a:prstGeom>
              <a:blipFill>
                <a:blip r:embed="rId3"/>
                <a:stretch>
                  <a:fillRect l="-564" t="-450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A8E01C3A-63C0-83BA-8E98-D5BF5A8146C0}"/>
              </a:ext>
            </a:extLst>
          </p:cNvPr>
          <p:cNvSpPr/>
          <p:nvPr/>
        </p:nvSpPr>
        <p:spPr>
          <a:xfrm>
            <a:off x="2679031" y="4871345"/>
            <a:ext cx="930442" cy="9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C49657-1F82-FCB8-876D-D7E125E6BE54}"/>
              </a:ext>
            </a:extLst>
          </p:cNvPr>
          <p:cNvSpPr/>
          <p:nvPr/>
        </p:nvSpPr>
        <p:spPr>
          <a:xfrm>
            <a:off x="2486526" y="4532599"/>
            <a:ext cx="930442" cy="9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AD4FC-CD08-12F8-A2C4-F0B31BAAAA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8" b="13103"/>
          <a:stretch/>
        </p:blipFill>
        <p:spPr>
          <a:xfrm>
            <a:off x="5887452" y="2266082"/>
            <a:ext cx="5293895" cy="3499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/>
          <p:nvPr/>
        </p:nvSpPr>
        <p:spPr>
          <a:xfrm rot="-4033218">
            <a:off x="7882450" y="768918"/>
            <a:ext cx="311439" cy="308892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 rot="-4033279">
            <a:off x="9965624" y="3059513"/>
            <a:ext cx="428789" cy="42528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36"/>
          <p:cNvSpPr/>
          <p:nvPr/>
        </p:nvSpPr>
        <p:spPr>
          <a:xfrm rot="-4033218">
            <a:off x="9423597" y="271685"/>
            <a:ext cx="311439" cy="308892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8C666-5E28-B557-E02F-89C9668C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45" y="401053"/>
            <a:ext cx="6099786" cy="60758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524DF0-0111-C1E0-2DD0-FFB4F25B0658}"/>
              </a:ext>
            </a:extLst>
          </p:cNvPr>
          <p:cNvCxnSpPr>
            <a:cxnSpLocks/>
          </p:cNvCxnSpPr>
          <p:nvPr/>
        </p:nvCxnSpPr>
        <p:spPr>
          <a:xfrm flipV="1">
            <a:off x="350298" y="3515950"/>
            <a:ext cx="1495806" cy="45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92C5A-B54F-6DED-9823-6ACA09D1AC77}"/>
              </a:ext>
            </a:extLst>
          </p:cNvPr>
          <p:cNvCxnSpPr>
            <a:cxnSpLocks/>
          </p:cNvCxnSpPr>
          <p:nvPr/>
        </p:nvCxnSpPr>
        <p:spPr>
          <a:xfrm flipH="1">
            <a:off x="7312559" y="3445123"/>
            <a:ext cx="1780027" cy="9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CD28FC-0794-A53F-AC85-0A5CCDD999A7}"/>
              </a:ext>
            </a:extLst>
          </p:cNvPr>
          <p:cNvCxnSpPr>
            <a:cxnSpLocks/>
          </p:cNvCxnSpPr>
          <p:nvPr/>
        </p:nvCxnSpPr>
        <p:spPr>
          <a:xfrm flipH="1">
            <a:off x="7312558" y="2755312"/>
            <a:ext cx="1780027" cy="9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37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 rot="-4803763">
            <a:off x="561111" y="977128"/>
            <a:ext cx="311427" cy="30888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10942368" y="241918"/>
            <a:ext cx="858249" cy="85127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 rot="-4803831">
            <a:off x="892839" y="299939"/>
            <a:ext cx="706143" cy="700368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291532" y="6033029"/>
            <a:ext cx="592681" cy="588355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 rot="-4803763">
            <a:off x="432144" y="5432228"/>
            <a:ext cx="311427" cy="30888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/>
          <p:nvPr/>
        </p:nvSpPr>
        <p:spPr>
          <a:xfrm rot="7199995">
            <a:off x="11009262" y="918959"/>
            <a:ext cx="371821" cy="369148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607F8-3474-58E7-B59D-A0100AEFE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66" r="12155" b="38416"/>
          <a:stretch/>
        </p:blipFill>
        <p:spPr>
          <a:xfrm>
            <a:off x="2799348" y="1213716"/>
            <a:ext cx="6593304" cy="127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FD4D4-0A43-559B-3038-D6E632AF0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6" y="2998398"/>
            <a:ext cx="5051333" cy="303463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CBDBF8D-E107-0053-A309-E21D5AFD7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23" y="3003450"/>
            <a:ext cx="5275305" cy="30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8885500" y="822200"/>
            <a:ext cx="2288400" cy="674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33350" dir="78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75" name="Google Shape;175;p32"/>
          <p:cNvGrpSpPr/>
          <p:nvPr/>
        </p:nvGrpSpPr>
        <p:grpSpPr>
          <a:xfrm>
            <a:off x="10080586" y="4758394"/>
            <a:ext cx="1452487" cy="1694957"/>
            <a:chOff x="7560439" y="3568795"/>
            <a:chExt cx="1089365" cy="1271218"/>
          </a:xfrm>
        </p:grpSpPr>
        <p:sp>
          <p:nvSpPr>
            <p:cNvPr id="176" name="Google Shape;176;p32"/>
            <p:cNvSpPr/>
            <p:nvPr/>
          </p:nvSpPr>
          <p:spPr>
            <a:xfrm>
              <a:off x="7978673" y="3966724"/>
              <a:ext cx="671131" cy="666847"/>
            </a:xfrm>
            <a:custGeom>
              <a:avLst/>
              <a:gdLst/>
              <a:ahLst/>
              <a:cxnLst/>
              <a:rect l="l" t="t" r="r" b="b"/>
              <a:pathLst>
                <a:path w="10809" h="10740" extrusionOk="0">
                  <a:moveTo>
                    <a:pt x="5404" y="1"/>
                  </a:moveTo>
                  <a:cubicBezTo>
                    <a:pt x="2432" y="1"/>
                    <a:pt x="0" y="2398"/>
                    <a:pt x="0" y="5370"/>
                  </a:cubicBezTo>
                  <a:cubicBezTo>
                    <a:pt x="0" y="8334"/>
                    <a:pt x="2432" y="10740"/>
                    <a:pt x="5404" y="10740"/>
                  </a:cubicBezTo>
                  <a:cubicBezTo>
                    <a:pt x="8411" y="10740"/>
                    <a:pt x="10808" y="8334"/>
                    <a:pt x="10808" y="5370"/>
                  </a:cubicBezTo>
                  <a:cubicBezTo>
                    <a:pt x="10808" y="2398"/>
                    <a:pt x="8411" y="1"/>
                    <a:pt x="54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8220822" y="3786418"/>
              <a:ext cx="113190" cy="342737"/>
            </a:xfrm>
            <a:custGeom>
              <a:avLst/>
              <a:gdLst/>
              <a:ahLst/>
              <a:cxnLst/>
              <a:rect l="l" t="t" r="r" b="b"/>
              <a:pathLst>
                <a:path w="1823" h="5520" extrusionOk="0">
                  <a:moveTo>
                    <a:pt x="1324" y="1"/>
                  </a:moveTo>
                  <a:lnTo>
                    <a:pt x="1" y="147"/>
                  </a:lnTo>
                  <a:lnTo>
                    <a:pt x="465" y="4941"/>
                  </a:lnTo>
                  <a:cubicBezTo>
                    <a:pt x="497" y="5279"/>
                    <a:pt x="786" y="5520"/>
                    <a:pt x="1113" y="5520"/>
                  </a:cubicBezTo>
                  <a:cubicBezTo>
                    <a:pt x="1134" y="5520"/>
                    <a:pt x="1156" y="5519"/>
                    <a:pt x="1178" y="5516"/>
                  </a:cubicBezTo>
                  <a:cubicBezTo>
                    <a:pt x="1573" y="5482"/>
                    <a:pt x="1822" y="5156"/>
                    <a:pt x="1788" y="4795"/>
                  </a:cubicBezTo>
                  <a:lnTo>
                    <a:pt x="1324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825002" y="4425439"/>
              <a:ext cx="335596" cy="201234"/>
            </a:xfrm>
            <a:custGeom>
              <a:avLst/>
              <a:gdLst/>
              <a:ahLst/>
              <a:cxnLst/>
              <a:rect l="l" t="t" r="r" b="b"/>
              <a:pathLst>
                <a:path w="5405" h="3241" extrusionOk="0">
                  <a:moveTo>
                    <a:pt x="4645" y="0"/>
                  </a:moveTo>
                  <a:cubicBezTo>
                    <a:pt x="4552" y="0"/>
                    <a:pt x="4458" y="18"/>
                    <a:pt x="4365" y="53"/>
                  </a:cubicBezTo>
                  <a:lnTo>
                    <a:pt x="1" y="2020"/>
                  </a:lnTo>
                  <a:lnTo>
                    <a:pt x="542" y="3240"/>
                  </a:lnTo>
                  <a:lnTo>
                    <a:pt x="4941" y="1273"/>
                  </a:lnTo>
                  <a:cubicBezTo>
                    <a:pt x="5267" y="1127"/>
                    <a:pt x="5405" y="732"/>
                    <a:pt x="5267" y="414"/>
                  </a:cubicBezTo>
                  <a:cubicBezTo>
                    <a:pt x="5159" y="145"/>
                    <a:pt x="4912" y="0"/>
                    <a:pt x="4645" y="0"/>
                  </a:cubicBez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8100803" y="3568795"/>
              <a:ext cx="339881" cy="337708"/>
            </a:xfrm>
            <a:custGeom>
              <a:avLst/>
              <a:gdLst/>
              <a:ahLst/>
              <a:cxnLst/>
              <a:rect l="l" t="t" r="r" b="b"/>
              <a:pathLst>
                <a:path w="5474" h="5439" extrusionOk="0">
                  <a:moveTo>
                    <a:pt x="2715" y="0"/>
                  </a:moveTo>
                  <a:cubicBezTo>
                    <a:pt x="1212" y="0"/>
                    <a:pt x="1" y="1212"/>
                    <a:pt x="1" y="2715"/>
                  </a:cubicBezTo>
                  <a:cubicBezTo>
                    <a:pt x="1" y="4219"/>
                    <a:pt x="1212" y="5439"/>
                    <a:pt x="2715" y="5439"/>
                  </a:cubicBezTo>
                  <a:cubicBezTo>
                    <a:pt x="4219" y="5439"/>
                    <a:pt x="5473" y="4219"/>
                    <a:pt x="5473" y="2715"/>
                  </a:cubicBezTo>
                  <a:cubicBezTo>
                    <a:pt x="5473" y="1212"/>
                    <a:pt x="4219" y="0"/>
                    <a:pt x="27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3000">
                  <a:schemeClr val="accent5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7560439" y="4413207"/>
              <a:ext cx="428980" cy="426807"/>
            </a:xfrm>
            <a:custGeom>
              <a:avLst/>
              <a:gdLst/>
              <a:ahLst/>
              <a:cxnLst/>
              <a:rect l="l" t="t" r="r" b="b"/>
              <a:pathLst>
                <a:path w="6909" h="6874" extrusionOk="0">
                  <a:moveTo>
                    <a:pt x="3471" y="1"/>
                  </a:moveTo>
                  <a:cubicBezTo>
                    <a:pt x="1538" y="1"/>
                    <a:pt x="1" y="1539"/>
                    <a:pt x="1" y="3437"/>
                  </a:cubicBezTo>
                  <a:cubicBezTo>
                    <a:pt x="1" y="5336"/>
                    <a:pt x="1538" y="6874"/>
                    <a:pt x="3471" y="6874"/>
                  </a:cubicBezTo>
                  <a:cubicBezTo>
                    <a:pt x="5370" y="6874"/>
                    <a:pt x="6908" y="5336"/>
                    <a:pt x="6908" y="3437"/>
                  </a:cubicBezTo>
                  <a:cubicBezTo>
                    <a:pt x="6908" y="1539"/>
                    <a:pt x="5370" y="1"/>
                    <a:pt x="34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3000">
                  <a:schemeClr val="accent5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32"/>
          <p:cNvGrpSpPr/>
          <p:nvPr/>
        </p:nvGrpSpPr>
        <p:grpSpPr>
          <a:xfrm>
            <a:off x="237101" y="244368"/>
            <a:ext cx="2927567" cy="4380609"/>
            <a:chOff x="177825" y="183275"/>
            <a:chExt cx="2195675" cy="3285457"/>
          </a:xfrm>
        </p:grpSpPr>
        <p:sp>
          <p:nvSpPr>
            <p:cNvPr id="182" name="Google Shape;182;p32"/>
            <p:cNvSpPr/>
            <p:nvPr/>
          </p:nvSpPr>
          <p:spPr>
            <a:xfrm>
              <a:off x="615245" y="2175093"/>
              <a:ext cx="473747" cy="648716"/>
            </a:xfrm>
            <a:custGeom>
              <a:avLst/>
              <a:gdLst/>
              <a:ahLst/>
              <a:cxnLst/>
              <a:rect l="l" t="t" r="r" b="b"/>
              <a:pathLst>
                <a:path w="7630" h="10448" extrusionOk="0">
                  <a:moveTo>
                    <a:pt x="1685" y="1"/>
                  </a:moveTo>
                  <a:lnTo>
                    <a:pt x="1" y="1074"/>
                  </a:lnTo>
                  <a:lnTo>
                    <a:pt x="5946" y="10448"/>
                  </a:lnTo>
                  <a:lnTo>
                    <a:pt x="7630" y="9374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711297" y="1252822"/>
              <a:ext cx="495602" cy="677526"/>
            </a:xfrm>
            <a:custGeom>
              <a:avLst/>
              <a:gdLst/>
              <a:ahLst/>
              <a:cxnLst/>
              <a:rect l="l" t="t" r="r" b="b"/>
              <a:pathLst>
                <a:path w="7982" h="10912" extrusionOk="0">
                  <a:moveTo>
                    <a:pt x="6693" y="0"/>
                  </a:moveTo>
                  <a:lnTo>
                    <a:pt x="0" y="10052"/>
                  </a:lnTo>
                  <a:lnTo>
                    <a:pt x="1289" y="10911"/>
                  </a:lnTo>
                  <a:lnTo>
                    <a:pt x="7982" y="859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177825" y="1594746"/>
              <a:ext cx="884534" cy="878077"/>
            </a:xfrm>
            <a:custGeom>
              <a:avLst/>
              <a:gdLst/>
              <a:ahLst/>
              <a:cxnLst/>
              <a:rect l="l" t="t" r="r" b="b"/>
              <a:pathLst>
                <a:path w="14246" h="14142" extrusionOk="0">
                  <a:moveTo>
                    <a:pt x="7123" y="0"/>
                  </a:moveTo>
                  <a:cubicBezTo>
                    <a:pt x="3180" y="0"/>
                    <a:pt x="1" y="3188"/>
                    <a:pt x="1" y="7088"/>
                  </a:cubicBezTo>
                  <a:cubicBezTo>
                    <a:pt x="1" y="10989"/>
                    <a:pt x="3180" y="14142"/>
                    <a:pt x="7123" y="14142"/>
                  </a:cubicBezTo>
                  <a:cubicBezTo>
                    <a:pt x="11058" y="14142"/>
                    <a:pt x="14245" y="10989"/>
                    <a:pt x="14245" y="7088"/>
                  </a:cubicBezTo>
                  <a:cubicBezTo>
                    <a:pt x="14245" y="3188"/>
                    <a:pt x="11058" y="0"/>
                    <a:pt x="7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753394" y="2619465"/>
              <a:ext cx="855724" cy="849267"/>
            </a:xfrm>
            <a:custGeom>
              <a:avLst/>
              <a:gdLst/>
              <a:ahLst/>
              <a:cxnLst/>
              <a:rect l="l" t="t" r="r" b="b"/>
              <a:pathLst>
                <a:path w="13782" h="13678" extrusionOk="0">
                  <a:moveTo>
                    <a:pt x="6874" y="0"/>
                  </a:moveTo>
                  <a:cubicBezTo>
                    <a:pt x="3077" y="0"/>
                    <a:pt x="1" y="3076"/>
                    <a:pt x="1" y="6839"/>
                  </a:cubicBezTo>
                  <a:cubicBezTo>
                    <a:pt x="1" y="10636"/>
                    <a:pt x="3077" y="13678"/>
                    <a:pt x="6874" y="13678"/>
                  </a:cubicBezTo>
                  <a:cubicBezTo>
                    <a:pt x="10706" y="13678"/>
                    <a:pt x="13781" y="10636"/>
                    <a:pt x="13781" y="6839"/>
                  </a:cubicBezTo>
                  <a:cubicBezTo>
                    <a:pt x="13781" y="3076"/>
                    <a:pt x="10706" y="0"/>
                    <a:pt x="687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908617" y="870291"/>
              <a:ext cx="595940" cy="591159"/>
            </a:xfrm>
            <a:custGeom>
              <a:avLst/>
              <a:gdLst/>
              <a:ahLst/>
              <a:cxnLst/>
              <a:rect l="l" t="t" r="r" b="b"/>
              <a:pathLst>
                <a:path w="9598" h="9521" extrusionOk="0">
                  <a:moveTo>
                    <a:pt x="4804" y="1"/>
                  </a:moveTo>
                  <a:cubicBezTo>
                    <a:pt x="2149" y="1"/>
                    <a:pt x="1" y="2149"/>
                    <a:pt x="1" y="4761"/>
                  </a:cubicBezTo>
                  <a:cubicBezTo>
                    <a:pt x="1" y="7407"/>
                    <a:pt x="2149" y="9520"/>
                    <a:pt x="4804" y="9520"/>
                  </a:cubicBezTo>
                  <a:cubicBezTo>
                    <a:pt x="7450" y="9520"/>
                    <a:pt x="9598" y="7407"/>
                    <a:pt x="9598" y="4761"/>
                  </a:cubicBezTo>
                  <a:cubicBezTo>
                    <a:pt x="9598" y="2149"/>
                    <a:pt x="7450" y="1"/>
                    <a:pt x="48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902222" y="576920"/>
              <a:ext cx="264690" cy="465799"/>
            </a:xfrm>
            <a:custGeom>
              <a:avLst/>
              <a:gdLst/>
              <a:ahLst/>
              <a:cxnLst/>
              <a:rect l="l" t="t" r="r" b="b"/>
              <a:pathLst>
                <a:path w="4263" h="7502" extrusionOk="0">
                  <a:moveTo>
                    <a:pt x="1178" y="1"/>
                  </a:moveTo>
                  <a:lnTo>
                    <a:pt x="1" y="533"/>
                  </a:lnTo>
                  <a:lnTo>
                    <a:pt x="2896" y="7089"/>
                  </a:lnTo>
                  <a:cubicBezTo>
                    <a:pt x="3030" y="7357"/>
                    <a:pt x="3264" y="7502"/>
                    <a:pt x="3524" y="7502"/>
                  </a:cubicBezTo>
                  <a:cubicBezTo>
                    <a:pt x="3613" y="7502"/>
                    <a:pt x="3706" y="7485"/>
                    <a:pt x="3798" y="7449"/>
                  </a:cubicBezTo>
                  <a:cubicBezTo>
                    <a:pt x="4116" y="7269"/>
                    <a:pt x="4262" y="6874"/>
                    <a:pt x="4116" y="6547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386581" y="950324"/>
              <a:ext cx="487096" cy="199619"/>
            </a:xfrm>
            <a:custGeom>
              <a:avLst/>
              <a:gdLst/>
              <a:ahLst/>
              <a:cxnLst/>
              <a:rect l="l" t="t" r="r" b="b"/>
              <a:pathLst>
                <a:path w="7845" h="3215" extrusionOk="0">
                  <a:moveTo>
                    <a:pt x="7484" y="1"/>
                  </a:moveTo>
                  <a:lnTo>
                    <a:pt x="576" y="1934"/>
                  </a:lnTo>
                  <a:cubicBezTo>
                    <a:pt x="216" y="2037"/>
                    <a:pt x="1" y="2398"/>
                    <a:pt x="112" y="2759"/>
                  </a:cubicBezTo>
                  <a:cubicBezTo>
                    <a:pt x="198" y="3022"/>
                    <a:pt x="460" y="3214"/>
                    <a:pt x="752" y="3214"/>
                  </a:cubicBezTo>
                  <a:cubicBezTo>
                    <a:pt x="813" y="3214"/>
                    <a:pt x="875" y="3206"/>
                    <a:pt x="937" y="3188"/>
                  </a:cubicBezTo>
                  <a:lnTo>
                    <a:pt x="7845" y="1289"/>
                  </a:lnTo>
                  <a:lnTo>
                    <a:pt x="7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1591414" y="561460"/>
              <a:ext cx="782086" cy="775690"/>
            </a:xfrm>
            <a:custGeom>
              <a:avLst/>
              <a:gdLst/>
              <a:ahLst/>
              <a:cxnLst/>
              <a:rect l="l" t="t" r="r" b="b"/>
              <a:pathLst>
                <a:path w="12596" h="12493" extrusionOk="0">
                  <a:moveTo>
                    <a:pt x="6298" y="1"/>
                  </a:moveTo>
                  <a:cubicBezTo>
                    <a:pt x="2827" y="1"/>
                    <a:pt x="1" y="2793"/>
                    <a:pt x="1" y="6264"/>
                  </a:cubicBezTo>
                  <a:cubicBezTo>
                    <a:pt x="1" y="9700"/>
                    <a:pt x="2827" y="12492"/>
                    <a:pt x="6298" y="12492"/>
                  </a:cubicBezTo>
                  <a:cubicBezTo>
                    <a:pt x="9769" y="12492"/>
                    <a:pt x="12596" y="9700"/>
                    <a:pt x="12596" y="6264"/>
                  </a:cubicBezTo>
                  <a:cubicBezTo>
                    <a:pt x="12596" y="2793"/>
                    <a:pt x="9769" y="1"/>
                    <a:pt x="629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564580" y="183275"/>
              <a:ext cx="595381" cy="589482"/>
            </a:xfrm>
            <a:custGeom>
              <a:avLst/>
              <a:gdLst/>
              <a:ahLst/>
              <a:cxnLst/>
              <a:rect l="l" t="t" r="r" b="b"/>
              <a:pathLst>
                <a:path w="9589" h="9494" extrusionOk="0">
                  <a:moveTo>
                    <a:pt x="4794" y="0"/>
                  </a:moveTo>
                  <a:cubicBezTo>
                    <a:pt x="2148" y="0"/>
                    <a:pt x="0" y="2114"/>
                    <a:pt x="0" y="4768"/>
                  </a:cubicBezTo>
                  <a:cubicBezTo>
                    <a:pt x="0" y="7380"/>
                    <a:pt x="2148" y="9494"/>
                    <a:pt x="4794" y="9494"/>
                  </a:cubicBezTo>
                  <a:cubicBezTo>
                    <a:pt x="7441" y="9494"/>
                    <a:pt x="9588" y="7380"/>
                    <a:pt x="9588" y="4768"/>
                  </a:cubicBezTo>
                  <a:cubicBezTo>
                    <a:pt x="9588" y="2114"/>
                    <a:pt x="7441" y="0"/>
                    <a:pt x="479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32"/>
          <p:cNvSpPr/>
          <p:nvPr/>
        </p:nvSpPr>
        <p:spPr>
          <a:xfrm>
            <a:off x="1374510" y="5274901"/>
            <a:ext cx="468529" cy="464697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2" name="Google Shape;192;p32"/>
          <p:cNvSpPr/>
          <p:nvPr/>
        </p:nvSpPr>
        <p:spPr>
          <a:xfrm rot="7062932">
            <a:off x="2175775" y="299654"/>
            <a:ext cx="312532" cy="310533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10786737" y="3429001"/>
            <a:ext cx="311415" cy="308868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10427062" y="4864800"/>
            <a:ext cx="186924" cy="185437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11351966" y="5383383"/>
            <a:ext cx="448669" cy="44500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1689834" y="5549927"/>
            <a:ext cx="239031" cy="237117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5EC14-D1B0-0808-A6EF-1E68EA48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44" y="1865954"/>
            <a:ext cx="6269878" cy="3798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40"/>
          <p:cNvGrpSpPr/>
          <p:nvPr/>
        </p:nvGrpSpPr>
        <p:grpSpPr>
          <a:xfrm rot="794313">
            <a:off x="453941" y="551335"/>
            <a:ext cx="3302980" cy="2130860"/>
            <a:chOff x="402850" y="444661"/>
            <a:chExt cx="2477299" cy="1598186"/>
          </a:xfrm>
        </p:grpSpPr>
        <p:sp>
          <p:nvSpPr>
            <p:cNvPr id="389" name="Google Shape;389;p40"/>
            <p:cNvSpPr/>
            <p:nvPr/>
          </p:nvSpPr>
          <p:spPr>
            <a:xfrm rot="-2168956">
              <a:off x="2349533" y="817247"/>
              <a:ext cx="539083" cy="6936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0"/>
            <p:cNvSpPr/>
            <p:nvPr/>
          </p:nvSpPr>
          <p:spPr>
            <a:xfrm rot="1715802">
              <a:off x="1860404" y="841274"/>
              <a:ext cx="597943" cy="6900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1072040" y="719462"/>
              <a:ext cx="148502" cy="536748"/>
            </a:xfrm>
            <a:custGeom>
              <a:avLst/>
              <a:gdLst/>
              <a:ahLst/>
              <a:cxnLst/>
              <a:rect l="l" t="t" r="r" b="b"/>
              <a:pathLst>
                <a:path w="2080" h="7518" extrusionOk="0">
                  <a:moveTo>
                    <a:pt x="937" y="0"/>
                  </a:moveTo>
                  <a:lnTo>
                    <a:pt x="1" y="146"/>
                  </a:lnTo>
                  <a:lnTo>
                    <a:pt x="1118" y="7518"/>
                  </a:lnTo>
                  <a:lnTo>
                    <a:pt x="2080" y="7380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1430303" y="530478"/>
              <a:ext cx="212257" cy="317208"/>
            </a:xfrm>
            <a:custGeom>
              <a:avLst/>
              <a:gdLst/>
              <a:ahLst/>
              <a:cxnLst/>
              <a:rect l="l" t="t" r="r" b="b"/>
              <a:pathLst>
                <a:path w="2973" h="4443" extrusionOk="0">
                  <a:moveTo>
                    <a:pt x="825" y="1"/>
                  </a:moveTo>
                  <a:lnTo>
                    <a:pt x="0" y="465"/>
                  </a:lnTo>
                  <a:lnTo>
                    <a:pt x="2148" y="4443"/>
                  </a:lnTo>
                  <a:lnTo>
                    <a:pt x="2973" y="4013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1583661" y="722532"/>
              <a:ext cx="329417" cy="138078"/>
            </a:xfrm>
            <a:custGeom>
              <a:avLst/>
              <a:gdLst/>
              <a:ahLst/>
              <a:cxnLst/>
              <a:rect l="l" t="t" r="r" b="b"/>
              <a:pathLst>
                <a:path w="4614" h="1934" extrusionOk="0">
                  <a:moveTo>
                    <a:pt x="4399" y="0"/>
                  </a:moveTo>
                  <a:lnTo>
                    <a:pt x="0" y="997"/>
                  </a:lnTo>
                  <a:lnTo>
                    <a:pt x="180" y="1933"/>
                  </a:lnTo>
                  <a:lnTo>
                    <a:pt x="4614" y="928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248744" y="806565"/>
              <a:ext cx="368041" cy="409165"/>
            </a:xfrm>
            <a:custGeom>
              <a:avLst/>
              <a:gdLst/>
              <a:ahLst/>
              <a:cxnLst/>
              <a:rect l="l" t="t" r="r" b="b"/>
              <a:pathLst>
                <a:path w="5155" h="5731" extrusionOk="0">
                  <a:moveTo>
                    <a:pt x="4476" y="0"/>
                  </a:moveTo>
                  <a:lnTo>
                    <a:pt x="0" y="5086"/>
                  </a:lnTo>
                  <a:lnTo>
                    <a:pt x="713" y="5731"/>
                  </a:lnTo>
                  <a:lnTo>
                    <a:pt x="5155" y="610"/>
                  </a:lnTo>
                  <a:lnTo>
                    <a:pt x="44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714491" y="1016325"/>
              <a:ext cx="365614" cy="252738"/>
            </a:xfrm>
            <a:custGeom>
              <a:avLst/>
              <a:gdLst/>
              <a:ahLst/>
              <a:cxnLst/>
              <a:rect l="l" t="t" r="r" b="b"/>
              <a:pathLst>
                <a:path w="5121" h="3540" extrusionOk="0">
                  <a:moveTo>
                    <a:pt x="498" y="0"/>
                  </a:moveTo>
                  <a:lnTo>
                    <a:pt x="0" y="825"/>
                  </a:lnTo>
                  <a:lnTo>
                    <a:pt x="4622" y="3540"/>
                  </a:lnTo>
                  <a:lnTo>
                    <a:pt x="5121" y="2758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627389" y="732314"/>
              <a:ext cx="133152" cy="319635"/>
            </a:xfrm>
            <a:custGeom>
              <a:avLst/>
              <a:gdLst/>
              <a:ahLst/>
              <a:cxnLst/>
              <a:rect l="l" t="t" r="r" b="b"/>
              <a:pathLst>
                <a:path w="1865" h="4477" extrusionOk="0">
                  <a:moveTo>
                    <a:pt x="756" y="1"/>
                  </a:moveTo>
                  <a:lnTo>
                    <a:pt x="0" y="181"/>
                  </a:lnTo>
                  <a:lnTo>
                    <a:pt x="1117" y="4477"/>
                  </a:lnTo>
                  <a:lnTo>
                    <a:pt x="1864" y="4296"/>
                  </a:lnTo>
                  <a:lnTo>
                    <a:pt x="756" y="1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609540" y="1330394"/>
              <a:ext cx="514115" cy="398741"/>
            </a:xfrm>
            <a:custGeom>
              <a:avLst/>
              <a:gdLst/>
              <a:ahLst/>
              <a:cxnLst/>
              <a:rect l="l" t="t" r="r" b="b"/>
              <a:pathLst>
                <a:path w="7201" h="5585" extrusionOk="0">
                  <a:moveTo>
                    <a:pt x="6625" y="0"/>
                  </a:moveTo>
                  <a:lnTo>
                    <a:pt x="1" y="4837"/>
                  </a:lnTo>
                  <a:lnTo>
                    <a:pt x="542" y="5585"/>
                  </a:lnTo>
                  <a:lnTo>
                    <a:pt x="7201" y="756"/>
                  </a:lnTo>
                  <a:lnTo>
                    <a:pt x="6625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230895" y="1376373"/>
              <a:ext cx="278583" cy="419588"/>
            </a:xfrm>
            <a:custGeom>
              <a:avLst/>
              <a:gdLst/>
              <a:ahLst/>
              <a:cxnLst/>
              <a:rect l="l" t="t" r="r" b="b"/>
              <a:pathLst>
                <a:path w="3902" h="5877" extrusionOk="0">
                  <a:moveTo>
                    <a:pt x="826" y="0"/>
                  </a:moveTo>
                  <a:lnTo>
                    <a:pt x="1" y="464"/>
                  </a:lnTo>
                  <a:lnTo>
                    <a:pt x="3077" y="5877"/>
                  </a:lnTo>
                  <a:lnTo>
                    <a:pt x="3901" y="540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343201" y="1274563"/>
              <a:ext cx="403667" cy="79177"/>
            </a:xfrm>
            <a:custGeom>
              <a:avLst/>
              <a:gdLst/>
              <a:ahLst/>
              <a:cxnLst/>
              <a:rect l="l" t="t" r="r" b="b"/>
              <a:pathLst>
                <a:path w="5654" h="1109" extrusionOk="0">
                  <a:moveTo>
                    <a:pt x="5653" y="0"/>
                  </a:moveTo>
                  <a:lnTo>
                    <a:pt x="0" y="172"/>
                  </a:lnTo>
                  <a:lnTo>
                    <a:pt x="35" y="1109"/>
                  </a:lnTo>
                  <a:lnTo>
                    <a:pt x="5653" y="928"/>
                  </a:lnTo>
                  <a:lnTo>
                    <a:pt x="5653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913828" y="995835"/>
              <a:ext cx="575372" cy="568233"/>
            </a:xfrm>
            <a:custGeom>
              <a:avLst/>
              <a:gdLst/>
              <a:ahLst/>
              <a:cxnLst/>
              <a:rect l="l" t="t" r="r" b="b"/>
              <a:pathLst>
                <a:path w="8059" h="7959" extrusionOk="0">
                  <a:moveTo>
                    <a:pt x="4063" y="0"/>
                  </a:moveTo>
                  <a:cubicBezTo>
                    <a:pt x="3511" y="0"/>
                    <a:pt x="2975" y="111"/>
                    <a:pt x="2475" y="322"/>
                  </a:cubicBezTo>
                  <a:cubicBezTo>
                    <a:pt x="1719" y="640"/>
                    <a:pt x="1074" y="1215"/>
                    <a:pt x="610" y="1971"/>
                  </a:cubicBezTo>
                  <a:lnTo>
                    <a:pt x="610" y="2006"/>
                  </a:lnTo>
                  <a:cubicBezTo>
                    <a:pt x="499" y="2186"/>
                    <a:pt x="395" y="2358"/>
                    <a:pt x="327" y="2538"/>
                  </a:cubicBezTo>
                  <a:cubicBezTo>
                    <a:pt x="0" y="3475"/>
                    <a:pt x="0" y="4437"/>
                    <a:pt x="284" y="5296"/>
                  </a:cubicBezTo>
                  <a:cubicBezTo>
                    <a:pt x="542" y="5975"/>
                    <a:pt x="971" y="6619"/>
                    <a:pt x="1572" y="7083"/>
                  </a:cubicBezTo>
                  <a:cubicBezTo>
                    <a:pt x="1753" y="7229"/>
                    <a:pt x="1968" y="7375"/>
                    <a:pt x="2182" y="7478"/>
                  </a:cubicBezTo>
                  <a:cubicBezTo>
                    <a:pt x="2329" y="7556"/>
                    <a:pt x="2475" y="7624"/>
                    <a:pt x="2612" y="7693"/>
                  </a:cubicBezTo>
                  <a:cubicBezTo>
                    <a:pt x="3086" y="7873"/>
                    <a:pt x="3570" y="7958"/>
                    <a:pt x="4046" y="7958"/>
                  </a:cubicBezTo>
                  <a:cubicBezTo>
                    <a:pt x="5658" y="7958"/>
                    <a:pt x="7163" y="6980"/>
                    <a:pt x="7767" y="5408"/>
                  </a:cubicBezTo>
                  <a:cubicBezTo>
                    <a:pt x="7844" y="5227"/>
                    <a:pt x="7913" y="5013"/>
                    <a:pt x="7947" y="4832"/>
                  </a:cubicBezTo>
                  <a:cubicBezTo>
                    <a:pt x="7982" y="4686"/>
                    <a:pt x="8016" y="4506"/>
                    <a:pt x="8016" y="4368"/>
                  </a:cubicBezTo>
                  <a:cubicBezTo>
                    <a:pt x="8059" y="4188"/>
                    <a:pt x="8059" y="3973"/>
                    <a:pt x="8016" y="3793"/>
                  </a:cubicBezTo>
                  <a:lnTo>
                    <a:pt x="8016" y="3509"/>
                  </a:lnTo>
                  <a:cubicBezTo>
                    <a:pt x="7844" y="2109"/>
                    <a:pt x="6942" y="854"/>
                    <a:pt x="5585" y="287"/>
                  </a:cubicBezTo>
                  <a:lnTo>
                    <a:pt x="5550" y="287"/>
                  </a:lnTo>
                  <a:cubicBezTo>
                    <a:pt x="5550" y="287"/>
                    <a:pt x="5516" y="253"/>
                    <a:pt x="5482" y="253"/>
                  </a:cubicBezTo>
                  <a:cubicBezTo>
                    <a:pt x="5439" y="253"/>
                    <a:pt x="5439" y="253"/>
                    <a:pt x="5404" y="210"/>
                  </a:cubicBezTo>
                  <a:lnTo>
                    <a:pt x="5336" y="210"/>
                  </a:lnTo>
                  <a:cubicBezTo>
                    <a:pt x="5336" y="210"/>
                    <a:pt x="5301" y="210"/>
                    <a:pt x="5301" y="176"/>
                  </a:cubicBezTo>
                  <a:lnTo>
                    <a:pt x="5267" y="176"/>
                  </a:lnTo>
                  <a:cubicBezTo>
                    <a:pt x="4862" y="57"/>
                    <a:pt x="4458" y="0"/>
                    <a:pt x="406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1611862" y="1153619"/>
              <a:ext cx="329417" cy="327489"/>
            </a:xfrm>
            <a:custGeom>
              <a:avLst/>
              <a:gdLst/>
              <a:ahLst/>
              <a:cxnLst/>
              <a:rect l="l" t="t" r="r" b="b"/>
              <a:pathLst>
                <a:path w="4614" h="4587" extrusionOk="0">
                  <a:moveTo>
                    <a:pt x="2310" y="1"/>
                  </a:moveTo>
                  <a:cubicBezTo>
                    <a:pt x="1997" y="1"/>
                    <a:pt x="1693" y="67"/>
                    <a:pt x="1426" y="191"/>
                  </a:cubicBezTo>
                  <a:cubicBezTo>
                    <a:pt x="962" y="363"/>
                    <a:pt x="602" y="723"/>
                    <a:pt x="353" y="1153"/>
                  </a:cubicBezTo>
                  <a:lnTo>
                    <a:pt x="318" y="1153"/>
                  </a:lnTo>
                  <a:cubicBezTo>
                    <a:pt x="284" y="1265"/>
                    <a:pt x="215" y="1368"/>
                    <a:pt x="172" y="1480"/>
                  </a:cubicBezTo>
                  <a:cubicBezTo>
                    <a:pt x="0" y="2012"/>
                    <a:pt x="0" y="2553"/>
                    <a:pt x="172" y="3052"/>
                  </a:cubicBezTo>
                  <a:cubicBezTo>
                    <a:pt x="318" y="3447"/>
                    <a:pt x="567" y="3799"/>
                    <a:pt x="894" y="4091"/>
                  </a:cubicBezTo>
                  <a:cubicBezTo>
                    <a:pt x="997" y="4160"/>
                    <a:pt x="1109" y="4272"/>
                    <a:pt x="1246" y="4306"/>
                  </a:cubicBezTo>
                  <a:cubicBezTo>
                    <a:pt x="1323" y="4375"/>
                    <a:pt x="1426" y="4409"/>
                    <a:pt x="1504" y="4444"/>
                  </a:cubicBezTo>
                  <a:cubicBezTo>
                    <a:pt x="1769" y="4540"/>
                    <a:pt x="2041" y="4586"/>
                    <a:pt x="2309" y="4586"/>
                  </a:cubicBezTo>
                  <a:cubicBezTo>
                    <a:pt x="3233" y="4586"/>
                    <a:pt x="4108" y="4039"/>
                    <a:pt x="4468" y="3120"/>
                  </a:cubicBezTo>
                  <a:cubicBezTo>
                    <a:pt x="4511" y="3017"/>
                    <a:pt x="4545" y="2906"/>
                    <a:pt x="4545" y="2803"/>
                  </a:cubicBezTo>
                  <a:cubicBezTo>
                    <a:pt x="4579" y="2691"/>
                    <a:pt x="4579" y="2622"/>
                    <a:pt x="4579" y="2510"/>
                  </a:cubicBezTo>
                  <a:cubicBezTo>
                    <a:pt x="4614" y="2407"/>
                    <a:pt x="4614" y="2296"/>
                    <a:pt x="4614" y="2193"/>
                  </a:cubicBezTo>
                  <a:cubicBezTo>
                    <a:pt x="4614" y="2124"/>
                    <a:pt x="4614" y="2081"/>
                    <a:pt x="4579" y="2012"/>
                  </a:cubicBezTo>
                  <a:cubicBezTo>
                    <a:pt x="4511" y="1222"/>
                    <a:pt x="3969" y="509"/>
                    <a:pt x="3179" y="191"/>
                  </a:cubicBezTo>
                  <a:lnTo>
                    <a:pt x="3145" y="148"/>
                  </a:lnTo>
                  <a:lnTo>
                    <a:pt x="3076" y="148"/>
                  </a:lnTo>
                  <a:lnTo>
                    <a:pt x="3076" y="113"/>
                  </a:lnTo>
                  <a:lnTo>
                    <a:pt x="3007" y="113"/>
                  </a:lnTo>
                  <a:cubicBezTo>
                    <a:pt x="2777" y="37"/>
                    <a:pt x="2541" y="1"/>
                    <a:pt x="231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924252" y="468864"/>
              <a:ext cx="331915" cy="327632"/>
            </a:xfrm>
            <a:custGeom>
              <a:avLst/>
              <a:gdLst/>
              <a:ahLst/>
              <a:cxnLst/>
              <a:rect l="l" t="t" r="r" b="b"/>
              <a:pathLst>
                <a:path w="4649" h="4589" extrusionOk="0">
                  <a:moveTo>
                    <a:pt x="2328" y="0"/>
                  </a:moveTo>
                  <a:cubicBezTo>
                    <a:pt x="2018" y="0"/>
                    <a:pt x="1713" y="64"/>
                    <a:pt x="1426" y="185"/>
                  </a:cubicBezTo>
                  <a:cubicBezTo>
                    <a:pt x="997" y="400"/>
                    <a:pt x="645" y="718"/>
                    <a:pt x="396" y="1147"/>
                  </a:cubicBezTo>
                  <a:lnTo>
                    <a:pt x="353" y="1147"/>
                  </a:lnTo>
                  <a:cubicBezTo>
                    <a:pt x="318" y="1259"/>
                    <a:pt x="249" y="1362"/>
                    <a:pt x="215" y="1474"/>
                  </a:cubicBezTo>
                  <a:cubicBezTo>
                    <a:pt x="0" y="2007"/>
                    <a:pt x="35" y="2548"/>
                    <a:pt x="181" y="3046"/>
                  </a:cubicBezTo>
                  <a:cubicBezTo>
                    <a:pt x="318" y="3441"/>
                    <a:pt x="567" y="3802"/>
                    <a:pt x="928" y="4086"/>
                  </a:cubicBezTo>
                  <a:cubicBezTo>
                    <a:pt x="1040" y="4154"/>
                    <a:pt x="1143" y="4266"/>
                    <a:pt x="1289" y="4301"/>
                  </a:cubicBezTo>
                  <a:cubicBezTo>
                    <a:pt x="1358" y="4369"/>
                    <a:pt x="1426" y="4412"/>
                    <a:pt x="1538" y="4447"/>
                  </a:cubicBezTo>
                  <a:cubicBezTo>
                    <a:pt x="1801" y="4543"/>
                    <a:pt x="2073" y="4588"/>
                    <a:pt x="2340" y="4588"/>
                  </a:cubicBezTo>
                  <a:cubicBezTo>
                    <a:pt x="3266" y="4588"/>
                    <a:pt x="4143" y="4037"/>
                    <a:pt x="4476" y="3123"/>
                  </a:cubicBezTo>
                  <a:cubicBezTo>
                    <a:pt x="4545" y="3012"/>
                    <a:pt x="4545" y="2909"/>
                    <a:pt x="4580" y="2797"/>
                  </a:cubicBezTo>
                  <a:cubicBezTo>
                    <a:pt x="4614" y="2694"/>
                    <a:pt x="4614" y="2617"/>
                    <a:pt x="4614" y="2513"/>
                  </a:cubicBezTo>
                  <a:cubicBezTo>
                    <a:pt x="4648" y="2402"/>
                    <a:pt x="4648" y="2299"/>
                    <a:pt x="4648" y="2187"/>
                  </a:cubicBezTo>
                  <a:cubicBezTo>
                    <a:pt x="4614" y="2153"/>
                    <a:pt x="4614" y="2084"/>
                    <a:pt x="4614" y="2007"/>
                  </a:cubicBezTo>
                  <a:cubicBezTo>
                    <a:pt x="4511" y="1225"/>
                    <a:pt x="4004" y="503"/>
                    <a:pt x="3222" y="185"/>
                  </a:cubicBezTo>
                  <a:cubicBezTo>
                    <a:pt x="3188" y="185"/>
                    <a:pt x="3188" y="151"/>
                    <a:pt x="3188" y="151"/>
                  </a:cubicBezTo>
                  <a:lnTo>
                    <a:pt x="3110" y="151"/>
                  </a:lnTo>
                  <a:lnTo>
                    <a:pt x="3076" y="116"/>
                  </a:lnTo>
                  <a:lnTo>
                    <a:pt x="3042" y="116"/>
                  </a:lnTo>
                  <a:cubicBezTo>
                    <a:pt x="2806" y="38"/>
                    <a:pt x="2566" y="0"/>
                    <a:pt x="232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483636" y="702470"/>
              <a:ext cx="227679" cy="225965"/>
            </a:xfrm>
            <a:custGeom>
              <a:avLst/>
              <a:gdLst/>
              <a:ahLst/>
              <a:cxnLst/>
              <a:rect l="l" t="t" r="r" b="b"/>
              <a:pathLst>
                <a:path w="3189" h="3165" extrusionOk="0">
                  <a:moveTo>
                    <a:pt x="1619" y="0"/>
                  </a:moveTo>
                  <a:cubicBezTo>
                    <a:pt x="1396" y="0"/>
                    <a:pt x="1182" y="48"/>
                    <a:pt x="971" y="135"/>
                  </a:cubicBezTo>
                  <a:cubicBezTo>
                    <a:pt x="679" y="281"/>
                    <a:pt x="396" y="496"/>
                    <a:pt x="250" y="779"/>
                  </a:cubicBezTo>
                  <a:lnTo>
                    <a:pt x="215" y="814"/>
                  </a:lnTo>
                  <a:cubicBezTo>
                    <a:pt x="181" y="882"/>
                    <a:pt x="147" y="960"/>
                    <a:pt x="112" y="1029"/>
                  </a:cubicBezTo>
                  <a:cubicBezTo>
                    <a:pt x="1" y="1389"/>
                    <a:pt x="1" y="1785"/>
                    <a:pt x="112" y="2102"/>
                  </a:cubicBezTo>
                  <a:cubicBezTo>
                    <a:pt x="215" y="2386"/>
                    <a:pt x="396" y="2644"/>
                    <a:pt x="611" y="2816"/>
                  </a:cubicBezTo>
                  <a:cubicBezTo>
                    <a:pt x="679" y="2893"/>
                    <a:pt x="791" y="2927"/>
                    <a:pt x="860" y="2962"/>
                  </a:cubicBezTo>
                  <a:cubicBezTo>
                    <a:pt x="937" y="2996"/>
                    <a:pt x="971" y="3030"/>
                    <a:pt x="1040" y="3073"/>
                  </a:cubicBezTo>
                  <a:cubicBezTo>
                    <a:pt x="1220" y="3135"/>
                    <a:pt x="1402" y="3164"/>
                    <a:pt x="1582" y="3164"/>
                  </a:cubicBezTo>
                  <a:cubicBezTo>
                    <a:pt x="2227" y="3164"/>
                    <a:pt x="2830" y="2782"/>
                    <a:pt x="3085" y="2137"/>
                  </a:cubicBezTo>
                  <a:cubicBezTo>
                    <a:pt x="3085" y="2068"/>
                    <a:pt x="3119" y="1999"/>
                    <a:pt x="3154" y="1922"/>
                  </a:cubicBezTo>
                  <a:lnTo>
                    <a:pt x="3154" y="1742"/>
                  </a:lnTo>
                  <a:cubicBezTo>
                    <a:pt x="3188" y="1673"/>
                    <a:pt x="3188" y="1604"/>
                    <a:pt x="3188" y="1527"/>
                  </a:cubicBezTo>
                  <a:cubicBezTo>
                    <a:pt x="3188" y="1458"/>
                    <a:pt x="3154" y="1424"/>
                    <a:pt x="3154" y="1389"/>
                  </a:cubicBezTo>
                  <a:cubicBezTo>
                    <a:pt x="3085" y="848"/>
                    <a:pt x="2758" y="350"/>
                    <a:pt x="2183" y="135"/>
                  </a:cubicBezTo>
                  <a:lnTo>
                    <a:pt x="2149" y="101"/>
                  </a:lnTo>
                  <a:lnTo>
                    <a:pt x="2080" y="101"/>
                  </a:lnTo>
                  <a:lnTo>
                    <a:pt x="2080" y="66"/>
                  </a:lnTo>
                  <a:cubicBezTo>
                    <a:pt x="1921" y="21"/>
                    <a:pt x="1768" y="0"/>
                    <a:pt x="161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335847" y="444661"/>
              <a:ext cx="230035" cy="225537"/>
            </a:xfrm>
            <a:custGeom>
              <a:avLst/>
              <a:gdLst/>
              <a:ahLst/>
              <a:cxnLst/>
              <a:rect l="l" t="t" r="r" b="b"/>
              <a:pathLst>
                <a:path w="3222" h="3159" extrusionOk="0">
                  <a:moveTo>
                    <a:pt x="1594" y="1"/>
                  </a:moveTo>
                  <a:cubicBezTo>
                    <a:pt x="1382" y="1"/>
                    <a:pt x="1179" y="48"/>
                    <a:pt x="997" y="129"/>
                  </a:cubicBezTo>
                  <a:cubicBezTo>
                    <a:pt x="713" y="275"/>
                    <a:pt x="430" y="490"/>
                    <a:pt x="249" y="773"/>
                  </a:cubicBezTo>
                  <a:lnTo>
                    <a:pt x="249" y="808"/>
                  </a:lnTo>
                  <a:cubicBezTo>
                    <a:pt x="215" y="885"/>
                    <a:pt x="172" y="954"/>
                    <a:pt x="138" y="1023"/>
                  </a:cubicBezTo>
                  <a:cubicBezTo>
                    <a:pt x="0" y="1383"/>
                    <a:pt x="34" y="1779"/>
                    <a:pt x="138" y="2096"/>
                  </a:cubicBezTo>
                  <a:cubicBezTo>
                    <a:pt x="249" y="2389"/>
                    <a:pt x="387" y="2638"/>
                    <a:pt x="644" y="2818"/>
                  </a:cubicBezTo>
                  <a:cubicBezTo>
                    <a:pt x="713" y="2887"/>
                    <a:pt x="782" y="2921"/>
                    <a:pt x="894" y="2990"/>
                  </a:cubicBezTo>
                  <a:cubicBezTo>
                    <a:pt x="928" y="2990"/>
                    <a:pt x="997" y="3033"/>
                    <a:pt x="1074" y="3067"/>
                  </a:cubicBezTo>
                  <a:cubicBezTo>
                    <a:pt x="1244" y="3129"/>
                    <a:pt x="1422" y="3159"/>
                    <a:pt x="1598" y="3159"/>
                  </a:cubicBezTo>
                  <a:cubicBezTo>
                    <a:pt x="2234" y="3159"/>
                    <a:pt x="2861" y="2776"/>
                    <a:pt x="3110" y="2131"/>
                  </a:cubicBezTo>
                  <a:cubicBezTo>
                    <a:pt x="3110" y="2062"/>
                    <a:pt x="3145" y="1993"/>
                    <a:pt x="3145" y="1916"/>
                  </a:cubicBezTo>
                  <a:cubicBezTo>
                    <a:pt x="3179" y="1847"/>
                    <a:pt x="3179" y="1813"/>
                    <a:pt x="3179" y="1744"/>
                  </a:cubicBezTo>
                  <a:cubicBezTo>
                    <a:pt x="3179" y="1667"/>
                    <a:pt x="3222" y="1598"/>
                    <a:pt x="3179" y="1529"/>
                  </a:cubicBezTo>
                  <a:lnTo>
                    <a:pt x="3179" y="1383"/>
                  </a:lnTo>
                  <a:cubicBezTo>
                    <a:pt x="3110" y="842"/>
                    <a:pt x="2749" y="344"/>
                    <a:pt x="2217" y="129"/>
                  </a:cubicBezTo>
                  <a:lnTo>
                    <a:pt x="2182" y="95"/>
                  </a:lnTo>
                  <a:lnTo>
                    <a:pt x="2105" y="95"/>
                  </a:lnTo>
                  <a:cubicBezTo>
                    <a:pt x="1934" y="30"/>
                    <a:pt x="1762" y="1"/>
                    <a:pt x="15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1831403" y="672627"/>
              <a:ext cx="158354" cy="156855"/>
            </a:xfrm>
            <a:custGeom>
              <a:avLst/>
              <a:gdLst/>
              <a:ahLst/>
              <a:cxnLst/>
              <a:rect l="l" t="t" r="r" b="b"/>
              <a:pathLst>
                <a:path w="2218" h="2197" extrusionOk="0">
                  <a:moveTo>
                    <a:pt x="1089" y="0"/>
                  </a:moveTo>
                  <a:cubicBezTo>
                    <a:pt x="952" y="0"/>
                    <a:pt x="816" y="28"/>
                    <a:pt x="680" y="89"/>
                  </a:cubicBezTo>
                  <a:cubicBezTo>
                    <a:pt x="465" y="192"/>
                    <a:pt x="284" y="338"/>
                    <a:pt x="181" y="553"/>
                  </a:cubicBezTo>
                  <a:cubicBezTo>
                    <a:pt x="147" y="622"/>
                    <a:pt x="104" y="656"/>
                    <a:pt x="104" y="699"/>
                  </a:cubicBezTo>
                  <a:cubicBezTo>
                    <a:pt x="1" y="948"/>
                    <a:pt x="1" y="1232"/>
                    <a:pt x="70" y="1447"/>
                  </a:cubicBezTo>
                  <a:cubicBezTo>
                    <a:pt x="147" y="1661"/>
                    <a:pt x="284" y="1842"/>
                    <a:pt x="431" y="1945"/>
                  </a:cubicBezTo>
                  <a:cubicBezTo>
                    <a:pt x="499" y="1988"/>
                    <a:pt x="534" y="2022"/>
                    <a:pt x="611" y="2056"/>
                  </a:cubicBezTo>
                  <a:cubicBezTo>
                    <a:pt x="645" y="2091"/>
                    <a:pt x="680" y="2091"/>
                    <a:pt x="714" y="2125"/>
                  </a:cubicBezTo>
                  <a:cubicBezTo>
                    <a:pt x="844" y="2174"/>
                    <a:pt x="978" y="2197"/>
                    <a:pt x="1109" y="2197"/>
                  </a:cubicBezTo>
                  <a:cubicBezTo>
                    <a:pt x="1559" y="2197"/>
                    <a:pt x="1983" y="1926"/>
                    <a:pt x="2149" y="1481"/>
                  </a:cubicBezTo>
                  <a:cubicBezTo>
                    <a:pt x="2149" y="1447"/>
                    <a:pt x="2183" y="1378"/>
                    <a:pt x="2183" y="1343"/>
                  </a:cubicBezTo>
                  <a:cubicBezTo>
                    <a:pt x="2183" y="1300"/>
                    <a:pt x="2183" y="1266"/>
                    <a:pt x="2218" y="1197"/>
                  </a:cubicBezTo>
                  <a:lnTo>
                    <a:pt x="2218" y="1051"/>
                  </a:lnTo>
                  <a:cubicBezTo>
                    <a:pt x="2218" y="1017"/>
                    <a:pt x="2218" y="983"/>
                    <a:pt x="2183" y="983"/>
                  </a:cubicBezTo>
                  <a:cubicBezTo>
                    <a:pt x="2149" y="587"/>
                    <a:pt x="1900" y="227"/>
                    <a:pt x="1539" y="89"/>
                  </a:cubicBezTo>
                  <a:lnTo>
                    <a:pt x="1470" y="89"/>
                  </a:lnTo>
                  <a:lnTo>
                    <a:pt x="1470" y="55"/>
                  </a:lnTo>
                  <a:lnTo>
                    <a:pt x="1436" y="55"/>
                  </a:lnTo>
                  <a:cubicBezTo>
                    <a:pt x="1319" y="20"/>
                    <a:pt x="1203" y="0"/>
                    <a:pt x="108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2762276" y="640262"/>
              <a:ext cx="117873" cy="117516"/>
            </a:xfrm>
            <a:custGeom>
              <a:avLst/>
              <a:gdLst/>
              <a:ahLst/>
              <a:cxnLst/>
              <a:rect l="l" t="t" r="r" b="b"/>
              <a:pathLst>
                <a:path w="1651" h="1646" extrusionOk="0">
                  <a:moveTo>
                    <a:pt x="856" y="0"/>
                  </a:moveTo>
                  <a:cubicBezTo>
                    <a:pt x="739" y="0"/>
                    <a:pt x="617" y="31"/>
                    <a:pt x="507" y="78"/>
                  </a:cubicBezTo>
                  <a:cubicBezTo>
                    <a:pt x="361" y="147"/>
                    <a:pt x="215" y="258"/>
                    <a:pt x="147" y="396"/>
                  </a:cubicBezTo>
                  <a:lnTo>
                    <a:pt x="112" y="396"/>
                  </a:lnTo>
                  <a:cubicBezTo>
                    <a:pt x="112" y="430"/>
                    <a:pt x="78" y="473"/>
                    <a:pt x="78" y="542"/>
                  </a:cubicBezTo>
                  <a:cubicBezTo>
                    <a:pt x="0" y="722"/>
                    <a:pt x="0" y="903"/>
                    <a:pt x="78" y="1075"/>
                  </a:cubicBezTo>
                  <a:cubicBezTo>
                    <a:pt x="112" y="1221"/>
                    <a:pt x="215" y="1367"/>
                    <a:pt x="327" y="1470"/>
                  </a:cubicBezTo>
                  <a:cubicBezTo>
                    <a:pt x="361" y="1504"/>
                    <a:pt x="396" y="1547"/>
                    <a:pt x="473" y="1547"/>
                  </a:cubicBezTo>
                  <a:cubicBezTo>
                    <a:pt x="473" y="1582"/>
                    <a:pt x="507" y="1582"/>
                    <a:pt x="542" y="1582"/>
                  </a:cubicBezTo>
                  <a:cubicBezTo>
                    <a:pt x="646" y="1625"/>
                    <a:pt x="751" y="1646"/>
                    <a:pt x="855" y="1646"/>
                  </a:cubicBezTo>
                  <a:cubicBezTo>
                    <a:pt x="1179" y="1646"/>
                    <a:pt x="1479" y="1443"/>
                    <a:pt x="1616" y="1118"/>
                  </a:cubicBezTo>
                  <a:cubicBezTo>
                    <a:pt x="1616" y="1075"/>
                    <a:pt x="1650" y="1040"/>
                    <a:pt x="1650" y="1006"/>
                  </a:cubicBezTo>
                  <a:lnTo>
                    <a:pt x="1650" y="903"/>
                  </a:lnTo>
                  <a:lnTo>
                    <a:pt x="1650" y="791"/>
                  </a:lnTo>
                  <a:lnTo>
                    <a:pt x="1650" y="722"/>
                  </a:lnTo>
                  <a:cubicBezTo>
                    <a:pt x="1616" y="430"/>
                    <a:pt x="1435" y="181"/>
                    <a:pt x="1152" y="78"/>
                  </a:cubicBezTo>
                  <a:lnTo>
                    <a:pt x="1152" y="44"/>
                  </a:lnTo>
                  <a:lnTo>
                    <a:pt x="1074" y="44"/>
                  </a:lnTo>
                  <a:cubicBezTo>
                    <a:pt x="1007" y="13"/>
                    <a:pt x="932" y="0"/>
                    <a:pt x="85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545784" y="628076"/>
              <a:ext cx="204332" cy="200834"/>
            </a:xfrm>
            <a:custGeom>
              <a:avLst/>
              <a:gdLst/>
              <a:ahLst/>
              <a:cxnLst/>
              <a:rect l="l" t="t" r="r" b="b"/>
              <a:pathLst>
                <a:path w="2862" h="2813" extrusionOk="0">
                  <a:moveTo>
                    <a:pt x="1441" y="0"/>
                  </a:moveTo>
                  <a:cubicBezTo>
                    <a:pt x="1250" y="0"/>
                    <a:pt x="1062" y="39"/>
                    <a:pt x="894" y="103"/>
                  </a:cubicBezTo>
                  <a:cubicBezTo>
                    <a:pt x="610" y="249"/>
                    <a:pt x="396" y="421"/>
                    <a:pt x="215" y="713"/>
                  </a:cubicBezTo>
                  <a:cubicBezTo>
                    <a:pt x="181" y="782"/>
                    <a:pt x="146" y="851"/>
                    <a:pt x="146" y="893"/>
                  </a:cubicBezTo>
                  <a:cubicBezTo>
                    <a:pt x="0" y="1246"/>
                    <a:pt x="0" y="1572"/>
                    <a:pt x="112" y="1890"/>
                  </a:cubicBezTo>
                  <a:cubicBezTo>
                    <a:pt x="215" y="2139"/>
                    <a:pt x="361" y="2354"/>
                    <a:pt x="576" y="2500"/>
                  </a:cubicBezTo>
                  <a:cubicBezTo>
                    <a:pt x="645" y="2569"/>
                    <a:pt x="713" y="2612"/>
                    <a:pt x="791" y="2646"/>
                  </a:cubicBezTo>
                  <a:cubicBezTo>
                    <a:pt x="825" y="2680"/>
                    <a:pt x="894" y="2715"/>
                    <a:pt x="928" y="2715"/>
                  </a:cubicBezTo>
                  <a:cubicBezTo>
                    <a:pt x="1106" y="2781"/>
                    <a:pt x="1285" y="2813"/>
                    <a:pt x="1459" y="2813"/>
                  </a:cubicBezTo>
                  <a:cubicBezTo>
                    <a:pt x="2027" y="2813"/>
                    <a:pt x="2541" y="2477"/>
                    <a:pt x="2758" y="1924"/>
                  </a:cubicBezTo>
                  <a:cubicBezTo>
                    <a:pt x="2793" y="1856"/>
                    <a:pt x="2827" y="1787"/>
                    <a:pt x="2827" y="1710"/>
                  </a:cubicBezTo>
                  <a:cubicBezTo>
                    <a:pt x="2827" y="1675"/>
                    <a:pt x="2861" y="1607"/>
                    <a:pt x="2861" y="1538"/>
                  </a:cubicBezTo>
                  <a:lnTo>
                    <a:pt x="2861" y="1357"/>
                  </a:lnTo>
                  <a:lnTo>
                    <a:pt x="2861" y="1246"/>
                  </a:lnTo>
                  <a:cubicBezTo>
                    <a:pt x="2793" y="747"/>
                    <a:pt x="2475" y="318"/>
                    <a:pt x="2002" y="103"/>
                  </a:cubicBezTo>
                  <a:lnTo>
                    <a:pt x="1968" y="103"/>
                  </a:lnTo>
                  <a:lnTo>
                    <a:pt x="1933" y="69"/>
                  </a:lnTo>
                  <a:lnTo>
                    <a:pt x="1865" y="69"/>
                  </a:lnTo>
                  <a:cubicBezTo>
                    <a:pt x="1726" y="21"/>
                    <a:pt x="1583" y="0"/>
                    <a:pt x="144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2319660" y="876521"/>
              <a:ext cx="224609" cy="222610"/>
            </a:xfrm>
            <a:custGeom>
              <a:avLst/>
              <a:gdLst/>
              <a:ahLst/>
              <a:cxnLst/>
              <a:rect l="l" t="t" r="r" b="b"/>
              <a:pathLst>
                <a:path w="3146" h="3118" extrusionOk="0">
                  <a:moveTo>
                    <a:pt x="1561" y="0"/>
                  </a:moveTo>
                  <a:cubicBezTo>
                    <a:pt x="1353" y="0"/>
                    <a:pt x="1148" y="47"/>
                    <a:pt x="963" y="130"/>
                  </a:cubicBezTo>
                  <a:cubicBezTo>
                    <a:pt x="680" y="267"/>
                    <a:pt x="387" y="482"/>
                    <a:pt x="250" y="774"/>
                  </a:cubicBezTo>
                  <a:lnTo>
                    <a:pt x="216" y="809"/>
                  </a:lnTo>
                  <a:cubicBezTo>
                    <a:pt x="173" y="877"/>
                    <a:pt x="138" y="912"/>
                    <a:pt x="138" y="1023"/>
                  </a:cubicBezTo>
                  <a:cubicBezTo>
                    <a:pt x="1" y="1376"/>
                    <a:pt x="1" y="1736"/>
                    <a:pt x="104" y="2097"/>
                  </a:cubicBezTo>
                  <a:cubicBezTo>
                    <a:pt x="216" y="2346"/>
                    <a:pt x="387" y="2596"/>
                    <a:pt x="602" y="2776"/>
                  </a:cubicBezTo>
                  <a:cubicBezTo>
                    <a:pt x="680" y="2845"/>
                    <a:pt x="748" y="2879"/>
                    <a:pt x="860" y="2956"/>
                  </a:cubicBezTo>
                  <a:cubicBezTo>
                    <a:pt x="894" y="2956"/>
                    <a:pt x="963" y="2991"/>
                    <a:pt x="1032" y="3025"/>
                  </a:cubicBezTo>
                  <a:cubicBezTo>
                    <a:pt x="1207" y="3088"/>
                    <a:pt x="1387" y="3118"/>
                    <a:pt x="1564" y="3118"/>
                  </a:cubicBezTo>
                  <a:cubicBezTo>
                    <a:pt x="2190" y="3118"/>
                    <a:pt x="2788" y="2747"/>
                    <a:pt x="3042" y="2132"/>
                  </a:cubicBezTo>
                  <a:cubicBezTo>
                    <a:pt x="3077" y="2063"/>
                    <a:pt x="3077" y="1986"/>
                    <a:pt x="3111" y="1883"/>
                  </a:cubicBezTo>
                  <a:cubicBezTo>
                    <a:pt x="3111" y="1848"/>
                    <a:pt x="3111" y="1771"/>
                    <a:pt x="3145" y="1702"/>
                  </a:cubicBezTo>
                  <a:lnTo>
                    <a:pt x="3145" y="1487"/>
                  </a:lnTo>
                  <a:cubicBezTo>
                    <a:pt x="3145" y="1453"/>
                    <a:pt x="3145" y="1419"/>
                    <a:pt x="3111" y="1376"/>
                  </a:cubicBezTo>
                  <a:cubicBezTo>
                    <a:pt x="3077" y="843"/>
                    <a:pt x="2716" y="345"/>
                    <a:pt x="2183" y="130"/>
                  </a:cubicBezTo>
                  <a:lnTo>
                    <a:pt x="2149" y="87"/>
                  </a:lnTo>
                  <a:lnTo>
                    <a:pt x="2037" y="87"/>
                  </a:lnTo>
                  <a:cubicBezTo>
                    <a:pt x="1881" y="27"/>
                    <a:pt x="1720" y="0"/>
                    <a:pt x="156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22463" y="920084"/>
              <a:ext cx="227607" cy="225465"/>
            </a:xfrm>
            <a:custGeom>
              <a:avLst/>
              <a:gdLst/>
              <a:ahLst/>
              <a:cxnLst/>
              <a:rect l="l" t="t" r="r" b="b"/>
              <a:pathLst>
                <a:path w="3188" h="3158" extrusionOk="0">
                  <a:moveTo>
                    <a:pt x="1588" y="0"/>
                  </a:moveTo>
                  <a:cubicBezTo>
                    <a:pt x="1378" y="0"/>
                    <a:pt x="1168" y="47"/>
                    <a:pt x="971" y="128"/>
                  </a:cubicBezTo>
                  <a:cubicBezTo>
                    <a:pt x="679" y="274"/>
                    <a:pt x="430" y="489"/>
                    <a:pt x="249" y="773"/>
                  </a:cubicBezTo>
                  <a:lnTo>
                    <a:pt x="215" y="807"/>
                  </a:lnTo>
                  <a:cubicBezTo>
                    <a:pt x="181" y="884"/>
                    <a:pt x="146" y="953"/>
                    <a:pt x="146" y="1022"/>
                  </a:cubicBezTo>
                  <a:cubicBezTo>
                    <a:pt x="0" y="1383"/>
                    <a:pt x="0" y="1778"/>
                    <a:pt x="112" y="2096"/>
                  </a:cubicBezTo>
                  <a:cubicBezTo>
                    <a:pt x="215" y="2388"/>
                    <a:pt x="396" y="2637"/>
                    <a:pt x="610" y="2817"/>
                  </a:cubicBezTo>
                  <a:cubicBezTo>
                    <a:pt x="713" y="2886"/>
                    <a:pt x="791" y="2921"/>
                    <a:pt x="859" y="2989"/>
                  </a:cubicBezTo>
                  <a:cubicBezTo>
                    <a:pt x="928" y="2989"/>
                    <a:pt x="971" y="3032"/>
                    <a:pt x="1040" y="3067"/>
                  </a:cubicBezTo>
                  <a:cubicBezTo>
                    <a:pt x="1219" y="3128"/>
                    <a:pt x="1402" y="3158"/>
                    <a:pt x="1581" y="3158"/>
                  </a:cubicBezTo>
                  <a:cubicBezTo>
                    <a:pt x="2226" y="3158"/>
                    <a:pt x="2827" y="2776"/>
                    <a:pt x="3076" y="2130"/>
                  </a:cubicBezTo>
                  <a:cubicBezTo>
                    <a:pt x="3119" y="2061"/>
                    <a:pt x="3119" y="1993"/>
                    <a:pt x="3153" y="1915"/>
                  </a:cubicBezTo>
                  <a:cubicBezTo>
                    <a:pt x="3153" y="1847"/>
                    <a:pt x="3188" y="1812"/>
                    <a:pt x="3188" y="1744"/>
                  </a:cubicBezTo>
                  <a:lnTo>
                    <a:pt x="3188" y="1529"/>
                  </a:lnTo>
                  <a:lnTo>
                    <a:pt x="3188" y="1383"/>
                  </a:lnTo>
                  <a:cubicBezTo>
                    <a:pt x="3119" y="841"/>
                    <a:pt x="2758" y="343"/>
                    <a:pt x="2217" y="128"/>
                  </a:cubicBezTo>
                  <a:lnTo>
                    <a:pt x="2183" y="128"/>
                  </a:lnTo>
                  <a:lnTo>
                    <a:pt x="2183" y="94"/>
                  </a:lnTo>
                  <a:lnTo>
                    <a:pt x="2079" y="94"/>
                  </a:lnTo>
                  <a:cubicBezTo>
                    <a:pt x="1920" y="29"/>
                    <a:pt x="1754" y="0"/>
                    <a:pt x="158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02850" y="1488178"/>
              <a:ext cx="457642" cy="452502"/>
            </a:xfrm>
            <a:custGeom>
              <a:avLst/>
              <a:gdLst/>
              <a:ahLst/>
              <a:cxnLst/>
              <a:rect l="l" t="t" r="r" b="b"/>
              <a:pathLst>
                <a:path w="6410" h="6338" extrusionOk="0">
                  <a:moveTo>
                    <a:pt x="3236" y="0"/>
                  </a:moveTo>
                  <a:cubicBezTo>
                    <a:pt x="2796" y="0"/>
                    <a:pt x="2363" y="94"/>
                    <a:pt x="1968" y="264"/>
                  </a:cubicBezTo>
                  <a:cubicBezTo>
                    <a:pt x="1358" y="514"/>
                    <a:pt x="825" y="978"/>
                    <a:pt x="499" y="1588"/>
                  </a:cubicBezTo>
                  <a:cubicBezTo>
                    <a:pt x="499" y="1588"/>
                    <a:pt x="465" y="1588"/>
                    <a:pt x="465" y="1622"/>
                  </a:cubicBezTo>
                  <a:cubicBezTo>
                    <a:pt x="396" y="1734"/>
                    <a:pt x="318" y="1871"/>
                    <a:pt x="250" y="2051"/>
                  </a:cubicBezTo>
                  <a:cubicBezTo>
                    <a:pt x="1" y="2765"/>
                    <a:pt x="1" y="3555"/>
                    <a:pt x="250" y="4234"/>
                  </a:cubicBezTo>
                  <a:cubicBezTo>
                    <a:pt x="430" y="4775"/>
                    <a:pt x="782" y="5273"/>
                    <a:pt x="1255" y="5634"/>
                  </a:cubicBezTo>
                  <a:cubicBezTo>
                    <a:pt x="1392" y="5772"/>
                    <a:pt x="1573" y="5883"/>
                    <a:pt x="1753" y="5952"/>
                  </a:cubicBezTo>
                  <a:cubicBezTo>
                    <a:pt x="1856" y="6029"/>
                    <a:pt x="1968" y="6098"/>
                    <a:pt x="2071" y="6132"/>
                  </a:cubicBezTo>
                  <a:cubicBezTo>
                    <a:pt x="2447" y="6271"/>
                    <a:pt x="2833" y="6338"/>
                    <a:pt x="3211" y="6338"/>
                  </a:cubicBezTo>
                  <a:cubicBezTo>
                    <a:pt x="4494" y="6338"/>
                    <a:pt x="5698" y="5578"/>
                    <a:pt x="6195" y="4311"/>
                  </a:cubicBezTo>
                  <a:cubicBezTo>
                    <a:pt x="6229" y="4165"/>
                    <a:pt x="6264" y="3985"/>
                    <a:pt x="6298" y="3838"/>
                  </a:cubicBezTo>
                  <a:cubicBezTo>
                    <a:pt x="6332" y="3735"/>
                    <a:pt x="6367" y="3589"/>
                    <a:pt x="6367" y="3486"/>
                  </a:cubicBezTo>
                  <a:cubicBezTo>
                    <a:pt x="6367" y="3340"/>
                    <a:pt x="6410" y="3194"/>
                    <a:pt x="6367" y="3022"/>
                  </a:cubicBezTo>
                  <a:lnTo>
                    <a:pt x="6367" y="2808"/>
                  </a:lnTo>
                  <a:cubicBezTo>
                    <a:pt x="6229" y="1691"/>
                    <a:pt x="5508" y="694"/>
                    <a:pt x="4434" y="264"/>
                  </a:cubicBezTo>
                  <a:lnTo>
                    <a:pt x="4399" y="230"/>
                  </a:lnTo>
                  <a:lnTo>
                    <a:pt x="4365" y="230"/>
                  </a:lnTo>
                  <a:cubicBezTo>
                    <a:pt x="4331" y="230"/>
                    <a:pt x="4296" y="187"/>
                    <a:pt x="4296" y="187"/>
                  </a:cubicBezTo>
                  <a:lnTo>
                    <a:pt x="4262" y="187"/>
                  </a:lnTo>
                  <a:lnTo>
                    <a:pt x="4219" y="153"/>
                  </a:lnTo>
                  <a:lnTo>
                    <a:pt x="4185" y="153"/>
                  </a:lnTo>
                  <a:cubicBezTo>
                    <a:pt x="3872" y="49"/>
                    <a:pt x="3552" y="0"/>
                    <a:pt x="323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1251172" y="1590559"/>
              <a:ext cx="457642" cy="452287"/>
            </a:xfrm>
            <a:custGeom>
              <a:avLst/>
              <a:gdLst/>
              <a:ahLst/>
              <a:cxnLst/>
              <a:rect l="l" t="t" r="r" b="b"/>
              <a:pathLst>
                <a:path w="6410" h="6335" extrusionOk="0">
                  <a:moveTo>
                    <a:pt x="3232" y="0"/>
                  </a:moveTo>
                  <a:cubicBezTo>
                    <a:pt x="2792" y="0"/>
                    <a:pt x="2361" y="92"/>
                    <a:pt x="1968" y="257"/>
                  </a:cubicBezTo>
                  <a:cubicBezTo>
                    <a:pt x="1401" y="514"/>
                    <a:pt x="860" y="978"/>
                    <a:pt x="499" y="1545"/>
                  </a:cubicBezTo>
                  <a:lnTo>
                    <a:pt x="499" y="1623"/>
                  </a:lnTo>
                  <a:cubicBezTo>
                    <a:pt x="396" y="1726"/>
                    <a:pt x="361" y="1872"/>
                    <a:pt x="284" y="2018"/>
                  </a:cubicBezTo>
                  <a:cubicBezTo>
                    <a:pt x="1" y="2765"/>
                    <a:pt x="1" y="3521"/>
                    <a:pt x="250" y="4200"/>
                  </a:cubicBezTo>
                  <a:cubicBezTo>
                    <a:pt x="464" y="4767"/>
                    <a:pt x="791" y="5274"/>
                    <a:pt x="1255" y="5626"/>
                  </a:cubicBezTo>
                  <a:cubicBezTo>
                    <a:pt x="1435" y="5772"/>
                    <a:pt x="1573" y="5884"/>
                    <a:pt x="1753" y="5953"/>
                  </a:cubicBezTo>
                  <a:cubicBezTo>
                    <a:pt x="1865" y="6021"/>
                    <a:pt x="2002" y="6056"/>
                    <a:pt x="2114" y="6133"/>
                  </a:cubicBezTo>
                  <a:cubicBezTo>
                    <a:pt x="2474" y="6270"/>
                    <a:pt x="2846" y="6334"/>
                    <a:pt x="3215" y="6334"/>
                  </a:cubicBezTo>
                  <a:cubicBezTo>
                    <a:pt x="4492" y="6334"/>
                    <a:pt x="5721" y="5557"/>
                    <a:pt x="6195" y="4303"/>
                  </a:cubicBezTo>
                  <a:cubicBezTo>
                    <a:pt x="6264" y="4166"/>
                    <a:pt x="6298" y="3985"/>
                    <a:pt x="6341" y="3839"/>
                  </a:cubicBezTo>
                  <a:cubicBezTo>
                    <a:pt x="6375" y="3736"/>
                    <a:pt x="6375" y="3590"/>
                    <a:pt x="6375" y="3478"/>
                  </a:cubicBezTo>
                  <a:cubicBezTo>
                    <a:pt x="6410" y="3341"/>
                    <a:pt x="6410" y="3161"/>
                    <a:pt x="6410" y="3014"/>
                  </a:cubicBezTo>
                  <a:cubicBezTo>
                    <a:pt x="6410" y="2946"/>
                    <a:pt x="6410" y="2877"/>
                    <a:pt x="6375" y="2800"/>
                  </a:cubicBezTo>
                  <a:cubicBezTo>
                    <a:pt x="6264" y="1691"/>
                    <a:pt x="5551" y="686"/>
                    <a:pt x="4442" y="222"/>
                  </a:cubicBezTo>
                  <a:lnTo>
                    <a:pt x="4365" y="222"/>
                  </a:lnTo>
                  <a:cubicBezTo>
                    <a:pt x="4331" y="188"/>
                    <a:pt x="4331" y="188"/>
                    <a:pt x="4296" y="188"/>
                  </a:cubicBezTo>
                  <a:cubicBezTo>
                    <a:pt x="4296" y="188"/>
                    <a:pt x="4262" y="188"/>
                    <a:pt x="4262" y="154"/>
                  </a:cubicBezTo>
                  <a:lnTo>
                    <a:pt x="4193" y="154"/>
                  </a:lnTo>
                  <a:cubicBezTo>
                    <a:pt x="3875" y="49"/>
                    <a:pt x="3551" y="0"/>
                    <a:pt x="32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142875" dist="95250" dir="672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40"/>
          <p:cNvSpPr/>
          <p:nvPr/>
        </p:nvSpPr>
        <p:spPr>
          <a:xfrm>
            <a:off x="9648662" y="4846531"/>
            <a:ext cx="809545" cy="802884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10402201" y="5468034"/>
            <a:ext cx="773604" cy="76727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4" name="Google Shape;414;p40"/>
          <p:cNvSpPr/>
          <p:nvPr/>
        </p:nvSpPr>
        <p:spPr>
          <a:xfrm rot="7062932">
            <a:off x="9634009" y="5467787"/>
            <a:ext cx="312532" cy="310533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5" name="Google Shape;415;p40"/>
          <p:cNvSpPr/>
          <p:nvPr/>
        </p:nvSpPr>
        <p:spPr>
          <a:xfrm rot="9767822">
            <a:off x="10400263" y="4589769"/>
            <a:ext cx="345823" cy="343035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4A72ADB-F92D-5626-7CCA-923973AA8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7759"/>
              </p:ext>
            </p:extLst>
          </p:nvPr>
        </p:nvGraphicFramePr>
        <p:xfrm>
          <a:off x="2321155" y="1388927"/>
          <a:ext cx="8127999" cy="18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6912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11613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372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Viscosity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3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6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7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011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9FAB19-AD65-28C9-A993-24964479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6" y="3298611"/>
            <a:ext cx="5277788" cy="3081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DC1C8-DC65-B8C1-004C-3A7C12795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40" y="3298611"/>
            <a:ext cx="5311426" cy="3081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4D17E-BA26-752F-805C-868B5A7E6EB0}"/>
              </a:ext>
            </a:extLst>
          </p:cNvPr>
          <p:cNvSpPr txBox="1"/>
          <p:nvPr/>
        </p:nvSpPr>
        <p:spPr>
          <a:xfrm>
            <a:off x="3998009" y="322262"/>
            <a:ext cx="474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of viscosity and color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 rot="-4803763">
            <a:off x="561111" y="977128"/>
            <a:ext cx="311427" cy="30888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10942368" y="241918"/>
            <a:ext cx="858249" cy="85127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 rot="-4803831">
            <a:off x="892839" y="299939"/>
            <a:ext cx="706143" cy="700368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291532" y="6033029"/>
            <a:ext cx="592681" cy="588355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/>
          <p:nvPr/>
        </p:nvSpPr>
        <p:spPr>
          <a:xfrm rot="-4803763">
            <a:off x="432144" y="5432228"/>
            <a:ext cx="311427" cy="30888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/>
          <p:nvPr/>
        </p:nvSpPr>
        <p:spPr>
          <a:xfrm rot="7199995">
            <a:off x="11009262" y="918959"/>
            <a:ext cx="371821" cy="369148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ED0AA-002E-7779-85C4-FCD5CCDEAB32}"/>
                  </a:ext>
                </a:extLst>
              </p:cNvPr>
              <p:cNvSpPr txBox="1"/>
              <p:nvPr/>
            </p:nvSpPr>
            <p:spPr>
              <a:xfrm>
                <a:off x="1211176" y="1092736"/>
                <a:ext cx="9731189" cy="540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1 mole of washing soda = 84 grams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1 liter of </a:t>
                </a:r>
                <a:r>
                  <a:rPr lang="en-US" sz="2000" dirty="0">
                    <a:effectLst/>
                    <a:latin typeface="Arial (Body)"/>
                    <a:ea typeface="Calibri" panose="020F0502020204030204" pitchFamily="34" charset="0"/>
                  </a:rPr>
                  <a:t>vinegar</a:t>
                </a:r>
                <a:r>
                  <a:rPr lang="en-US" sz="2000" dirty="0"/>
                  <a:t> contains x grams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Density = 0.75 g/ml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sz="2000" dirty="0"/>
                  <a:t> =  0.75  &gt;&gt;&gt;&gt;&gt;&gt; X = 750 g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“n” moles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750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sz="2000" dirty="0"/>
                  <a:t> = 12.5 mol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1 liter                       12.5 mol</a:t>
                </a:r>
              </a:p>
              <a:p>
                <a:r>
                  <a:rPr lang="en-US" sz="2000" dirty="0"/>
                  <a:t>    “y” liters                    1 mol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 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1∗1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12.5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=0.08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= 80 ml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80 ml : 84 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ED0AA-002E-7779-85C4-FCD5CCDE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76" y="1092736"/>
                <a:ext cx="9731189" cy="5408917"/>
              </a:xfrm>
              <a:prstGeom prst="rect">
                <a:avLst/>
              </a:prstGeom>
              <a:blipFill>
                <a:blip r:embed="rId3"/>
                <a:stretch>
                  <a:fillRect l="-564" t="-450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A8E01C3A-63C0-83BA-8E98-D5BF5A8146C0}"/>
              </a:ext>
            </a:extLst>
          </p:cNvPr>
          <p:cNvSpPr/>
          <p:nvPr/>
        </p:nvSpPr>
        <p:spPr>
          <a:xfrm>
            <a:off x="2679031" y="4871345"/>
            <a:ext cx="930442" cy="9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C49657-1F82-FCB8-876D-D7E125E6BE54}"/>
              </a:ext>
            </a:extLst>
          </p:cNvPr>
          <p:cNvSpPr/>
          <p:nvPr/>
        </p:nvSpPr>
        <p:spPr>
          <a:xfrm>
            <a:off x="2486526" y="4532599"/>
            <a:ext cx="930442" cy="96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AD4FC-CD08-12F8-A2C4-F0B31BAAAA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8" b="13103"/>
          <a:stretch/>
        </p:blipFill>
        <p:spPr>
          <a:xfrm>
            <a:off x="5887452" y="2266082"/>
            <a:ext cx="5293895" cy="3499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35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E0B1B-6324-BB5D-77C4-A9E2CECCCD16}"/>
              </a:ext>
            </a:extLst>
          </p:cNvPr>
          <p:cNvSpPr txBox="1"/>
          <p:nvPr/>
        </p:nvSpPr>
        <p:spPr>
          <a:xfrm>
            <a:off x="295956" y="1092826"/>
            <a:ext cx="885689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Analysis</a:t>
            </a:r>
            <a:endParaRPr lang="en-US" sz="3200" b="1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FFFF00"/>
                </a:highlight>
              </a:rPr>
              <a:t>7819.5   g/m^3</a:t>
            </a:r>
            <a:r>
              <a:rPr lang="en-US" sz="2400" dirty="0"/>
              <a:t> of limestone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FFFF00"/>
                </a:highlight>
              </a:rPr>
              <a:t>5700 ± 10 g</a:t>
            </a:r>
            <a:r>
              <a:rPr lang="en-US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Why and how is the limestone produced?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58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967C6-530B-3382-B57B-0720F1F42B8D}"/>
              </a:ext>
            </a:extLst>
          </p:cNvPr>
          <p:cNvSpPr txBox="1"/>
          <p:nvPr/>
        </p:nvSpPr>
        <p:spPr>
          <a:xfrm>
            <a:off x="336060" y="1373868"/>
            <a:ext cx="88568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FFFF00"/>
                </a:highlight>
              </a:rPr>
              <a:t>H2O + 2Na + Co2 → Na2Co3 + H2 ↑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FFFF00"/>
                </a:highlight>
              </a:rPr>
              <a:t>H2O + Ca + Co2 → CaCo3 + H2 ↑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At TDS = 4430 ppm__Ca = 1975 ppm (mg/L)__Na = 1250 ppm 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CaCo3 &amp; Na2Co3; both are the composition of limestone.</a:t>
            </a:r>
            <a:endParaRPr lang="en-US" sz="28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Formation process of limestone (Theoretically):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mg/L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to    </a:t>
            </a: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g/m^3 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18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D1FB2-8BF8-0FF7-7F18-3924FFC18D37}"/>
              </a:ext>
            </a:extLst>
          </p:cNvPr>
          <p:cNvSpPr txBox="1"/>
          <p:nvPr/>
        </p:nvSpPr>
        <p:spPr>
          <a:xfrm>
            <a:off x="303975" y="1638563"/>
            <a:ext cx="94416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 (1975 </a:t>
            </a:r>
            <a:r>
              <a:rPr lang="en-US" sz="2400" dirty="0">
                <a:highlight>
                  <a:srgbClr val="FFFF00"/>
                </a:highlight>
              </a:rPr>
              <a:t>mg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FF00FF"/>
                </a:highlight>
              </a:rPr>
              <a:t>L)</a:t>
            </a:r>
            <a:r>
              <a:rPr lang="en-US" sz="2400" dirty="0"/>
              <a:t>                 1975 </a:t>
            </a:r>
            <a:r>
              <a:rPr lang="en-US" sz="2400" dirty="0">
                <a:highlight>
                  <a:srgbClr val="FFFF00"/>
                </a:highlight>
              </a:rPr>
              <a:t>g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FF00FF"/>
                </a:highlight>
              </a:rPr>
              <a:t>m^3 </a:t>
            </a:r>
            <a:r>
              <a:rPr lang="en-US" sz="2400" dirty="0"/>
              <a:t>                (Ca M is 40 g/mol)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</a:t>
            </a:r>
            <a:r>
              <a:rPr lang="en-US" sz="2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400" dirty="0"/>
              <a:t> = 1975/40 = </a:t>
            </a:r>
            <a:r>
              <a:rPr lang="en-US" sz="2400" dirty="0">
                <a:highlight>
                  <a:srgbClr val="FFFF00"/>
                </a:highlight>
              </a:rPr>
              <a:t>49.4 mol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lang="en-US" sz="2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Co3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49.4 mol </a:t>
            </a:r>
            <a:endParaRPr lang="en-US" sz="2400" baseline="-2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aseline="-2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49.4*60 = 2962.5 g</a:t>
            </a: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(2962.5 + 1975) = </a:t>
            </a:r>
            <a:r>
              <a:rPr lang="en-US" sz="2400" dirty="0">
                <a:highlight>
                  <a:srgbClr val="FFFF00"/>
                </a:highlight>
              </a:rPr>
              <a:t>4937.5 g/m^3</a:t>
            </a:r>
            <a:r>
              <a:rPr lang="en-US" sz="2400" dirty="0"/>
              <a:t>      (CaCo3)                         (1)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Science Subject for Middle School - 6th Grade: Chemistry Science Subject for Middle School - 6th Grade: Chemistry by Slidesgo">
  <a:themeElements>
    <a:clrScheme name="Simple Light">
      <a:dk1>
        <a:srgbClr val="000000"/>
      </a:dk1>
      <a:lt1>
        <a:srgbClr val="FFFFFF"/>
      </a:lt1>
      <a:dk2>
        <a:srgbClr val="FFFF00"/>
      </a:dk2>
      <a:lt2>
        <a:srgbClr val="8C00FF"/>
      </a:lt2>
      <a:accent1>
        <a:srgbClr val="EC1EEC"/>
      </a:accent1>
      <a:accent2>
        <a:srgbClr val="FB5A68"/>
      </a:accent2>
      <a:accent3>
        <a:srgbClr val="8C1953"/>
      </a:accent3>
      <a:accent4>
        <a:srgbClr val="1E8CFF"/>
      </a:accent4>
      <a:accent5>
        <a:srgbClr val="1B197C"/>
      </a:accent5>
      <a:accent6>
        <a:srgbClr val="7BCB00"/>
      </a:accent6>
      <a:hlink>
        <a:srgbClr val="1B1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467</Words>
  <Application>Microsoft Office PowerPoint</Application>
  <PresentationFormat>Widescreen</PresentationFormat>
  <Paragraphs>131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Anton</vt:lpstr>
      <vt:lpstr>Arial</vt:lpstr>
      <vt:lpstr>Arial (Body)</vt:lpstr>
      <vt:lpstr>Calibri</vt:lpstr>
      <vt:lpstr>Cambria Math</vt:lpstr>
      <vt:lpstr>Lato</vt:lpstr>
      <vt:lpstr>Open Sans</vt:lpstr>
      <vt:lpstr>Roboto Condensed Light</vt:lpstr>
      <vt:lpstr>Ubuntu</vt:lpstr>
      <vt:lpstr>Wingdings</vt:lpstr>
      <vt:lpstr> Science Subject for Middle School - 6th Grade: Chemistry Science Subject for Middle School - 6th Grade: Chemistry by Slidesgo</vt:lpstr>
      <vt:lpstr>Calcium paint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ORGANIC Chemistry   G11  - Convert Function group</dc:title>
  <dc:creator>Karim Mohamed Hamdan Abdel Nabi</dc:creator>
  <cp:lastModifiedBy>David</cp:lastModifiedBy>
  <cp:revision>35</cp:revision>
  <dcterms:created xsi:type="dcterms:W3CDTF">2022-04-20T16:49:33Z</dcterms:created>
  <dcterms:modified xsi:type="dcterms:W3CDTF">2022-06-08T11:37:25Z</dcterms:modified>
</cp:coreProperties>
</file>