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1"/>
  </p:notesMasterIdLst>
  <p:sldIdLst>
    <p:sldId id="256" r:id="rId2"/>
    <p:sldId id="257" r:id="rId3"/>
    <p:sldId id="259" r:id="rId4"/>
    <p:sldId id="289" r:id="rId5"/>
    <p:sldId id="263" r:id="rId6"/>
    <p:sldId id="290" r:id="rId7"/>
    <p:sldId id="272" r:id="rId8"/>
    <p:sldId id="273" r:id="rId9"/>
    <p:sldId id="292" r:id="rId10"/>
    <p:sldId id="493" r:id="rId11"/>
    <p:sldId id="477" r:id="rId12"/>
    <p:sldId id="488" r:id="rId13"/>
    <p:sldId id="483" r:id="rId14"/>
    <p:sldId id="473" r:id="rId15"/>
    <p:sldId id="478" r:id="rId16"/>
    <p:sldId id="491" r:id="rId17"/>
    <p:sldId id="489" r:id="rId18"/>
    <p:sldId id="469" r:id="rId19"/>
    <p:sldId id="264"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60"/>
  </p:normalViewPr>
  <p:slideViewPr>
    <p:cSldViewPr snapToGrid="0">
      <p:cViewPr varScale="1">
        <p:scale>
          <a:sx n="103" d="100"/>
          <a:sy n="103" d="100"/>
        </p:scale>
        <p:origin x="1013"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latin typeface="Book Antiqua" panose="02040602050305030304" pitchFamily="18" charset="0"/>
            </a:endParaRPr>
          </a:p>
        </p:txBody>
      </p:sp>
      <p:sp>
        <p:nvSpPr>
          <p:cNvPr id="4" name="Slide Number Placeholder 3"/>
          <p:cNvSpPr>
            <a:spLocks noGrp="1"/>
          </p:cNvSpPr>
          <p:nvPr>
            <p:ph type="sldNum" sz="quarter" idx="5"/>
          </p:nvPr>
        </p:nvSpPr>
        <p:spPr/>
        <p:txBody>
          <a:bodyPr/>
          <a:lstStyle/>
          <a:p>
            <a:fld id="{7291F3E0-D2DF-4350-A533-86362EE6FCAA}" type="slidenum">
              <a:rPr lang="en-US" smtClean="0"/>
              <a:t>10</a:t>
            </a:fld>
            <a:endParaRPr lang="en-US"/>
          </a:p>
        </p:txBody>
      </p:sp>
    </p:spTree>
    <p:extLst>
      <p:ext uri="{BB962C8B-B14F-4D97-AF65-F5344CB8AC3E}">
        <p14:creationId xmlns:p14="http://schemas.microsoft.com/office/powerpoint/2010/main" val="666288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latin typeface="Book Antiqua" panose="02040602050305030304" pitchFamily="18" charset="0"/>
            </a:endParaRPr>
          </a:p>
        </p:txBody>
      </p:sp>
      <p:sp>
        <p:nvSpPr>
          <p:cNvPr id="4" name="Slide Number Placeholder 3"/>
          <p:cNvSpPr>
            <a:spLocks noGrp="1"/>
          </p:cNvSpPr>
          <p:nvPr>
            <p:ph type="sldNum" sz="quarter" idx="5"/>
          </p:nvPr>
        </p:nvSpPr>
        <p:spPr/>
        <p:txBody>
          <a:bodyPr/>
          <a:lstStyle/>
          <a:p>
            <a:fld id="{7291F3E0-D2DF-4350-A533-86362EE6FCAA}" type="slidenum">
              <a:rPr lang="en-US" smtClean="0"/>
              <a:t>11</a:t>
            </a:fld>
            <a:endParaRPr lang="en-US"/>
          </a:p>
        </p:txBody>
      </p:sp>
    </p:spTree>
    <p:extLst>
      <p:ext uri="{BB962C8B-B14F-4D97-AF65-F5344CB8AC3E}">
        <p14:creationId xmlns:p14="http://schemas.microsoft.com/office/powerpoint/2010/main" val="3381868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latin typeface="Book Antiqua" panose="02040602050305030304" pitchFamily="18" charset="0"/>
            </a:endParaRPr>
          </a:p>
        </p:txBody>
      </p:sp>
      <p:sp>
        <p:nvSpPr>
          <p:cNvPr id="4" name="Slide Number Placeholder 3"/>
          <p:cNvSpPr>
            <a:spLocks noGrp="1"/>
          </p:cNvSpPr>
          <p:nvPr>
            <p:ph type="sldNum" sz="quarter" idx="5"/>
          </p:nvPr>
        </p:nvSpPr>
        <p:spPr/>
        <p:txBody>
          <a:bodyPr/>
          <a:lstStyle/>
          <a:p>
            <a:fld id="{7291F3E0-D2DF-4350-A533-86362EE6FCAA}" type="slidenum">
              <a:rPr lang="en-US" smtClean="0"/>
              <a:t>12</a:t>
            </a:fld>
            <a:endParaRPr lang="en-US"/>
          </a:p>
        </p:txBody>
      </p:sp>
    </p:spTree>
    <p:extLst>
      <p:ext uri="{BB962C8B-B14F-4D97-AF65-F5344CB8AC3E}">
        <p14:creationId xmlns:p14="http://schemas.microsoft.com/office/powerpoint/2010/main" val="860973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latin typeface="Book Antiqua" panose="02040602050305030304" pitchFamily="18" charset="0"/>
            </a:endParaRPr>
          </a:p>
        </p:txBody>
      </p:sp>
      <p:sp>
        <p:nvSpPr>
          <p:cNvPr id="4" name="Slide Number Placeholder 3"/>
          <p:cNvSpPr>
            <a:spLocks noGrp="1"/>
          </p:cNvSpPr>
          <p:nvPr>
            <p:ph type="sldNum" sz="quarter" idx="5"/>
          </p:nvPr>
        </p:nvSpPr>
        <p:spPr/>
        <p:txBody>
          <a:bodyPr/>
          <a:lstStyle/>
          <a:p>
            <a:fld id="{7291F3E0-D2DF-4350-A533-86362EE6FCAA}" type="slidenum">
              <a:rPr lang="en-US" smtClean="0"/>
              <a:t>13</a:t>
            </a:fld>
            <a:endParaRPr lang="en-US"/>
          </a:p>
        </p:txBody>
      </p:sp>
    </p:spTree>
    <p:extLst>
      <p:ext uri="{BB962C8B-B14F-4D97-AF65-F5344CB8AC3E}">
        <p14:creationId xmlns:p14="http://schemas.microsoft.com/office/powerpoint/2010/main" val="962682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latin typeface="Book Antiqua" panose="02040602050305030304" pitchFamily="18" charset="0"/>
            </a:endParaRPr>
          </a:p>
        </p:txBody>
      </p:sp>
      <p:sp>
        <p:nvSpPr>
          <p:cNvPr id="4" name="Slide Number Placeholder 3"/>
          <p:cNvSpPr>
            <a:spLocks noGrp="1"/>
          </p:cNvSpPr>
          <p:nvPr>
            <p:ph type="sldNum" sz="quarter" idx="5"/>
          </p:nvPr>
        </p:nvSpPr>
        <p:spPr/>
        <p:txBody>
          <a:bodyPr/>
          <a:lstStyle/>
          <a:p>
            <a:fld id="{7291F3E0-D2DF-4350-A533-86362EE6FCAA}" type="slidenum">
              <a:rPr lang="en-US" smtClean="0"/>
              <a:t>14</a:t>
            </a:fld>
            <a:endParaRPr lang="en-US"/>
          </a:p>
        </p:txBody>
      </p:sp>
    </p:spTree>
    <p:extLst>
      <p:ext uri="{BB962C8B-B14F-4D97-AF65-F5344CB8AC3E}">
        <p14:creationId xmlns:p14="http://schemas.microsoft.com/office/powerpoint/2010/main" val="3444877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learning a statistical model of the distribution of word sequences, rather than learning the role of words in a sentence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Book Antiqua" panose="02040602050305030304" pitchFamily="18" charset="0"/>
            </a:endParaRPr>
          </a:p>
        </p:txBody>
      </p:sp>
      <p:sp>
        <p:nvSpPr>
          <p:cNvPr id="4" name="Slide Number Placeholder 3"/>
          <p:cNvSpPr>
            <a:spLocks noGrp="1"/>
          </p:cNvSpPr>
          <p:nvPr>
            <p:ph type="sldNum" sz="quarter" idx="5"/>
          </p:nvPr>
        </p:nvSpPr>
        <p:spPr/>
        <p:txBody>
          <a:bodyPr/>
          <a:lstStyle/>
          <a:p>
            <a:fld id="{7291F3E0-D2DF-4350-A533-86362EE6FCAA}" type="slidenum">
              <a:rPr lang="en-US" smtClean="0"/>
              <a:t>15</a:t>
            </a:fld>
            <a:endParaRPr lang="en-US"/>
          </a:p>
        </p:txBody>
      </p:sp>
    </p:spTree>
    <p:extLst>
      <p:ext uri="{BB962C8B-B14F-4D97-AF65-F5344CB8AC3E}">
        <p14:creationId xmlns:p14="http://schemas.microsoft.com/office/powerpoint/2010/main" val="37240503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latin typeface="Book Antiqua" panose="02040602050305030304" pitchFamily="18" charset="0"/>
            </a:endParaRPr>
          </a:p>
        </p:txBody>
      </p:sp>
      <p:sp>
        <p:nvSpPr>
          <p:cNvPr id="4" name="Slide Number Placeholder 3"/>
          <p:cNvSpPr>
            <a:spLocks noGrp="1"/>
          </p:cNvSpPr>
          <p:nvPr>
            <p:ph type="sldNum" sz="quarter" idx="5"/>
          </p:nvPr>
        </p:nvSpPr>
        <p:spPr/>
        <p:txBody>
          <a:bodyPr/>
          <a:lstStyle/>
          <a:p>
            <a:fld id="{7291F3E0-D2DF-4350-A533-86362EE6FCAA}" type="slidenum">
              <a:rPr lang="en-US" smtClean="0"/>
              <a:t>16</a:t>
            </a:fld>
            <a:endParaRPr lang="en-US"/>
          </a:p>
        </p:txBody>
      </p:sp>
    </p:spTree>
    <p:extLst>
      <p:ext uri="{BB962C8B-B14F-4D97-AF65-F5344CB8AC3E}">
        <p14:creationId xmlns:p14="http://schemas.microsoft.com/office/powerpoint/2010/main" val="586666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latin typeface="Book Antiqua" panose="02040602050305030304" pitchFamily="18" charset="0"/>
            </a:endParaRPr>
          </a:p>
        </p:txBody>
      </p:sp>
      <p:sp>
        <p:nvSpPr>
          <p:cNvPr id="4" name="Slide Number Placeholder 3"/>
          <p:cNvSpPr>
            <a:spLocks noGrp="1"/>
          </p:cNvSpPr>
          <p:nvPr>
            <p:ph type="sldNum" sz="quarter" idx="5"/>
          </p:nvPr>
        </p:nvSpPr>
        <p:spPr/>
        <p:txBody>
          <a:bodyPr/>
          <a:lstStyle/>
          <a:p>
            <a:fld id="{7291F3E0-D2DF-4350-A533-86362EE6FCAA}" type="slidenum">
              <a:rPr lang="en-US" smtClean="0"/>
              <a:t>17</a:t>
            </a:fld>
            <a:endParaRPr lang="en-US"/>
          </a:p>
        </p:txBody>
      </p:sp>
    </p:spTree>
    <p:extLst>
      <p:ext uri="{BB962C8B-B14F-4D97-AF65-F5344CB8AC3E}">
        <p14:creationId xmlns:p14="http://schemas.microsoft.com/office/powerpoint/2010/main" val="1684105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latin typeface="Book Antiqua" panose="02040602050305030304" pitchFamily="18" charset="0"/>
            </a:endParaRPr>
          </a:p>
        </p:txBody>
      </p:sp>
      <p:sp>
        <p:nvSpPr>
          <p:cNvPr id="4" name="Slide Number Placeholder 3"/>
          <p:cNvSpPr>
            <a:spLocks noGrp="1"/>
          </p:cNvSpPr>
          <p:nvPr>
            <p:ph type="sldNum" sz="quarter" idx="5"/>
          </p:nvPr>
        </p:nvSpPr>
        <p:spPr/>
        <p:txBody>
          <a:bodyPr/>
          <a:lstStyle/>
          <a:p>
            <a:fld id="{7291F3E0-D2DF-4350-A533-86362EE6FCAA}" type="slidenum">
              <a:rPr lang="en-US" smtClean="0"/>
              <a:t>18</a:t>
            </a:fld>
            <a:endParaRPr lang="en-US"/>
          </a:p>
        </p:txBody>
      </p:sp>
    </p:spTree>
    <p:extLst>
      <p:ext uri="{BB962C8B-B14F-4D97-AF65-F5344CB8AC3E}">
        <p14:creationId xmlns:p14="http://schemas.microsoft.com/office/powerpoint/2010/main" val="1725333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a845834807_1_9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a845834807_1_9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a845834807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a845834807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a84583480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a84583480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a84583480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a84583480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9785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b17287cf5b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b17287cf5b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a84583480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a84583480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3317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b1b20e0a0c_0_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b1b20e0a0c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gb1d1244b2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6" name="Google Shape;1186;gb1d1244b2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a84583480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a84583480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1964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766850" y="1445000"/>
            <a:ext cx="3567000" cy="14241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0" name="Google Shape;10;p2"/>
          <p:cNvSpPr txBox="1">
            <a:spLocks noGrp="1"/>
          </p:cNvSpPr>
          <p:nvPr>
            <p:ph type="subTitle" idx="1"/>
          </p:nvPr>
        </p:nvSpPr>
        <p:spPr>
          <a:xfrm>
            <a:off x="4766850" y="2905900"/>
            <a:ext cx="35670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0"/>
        <p:cNvGrpSpPr/>
        <p:nvPr/>
      </p:nvGrpSpPr>
      <p:grpSpPr>
        <a:xfrm>
          <a:off x="0" y="0"/>
          <a:ext cx="0" cy="0"/>
          <a:chOff x="0" y="0"/>
          <a:chExt cx="0" cy="0"/>
        </a:xfrm>
      </p:grpSpPr>
      <p:sp>
        <p:nvSpPr>
          <p:cNvPr id="41" name="Google Shape;41;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2" name="Google Shape;42;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3" name="Google Shape;4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
        <p:nvSpPr>
          <p:cNvPr id="45" name="Google Shape;4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1713E-86DB-4340-A955-B2D34C03C8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39F4CD-69AF-4FCC-A9DE-9125FF17A9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252139-1660-49B8-8B61-72901B3CEF0A}"/>
              </a:ext>
            </a:extLst>
          </p:cNvPr>
          <p:cNvSpPr>
            <a:spLocks noGrp="1"/>
          </p:cNvSpPr>
          <p:nvPr>
            <p:ph type="dt" sz="half" idx="10"/>
          </p:nvPr>
        </p:nvSpPr>
        <p:spPr/>
        <p:txBody>
          <a:bodyPr/>
          <a:lstStyle/>
          <a:p>
            <a:fld id="{0362C8A2-3261-4F0D-9011-F5B5D04A81C4}" type="datetime1">
              <a:rPr lang="en-US" smtClean="0"/>
              <a:t>6/11/2024</a:t>
            </a:fld>
            <a:endParaRPr lang="en-US"/>
          </a:p>
        </p:txBody>
      </p:sp>
      <p:sp>
        <p:nvSpPr>
          <p:cNvPr id="5" name="Footer Placeholder 4">
            <a:extLst>
              <a:ext uri="{FF2B5EF4-FFF2-40B4-BE49-F238E27FC236}">
                <a16:creationId xmlns:a16="http://schemas.microsoft.com/office/drawing/2014/main" id="{07714DE2-DA72-414B-BBD3-DF3F1088C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514A1E-8F17-422A-A382-17505E117B62}"/>
              </a:ext>
            </a:extLst>
          </p:cNvPr>
          <p:cNvSpPr>
            <a:spLocks noGrp="1"/>
          </p:cNvSpPr>
          <p:nvPr>
            <p:ph type="sldNum" sz="quarter" idx="12"/>
          </p:nvPr>
        </p:nvSpPr>
        <p:spPr/>
        <p:txBody>
          <a:bodyPr/>
          <a:lstStyle/>
          <a:p>
            <a:fld id="{1596B5EF-388E-492C-8571-6BD9AD168AE1}" type="slidenum">
              <a:rPr lang="en-US" smtClean="0"/>
              <a:t>‹#›</a:t>
            </a:fld>
            <a:endParaRPr lang="en-US"/>
          </a:p>
        </p:txBody>
      </p:sp>
    </p:spTree>
    <p:extLst>
      <p:ext uri="{BB962C8B-B14F-4D97-AF65-F5344CB8AC3E}">
        <p14:creationId xmlns:p14="http://schemas.microsoft.com/office/powerpoint/2010/main" val="276537938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Fira Sans Black"/>
              <a:buNone/>
              <a:defRPr>
                <a:latin typeface="Fira Sans Black"/>
                <a:ea typeface="Fira Sans Black"/>
                <a:cs typeface="Fira Sans Black"/>
                <a:sym typeface="Fira Sans Black"/>
              </a:defRPr>
            </a:lvl1pPr>
            <a:lvl2pPr lvl="1" rtl="0">
              <a:spcBef>
                <a:spcPts val="0"/>
              </a:spcBef>
              <a:spcAft>
                <a:spcPts val="0"/>
              </a:spcAft>
              <a:buSzPts val="2800"/>
              <a:buFont typeface="Fira Sans Black"/>
              <a:buNone/>
              <a:defRPr>
                <a:latin typeface="Fira Sans Black"/>
                <a:ea typeface="Fira Sans Black"/>
                <a:cs typeface="Fira Sans Black"/>
                <a:sym typeface="Fira Sans Black"/>
              </a:defRPr>
            </a:lvl2pPr>
            <a:lvl3pPr lvl="2" rtl="0">
              <a:spcBef>
                <a:spcPts val="0"/>
              </a:spcBef>
              <a:spcAft>
                <a:spcPts val="0"/>
              </a:spcAft>
              <a:buSzPts val="2800"/>
              <a:buFont typeface="Fira Sans Black"/>
              <a:buNone/>
              <a:defRPr>
                <a:latin typeface="Fira Sans Black"/>
                <a:ea typeface="Fira Sans Black"/>
                <a:cs typeface="Fira Sans Black"/>
                <a:sym typeface="Fira Sans Black"/>
              </a:defRPr>
            </a:lvl3pPr>
            <a:lvl4pPr lvl="3" rtl="0">
              <a:spcBef>
                <a:spcPts val="0"/>
              </a:spcBef>
              <a:spcAft>
                <a:spcPts val="0"/>
              </a:spcAft>
              <a:buSzPts val="2800"/>
              <a:buFont typeface="Fira Sans Black"/>
              <a:buNone/>
              <a:defRPr>
                <a:latin typeface="Fira Sans Black"/>
                <a:ea typeface="Fira Sans Black"/>
                <a:cs typeface="Fira Sans Black"/>
                <a:sym typeface="Fira Sans Black"/>
              </a:defRPr>
            </a:lvl4pPr>
            <a:lvl5pPr lvl="4" rtl="0">
              <a:spcBef>
                <a:spcPts val="0"/>
              </a:spcBef>
              <a:spcAft>
                <a:spcPts val="0"/>
              </a:spcAft>
              <a:buSzPts val="2800"/>
              <a:buFont typeface="Fira Sans Black"/>
              <a:buNone/>
              <a:defRPr>
                <a:latin typeface="Fira Sans Black"/>
                <a:ea typeface="Fira Sans Black"/>
                <a:cs typeface="Fira Sans Black"/>
                <a:sym typeface="Fira Sans Black"/>
              </a:defRPr>
            </a:lvl5pPr>
            <a:lvl6pPr lvl="5" rtl="0">
              <a:spcBef>
                <a:spcPts val="0"/>
              </a:spcBef>
              <a:spcAft>
                <a:spcPts val="0"/>
              </a:spcAft>
              <a:buSzPts val="2800"/>
              <a:buFont typeface="Fira Sans Black"/>
              <a:buNone/>
              <a:defRPr>
                <a:latin typeface="Fira Sans Black"/>
                <a:ea typeface="Fira Sans Black"/>
                <a:cs typeface="Fira Sans Black"/>
                <a:sym typeface="Fira Sans Black"/>
              </a:defRPr>
            </a:lvl6pPr>
            <a:lvl7pPr lvl="6" rtl="0">
              <a:spcBef>
                <a:spcPts val="0"/>
              </a:spcBef>
              <a:spcAft>
                <a:spcPts val="0"/>
              </a:spcAft>
              <a:buSzPts val="2800"/>
              <a:buFont typeface="Fira Sans Black"/>
              <a:buNone/>
              <a:defRPr>
                <a:latin typeface="Fira Sans Black"/>
                <a:ea typeface="Fira Sans Black"/>
                <a:cs typeface="Fira Sans Black"/>
                <a:sym typeface="Fira Sans Black"/>
              </a:defRPr>
            </a:lvl7pPr>
            <a:lvl8pPr lvl="7" rtl="0">
              <a:spcBef>
                <a:spcPts val="0"/>
              </a:spcBef>
              <a:spcAft>
                <a:spcPts val="0"/>
              </a:spcAft>
              <a:buSzPts val="2800"/>
              <a:buFont typeface="Fira Sans Black"/>
              <a:buNone/>
              <a:defRPr>
                <a:latin typeface="Fira Sans Black"/>
                <a:ea typeface="Fira Sans Black"/>
                <a:cs typeface="Fira Sans Black"/>
                <a:sym typeface="Fira Sans Black"/>
              </a:defRPr>
            </a:lvl8pPr>
            <a:lvl9pPr lvl="8" rtl="0">
              <a:spcBef>
                <a:spcPts val="0"/>
              </a:spcBef>
              <a:spcAft>
                <a:spcPts val="0"/>
              </a:spcAft>
              <a:buSzPts val="2800"/>
              <a:buFont typeface="Fira Sans Black"/>
              <a:buNone/>
              <a:defRPr>
                <a:latin typeface="Fira Sans Black"/>
                <a:ea typeface="Fira Sans Black"/>
                <a:cs typeface="Fira Sans Black"/>
                <a:sym typeface="Fira Sans Black"/>
              </a:defRPr>
            </a:lvl9pPr>
          </a:lstStyle>
          <a:p>
            <a:endParaRPr/>
          </a:p>
        </p:txBody>
      </p:sp>
      <p:sp>
        <p:nvSpPr>
          <p:cNvPr id="16" name="Google Shape;16;p4"/>
          <p:cNvSpPr txBox="1">
            <a:spLocks noGrp="1"/>
          </p:cNvSpPr>
          <p:nvPr>
            <p:ph type="body" idx="1"/>
          </p:nvPr>
        </p:nvSpPr>
        <p:spPr>
          <a:xfrm>
            <a:off x="457200" y="1152475"/>
            <a:ext cx="8229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Fira Sans"/>
              <a:buChar char="●"/>
              <a:defRPr>
                <a:latin typeface="Fira Sans"/>
                <a:ea typeface="Fira Sans"/>
                <a:cs typeface="Fira Sans"/>
                <a:sym typeface="Fira Sans"/>
              </a:defRPr>
            </a:lvl1pPr>
            <a:lvl2pPr marL="914400" lvl="1" indent="-317500" rtl="0">
              <a:spcBef>
                <a:spcPts val="1600"/>
              </a:spcBef>
              <a:spcAft>
                <a:spcPts val="0"/>
              </a:spcAft>
              <a:buSzPts val="1400"/>
              <a:buFont typeface="Fira Sans"/>
              <a:buChar char="○"/>
              <a:defRPr>
                <a:latin typeface="Fira Sans"/>
                <a:ea typeface="Fira Sans"/>
                <a:cs typeface="Fira Sans"/>
                <a:sym typeface="Fira Sans"/>
              </a:defRPr>
            </a:lvl2pPr>
            <a:lvl3pPr marL="1371600" lvl="2" indent="-317500" rtl="0">
              <a:spcBef>
                <a:spcPts val="1600"/>
              </a:spcBef>
              <a:spcAft>
                <a:spcPts val="0"/>
              </a:spcAft>
              <a:buSzPts val="1400"/>
              <a:buFont typeface="Fira Sans"/>
              <a:buChar char="■"/>
              <a:defRPr>
                <a:latin typeface="Fira Sans"/>
                <a:ea typeface="Fira Sans"/>
                <a:cs typeface="Fira Sans"/>
                <a:sym typeface="Fira Sans"/>
              </a:defRPr>
            </a:lvl3pPr>
            <a:lvl4pPr marL="1828800" lvl="3" indent="-317500" rtl="0">
              <a:spcBef>
                <a:spcPts val="1600"/>
              </a:spcBef>
              <a:spcAft>
                <a:spcPts val="0"/>
              </a:spcAft>
              <a:buSzPts val="1400"/>
              <a:buFont typeface="Fira Sans"/>
              <a:buChar char="●"/>
              <a:defRPr>
                <a:latin typeface="Fira Sans"/>
                <a:ea typeface="Fira Sans"/>
                <a:cs typeface="Fira Sans"/>
                <a:sym typeface="Fira Sans"/>
              </a:defRPr>
            </a:lvl4pPr>
            <a:lvl5pPr marL="2286000" lvl="4" indent="-317500" rtl="0">
              <a:spcBef>
                <a:spcPts val="1600"/>
              </a:spcBef>
              <a:spcAft>
                <a:spcPts val="0"/>
              </a:spcAft>
              <a:buSzPts val="1400"/>
              <a:buFont typeface="Fira Sans"/>
              <a:buChar char="○"/>
              <a:defRPr>
                <a:latin typeface="Fira Sans"/>
                <a:ea typeface="Fira Sans"/>
                <a:cs typeface="Fira Sans"/>
                <a:sym typeface="Fira Sans"/>
              </a:defRPr>
            </a:lvl5pPr>
            <a:lvl6pPr marL="2743200" lvl="5" indent="-317500" rtl="0">
              <a:spcBef>
                <a:spcPts val="1600"/>
              </a:spcBef>
              <a:spcAft>
                <a:spcPts val="0"/>
              </a:spcAft>
              <a:buSzPts val="1400"/>
              <a:buFont typeface="Fira Sans"/>
              <a:buChar char="■"/>
              <a:defRPr>
                <a:latin typeface="Fira Sans"/>
                <a:ea typeface="Fira Sans"/>
                <a:cs typeface="Fira Sans"/>
                <a:sym typeface="Fira Sans"/>
              </a:defRPr>
            </a:lvl6pPr>
            <a:lvl7pPr marL="3200400" lvl="6" indent="-317500" rtl="0">
              <a:spcBef>
                <a:spcPts val="1600"/>
              </a:spcBef>
              <a:spcAft>
                <a:spcPts val="0"/>
              </a:spcAft>
              <a:buSzPts val="1400"/>
              <a:buFont typeface="Fira Sans"/>
              <a:buChar char="●"/>
              <a:defRPr>
                <a:latin typeface="Fira Sans"/>
                <a:ea typeface="Fira Sans"/>
                <a:cs typeface="Fira Sans"/>
                <a:sym typeface="Fira Sans"/>
              </a:defRPr>
            </a:lvl7pPr>
            <a:lvl8pPr marL="3657600" lvl="7" indent="-317500" rtl="0">
              <a:spcBef>
                <a:spcPts val="1600"/>
              </a:spcBef>
              <a:spcAft>
                <a:spcPts val="0"/>
              </a:spcAft>
              <a:buSzPts val="1400"/>
              <a:buFont typeface="Fira Sans"/>
              <a:buChar char="○"/>
              <a:defRPr>
                <a:latin typeface="Fira Sans"/>
                <a:ea typeface="Fira Sans"/>
                <a:cs typeface="Fira Sans"/>
                <a:sym typeface="Fira Sans"/>
              </a:defRPr>
            </a:lvl8pPr>
            <a:lvl9pPr marL="4114800" lvl="8" indent="-317500" rtl="0">
              <a:spcBef>
                <a:spcPts val="1600"/>
              </a:spcBef>
              <a:spcAft>
                <a:spcPts val="1600"/>
              </a:spcAft>
              <a:buSzPts val="1400"/>
              <a:buFont typeface="Fira Sans"/>
              <a:buChar char="■"/>
              <a:defRPr>
                <a:latin typeface="Fira Sans"/>
                <a:ea typeface="Fira Sans"/>
                <a:cs typeface="Fira Sans"/>
                <a:sym typeface="Fira Sa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0" name="Google Shape;20;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Fira Sans"/>
              <a:buNone/>
              <a:defRPr b="1">
                <a:latin typeface="Fira Sans"/>
                <a:ea typeface="Fira Sans"/>
                <a:cs typeface="Fira Sans"/>
                <a:sym typeface="Fira Sans"/>
              </a:defRPr>
            </a:lvl1pPr>
            <a:lvl2pPr lvl="1" algn="ctr">
              <a:spcBef>
                <a:spcPts val="0"/>
              </a:spcBef>
              <a:spcAft>
                <a:spcPts val="0"/>
              </a:spcAft>
              <a:buSzPts val="2800"/>
              <a:buFont typeface="Fira Sans"/>
              <a:buNone/>
              <a:defRPr b="1">
                <a:latin typeface="Fira Sans"/>
                <a:ea typeface="Fira Sans"/>
                <a:cs typeface="Fira Sans"/>
                <a:sym typeface="Fira Sans"/>
              </a:defRPr>
            </a:lvl2pPr>
            <a:lvl3pPr lvl="2" algn="ctr">
              <a:spcBef>
                <a:spcPts val="0"/>
              </a:spcBef>
              <a:spcAft>
                <a:spcPts val="0"/>
              </a:spcAft>
              <a:buSzPts val="2800"/>
              <a:buFont typeface="Fira Sans"/>
              <a:buNone/>
              <a:defRPr b="1">
                <a:latin typeface="Fira Sans"/>
                <a:ea typeface="Fira Sans"/>
                <a:cs typeface="Fira Sans"/>
                <a:sym typeface="Fira Sans"/>
              </a:defRPr>
            </a:lvl3pPr>
            <a:lvl4pPr lvl="3" algn="ctr">
              <a:spcBef>
                <a:spcPts val="0"/>
              </a:spcBef>
              <a:spcAft>
                <a:spcPts val="0"/>
              </a:spcAft>
              <a:buSzPts val="2800"/>
              <a:buFont typeface="Fira Sans"/>
              <a:buNone/>
              <a:defRPr b="1">
                <a:latin typeface="Fira Sans"/>
                <a:ea typeface="Fira Sans"/>
                <a:cs typeface="Fira Sans"/>
                <a:sym typeface="Fira Sans"/>
              </a:defRPr>
            </a:lvl4pPr>
            <a:lvl5pPr lvl="4" algn="ctr">
              <a:spcBef>
                <a:spcPts val="0"/>
              </a:spcBef>
              <a:spcAft>
                <a:spcPts val="0"/>
              </a:spcAft>
              <a:buSzPts val="2800"/>
              <a:buFont typeface="Fira Sans"/>
              <a:buNone/>
              <a:defRPr b="1">
                <a:latin typeface="Fira Sans"/>
                <a:ea typeface="Fira Sans"/>
                <a:cs typeface="Fira Sans"/>
                <a:sym typeface="Fira Sans"/>
              </a:defRPr>
            </a:lvl5pPr>
            <a:lvl6pPr lvl="5" algn="ctr">
              <a:spcBef>
                <a:spcPts val="0"/>
              </a:spcBef>
              <a:spcAft>
                <a:spcPts val="0"/>
              </a:spcAft>
              <a:buSzPts val="2800"/>
              <a:buFont typeface="Fira Sans"/>
              <a:buNone/>
              <a:defRPr b="1">
                <a:latin typeface="Fira Sans"/>
                <a:ea typeface="Fira Sans"/>
                <a:cs typeface="Fira Sans"/>
                <a:sym typeface="Fira Sans"/>
              </a:defRPr>
            </a:lvl6pPr>
            <a:lvl7pPr lvl="6" algn="ctr">
              <a:spcBef>
                <a:spcPts val="0"/>
              </a:spcBef>
              <a:spcAft>
                <a:spcPts val="0"/>
              </a:spcAft>
              <a:buSzPts val="2800"/>
              <a:buFont typeface="Fira Sans"/>
              <a:buNone/>
              <a:defRPr b="1">
                <a:latin typeface="Fira Sans"/>
                <a:ea typeface="Fira Sans"/>
                <a:cs typeface="Fira Sans"/>
                <a:sym typeface="Fira Sans"/>
              </a:defRPr>
            </a:lvl7pPr>
            <a:lvl8pPr lvl="7" algn="ctr">
              <a:spcBef>
                <a:spcPts val="0"/>
              </a:spcBef>
              <a:spcAft>
                <a:spcPts val="0"/>
              </a:spcAft>
              <a:buSzPts val="2800"/>
              <a:buFont typeface="Fira Sans"/>
              <a:buNone/>
              <a:defRPr b="1">
                <a:latin typeface="Fira Sans"/>
                <a:ea typeface="Fira Sans"/>
                <a:cs typeface="Fira Sans"/>
                <a:sym typeface="Fira Sans"/>
              </a:defRPr>
            </a:lvl8pPr>
            <a:lvl9pPr lvl="8" algn="ctr">
              <a:spcBef>
                <a:spcPts val="0"/>
              </a:spcBef>
              <a:spcAft>
                <a:spcPts val="0"/>
              </a:spcAft>
              <a:buSzPts val="2800"/>
              <a:buFont typeface="Fira Sans"/>
              <a:buNone/>
              <a:defRPr b="1">
                <a:latin typeface="Fira Sans"/>
                <a:ea typeface="Fira Sans"/>
                <a:cs typeface="Fira Sans"/>
                <a:sym typeface="Fira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0" name="Google Shape;3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4" name="Google Shape;34;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5" name="Google Shape;35;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6" name="Google Shape;3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7"/>
        <p:cNvGrpSpPr/>
        <p:nvPr/>
      </p:nvGrpSpPr>
      <p:grpSpPr>
        <a:xfrm>
          <a:off x="0" y="0"/>
          <a:ext cx="0" cy="0"/>
          <a:chOff x="0" y="0"/>
          <a:chExt cx="0" cy="0"/>
        </a:xfrm>
      </p:grpSpPr>
      <p:sp>
        <p:nvSpPr>
          <p:cNvPr id="38" name="Google Shape;38;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39" name="Google Shape;3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92625"/>
            <a:ext cx="8229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1pPr>
            <a:lvl2pPr lvl="1">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2pPr>
            <a:lvl3pPr lvl="2">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3pPr>
            <a:lvl4pPr lvl="3">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4pPr>
            <a:lvl5pPr lvl="4">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5pPr>
            <a:lvl6pPr lvl="5">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6pPr>
            <a:lvl7pPr lvl="6">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7pPr>
            <a:lvl8pPr lvl="7">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8pPr>
            <a:lvl9pPr lvl="8">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9pPr>
          </a:lstStyle>
          <a:p>
            <a:endParaRPr/>
          </a:p>
        </p:txBody>
      </p:sp>
      <p:sp>
        <p:nvSpPr>
          <p:cNvPr id="7" name="Google Shape;7;p1"/>
          <p:cNvSpPr txBox="1">
            <a:spLocks noGrp="1"/>
          </p:cNvSpPr>
          <p:nvPr>
            <p:ph type="body" idx="1"/>
          </p:nvPr>
        </p:nvSpPr>
        <p:spPr>
          <a:xfrm>
            <a:off x="457200" y="1152475"/>
            <a:ext cx="8229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Fira Sans"/>
              <a:buChar char="●"/>
              <a:defRPr sz="1800">
                <a:solidFill>
                  <a:schemeClr val="dk1"/>
                </a:solidFill>
                <a:latin typeface="Fira Sans"/>
                <a:ea typeface="Fira Sans"/>
                <a:cs typeface="Fira Sans"/>
                <a:sym typeface="Fira Sans"/>
              </a:defRPr>
            </a:lvl1pPr>
            <a:lvl2pPr marL="914400" lvl="1"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2pPr>
            <a:lvl3pPr marL="1371600" lvl="2"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3pPr>
            <a:lvl4pPr marL="1828800" lvl="3"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4pPr>
            <a:lvl5pPr marL="2286000" lvl="4"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5pPr>
            <a:lvl6pPr marL="2743200" lvl="5"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6pPr>
            <a:lvl7pPr marL="3200400" lvl="6"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7pPr>
            <a:lvl8pPr marL="3657600" lvl="7"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8pPr>
            <a:lvl9pPr marL="4114800" lvl="8" indent="-317500">
              <a:lnSpc>
                <a:spcPct val="115000"/>
              </a:lnSpc>
              <a:spcBef>
                <a:spcPts val="1600"/>
              </a:spcBef>
              <a:spcAft>
                <a:spcPts val="1600"/>
              </a:spcAft>
              <a:buClr>
                <a:schemeClr val="dk1"/>
              </a:buClr>
              <a:buSzPts val="1400"/>
              <a:buFont typeface="Fira Sans"/>
              <a:buChar char="■"/>
              <a:defRPr>
                <a:solidFill>
                  <a:schemeClr val="dk1"/>
                </a:solidFill>
                <a:latin typeface="Fira Sans"/>
                <a:ea typeface="Fira Sans"/>
                <a:cs typeface="Fira Sans"/>
                <a:sym typeface="Fira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EA4335"/>
          </p15:clr>
        </p15:guide>
        <p15:guide id="2" pos="5760">
          <p15:clr>
            <a:srgbClr val="EA4335"/>
          </p15:clr>
        </p15:guide>
        <p15:guide id="3">
          <p15:clr>
            <a:srgbClr val="EA4335"/>
          </p15:clr>
        </p15:guide>
        <p15:guide id="4" pos="449">
          <p15:clr>
            <a:srgbClr val="EA4335"/>
          </p15:clr>
        </p15:guide>
        <p15:guide id="5" pos="5311">
          <p15:clr>
            <a:srgbClr val="EA4335"/>
          </p15:clr>
        </p15:guide>
        <p15:guide id="6" orient="horz" pos="1620">
          <p15:clr>
            <a:srgbClr val="EA4335"/>
          </p15:clr>
        </p15:guide>
        <p15:guide id="7" orient="horz" pos="340">
          <p15:clr>
            <a:srgbClr val="EA4335"/>
          </p15:clr>
        </p15:guide>
        <p15:guide id="8" orient="horz">
          <p15:clr>
            <a:srgbClr val="EA4335"/>
          </p15:clr>
        </p15:guide>
        <p15:guide id="9" orient="horz" pos="2903">
          <p15:clr>
            <a:srgbClr val="EA4335"/>
          </p15:clr>
        </p15:guide>
        <p15:guide id="10" orient="horz" pos="3237">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18.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5"/>
          <p:cNvSpPr txBox="1">
            <a:spLocks noGrp="1"/>
          </p:cNvSpPr>
          <p:nvPr>
            <p:ph type="ctrTitle"/>
          </p:nvPr>
        </p:nvSpPr>
        <p:spPr>
          <a:xfrm>
            <a:off x="3553039" y="1195937"/>
            <a:ext cx="5089798" cy="1424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2400" dirty="0"/>
              <a:t>Android malware hybrid detection and categorization</a:t>
            </a:r>
            <a:endParaRPr sz="2400" dirty="0"/>
          </a:p>
        </p:txBody>
      </p:sp>
      <p:sp>
        <p:nvSpPr>
          <p:cNvPr id="55" name="Google Shape;55;p15"/>
          <p:cNvSpPr txBox="1">
            <a:spLocks noGrp="1"/>
          </p:cNvSpPr>
          <p:nvPr>
            <p:ph type="subTitle" idx="1"/>
          </p:nvPr>
        </p:nvSpPr>
        <p:spPr>
          <a:xfrm>
            <a:off x="3511316" y="2735408"/>
            <a:ext cx="5089797" cy="220838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600" dirty="0"/>
              <a:t>Abdelrahman </a:t>
            </a:r>
            <a:r>
              <a:rPr lang="en-US" sz="1600" dirty="0" err="1"/>
              <a:t>Amgad</a:t>
            </a:r>
            <a:r>
              <a:rPr lang="en-US" sz="1600" dirty="0"/>
              <a:t> – 211685</a:t>
            </a:r>
          </a:p>
          <a:p>
            <a:pPr marL="0" lvl="0" indent="0" rtl="0">
              <a:spcBef>
                <a:spcPts val="0"/>
              </a:spcBef>
              <a:spcAft>
                <a:spcPts val="0"/>
              </a:spcAft>
              <a:buNone/>
            </a:pPr>
            <a:endParaRPr lang="en-US" sz="1600" dirty="0"/>
          </a:p>
          <a:p>
            <a:pPr marL="0" lvl="0" indent="0" rtl="0">
              <a:spcBef>
                <a:spcPts val="0"/>
              </a:spcBef>
              <a:spcAft>
                <a:spcPts val="0"/>
              </a:spcAft>
              <a:buNone/>
            </a:pPr>
            <a:r>
              <a:rPr lang="en-US" sz="1600" dirty="0"/>
              <a:t>Abdelrahman Muhammed – 213383</a:t>
            </a:r>
          </a:p>
          <a:p>
            <a:pPr marL="0" lvl="0" indent="0" rtl="0">
              <a:spcBef>
                <a:spcPts val="0"/>
              </a:spcBef>
              <a:spcAft>
                <a:spcPts val="0"/>
              </a:spcAft>
              <a:buNone/>
            </a:pPr>
            <a:endParaRPr lang="en-US" sz="1600" dirty="0"/>
          </a:p>
          <a:p>
            <a:pPr marL="0" lvl="0" indent="0" rtl="0">
              <a:spcBef>
                <a:spcPts val="0"/>
              </a:spcBef>
              <a:spcAft>
                <a:spcPts val="0"/>
              </a:spcAft>
              <a:buNone/>
            </a:pPr>
            <a:r>
              <a:rPr lang="en-US" sz="1600" dirty="0"/>
              <a:t>Supervisor: Dr Wael El </a:t>
            </a:r>
            <a:r>
              <a:rPr lang="en-US" sz="1600" dirty="0" err="1"/>
              <a:t>Sersy</a:t>
            </a:r>
            <a:endParaRPr sz="1600" dirty="0"/>
          </a:p>
        </p:txBody>
      </p:sp>
      <p:grpSp>
        <p:nvGrpSpPr>
          <p:cNvPr id="56" name="Google Shape;56;p15"/>
          <p:cNvGrpSpPr/>
          <p:nvPr/>
        </p:nvGrpSpPr>
        <p:grpSpPr>
          <a:xfrm>
            <a:off x="-994111" y="895336"/>
            <a:ext cx="4707895" cy="6472387"/>
            <a:chOff x="-1006072" y="1271750"/>
            <a:chExt cx="4357952" cy="5991287"/>
          </a:xfrm>
        </p:grpSpPr>
        <p:sp>
          <p:nvSpPr>
            <p:cNvPr id="57" name="Google Shape;57;p15"/>
            <p:cNvSpPr/>
            <p:nvPr/>
          </p:nvSpPr>
          <p:spPr>
            <a:xfrm>
              <a:off x="1068003" y="1271750"/>
              <a:ext cx="486039" cy="429385"/>
            </a:xfrm>
            <a:custGeom>
              <a:avLst/>
              <a:gdLst/>
              <a:ahLst/>
              <a:cxnLst/>
              <a:rect l="l" t="t" r="r" b="b"/>
              <a:pathLst>
                <a:path w="11942" h="10550" extrusionOk="0">
                  <a:moveTo>
                    <a:pt x="7370" y="0"/>
                  </a:moveTo>
                  <a:lnTo>
                    <a:pt x="0" y="10549"/>
                  </a:lnTo>
                  <a:lnTo>
                    <a:pt x="4572" y="10549"/>
                  </a:lnTo>
                  <a:lnTo>
                    <a:pt x="1194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1368409"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1668856"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1968814" y="1271750"/>
              <a:ext cx="486080" cy="429385"/>
            </a:xfrm>
            <a:custGeom>
              <a:avLst/>
              <a:gdLst/>
              <a:ahLst/>
              <a:cxnLst/>
              <a:rect l="l" t="t" r="r" b="b"/>
              <a:pathLst>
                <a:path w="11943" h="10550" extrusionOk="0">
                  <a:moveTo>
                    <a:pt x="7371" y="0"/>
                  </a:moveTo>
                  <a:lnTo>
                    <a:pt x="1" y="10549"/>
                  </a:lnTo>
                  <a:lnTo>
                    <a:pt x="4573" y="10549"/>
                  </a:lnTo>
                  <a:lnTo>
                    <a:pt x="1194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2269261" y="1271750"/>
              <a:ext cx="485103" cy="429385"/>
            </a:xfrm>
            <a:custGeom>
              <a:avLst/>
              <a:gdLst/>
              <a:ahLst/>
              <a:cxnLst/>
              <a:rect l="l" t="t" r="r" b="b"/>
              <a:pathLst>
                <a:path w="11919" h="10550" extrusionOk="0">
                  <a:moveTo>
                    <a:pt x="7359" y="0"/>
                  </a:moveTo>
                  <a:lnTo>
                    <a:pt x="1" y="10549"/>
                  </a:lnTo>
                  <a:lnTo>
                    <a:pt x="4573" y="10549"/>
                  </a:lnTo>
                  <a:lnTo>
                    <a:pt x="1191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2569708" y="1271750"/>
              <a:ext cx="485103" cy="429385"/>
            </a:xfrm>
            <a:custGeom>
              <a:avLst/>
              <a:gdLst/>
              <a:ahLst/>
              <a:cxnLst/>
              <a:rect l="l" t="t" r="r" b="b"/>
              <a:pathLst>
                <a:path w="11919" h="10550" extrusionOk="0">
                  <a:moveTo>
                    <a:pt x="7359" y="0"/>
                  </a:moveTo>
                  <a:lnTo>
                    <a:pt x="1" y="10549"/>
                  </a:lnTo>
                  <a:lnTo>
                    <a:pt x="4561" y="10549"/>
                  </a:lnTo>
                  <a:lnTo>
                    <a:pt x="1191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866777" y="1271750"/>
              <a:ext cx="485103" cy="429385"/>
            </a:xfrm>
            <a:custGeom>
              <a:avLst/>
              <a:gdLst/>
              <a:ahLst/>
              <a:cxnLst/>
              <a:rect l="l" t="t" r="r" b="b"/>
              <a:pathLst>
                <a:path w="11919" h="10550" extrusionOk="0">
                  <a:moveTo>
                    <a:pt x="7346" y="0"/>
                  </a:moveTo>
                  <a:lnTo>
                    <a:pt x="0" y="10549"/>
                  </a:lnTo>
                  <a:lnTo>
                    <a:pt x="4560" y="10549"/>
                  </a:lnTo>
                  <a:lnTo>
                    <a:pt x="1191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1055875" y="4208223"/>
              <a:ext cx="502564" cy="182865"/>
            </a:xfrm>
            <a:custGeom>
              <a:avLst/>
              <a:gdLst/>
              <a:ahLst/>
              <a:cxnLst/>
              <a:rect l="l" t="t" r="r" b="b"/>
              <a:pathLst>
                <a:path w="12348" h="4493" extrusionOk="0">
                  <a:moveTo>
                    <a:pt x="9838" y="0"/>
                  </a:moveTo>
                  <a:cubicBezTo>
                    <a:pt x="9200" y="0"/>
                    <a:pt x="8568" y="272"/>
                    <a:pt x="8132" y="800"/>
                  </a:cubicBezTo>
                  <a:cubicBezTo>
                    <a:pt x="7799" y="1192"/>
                    <a:pt x="7620" y="1669"/>
                    <a:pt x="7608" y="2145"/>
                  </a:cubicBezTo>
                  <a:lnTo>
                    <a:pt x="2941" y="2181"/>
                  </a:lnTo>
                  <a:cubicBezTo>
                    <a:pt x="2906" y="1847"/>
                    <a:pt x="2739" y="1514"/>
                    <a:pt x="2465" y="1264"/>
                  </a:cubicBezTo>
                  <a:cubicBezTo>
                    <a:pt x="2206" y="1047"/>
                    <a:pt x="1887" y="940"/>
                    <a:pt x="1570" y="940"/>
                  </a:cubicBezTo>
                  <a:cubicBezTo>
                    <a:pt x="1173" y="940"/>
                    <a:pt x="778" y="1107"/>
                    <a:pt x="500" y="1431"/>
                  </a:cubicBezTo>
                  <a:cubicBezTo>
                    <a:pt x="0" y="2002"/>
                    <a:pt x="84" y="2883"/>
                    <a:pt x="655" y="3395"/>
                  </a:cubicBezTo>
                  <a:cubicBezTo>
                    <a:pt x="915" y="3612"/>
                    <a:pt x="1233" y="3719"/>
                    <a:pt x="1550" y="3719"/>
                  </a:cubicBezTo>
                  <a:cubicBezTo>
                    <a:pt x="1947" y="3719"/>
                    <a:pt x="2342" y="3552"/>
                    <a:pt x="2620" y="3228"/>
                  </a:cubicBezTo>
                  <a:cubicBezTo>
                    <a:pt x="2822" y="3002"/>
                    <a:pt x="2917" y="2728"/>
                    <a:pt x="2953" y="2443"/>
                  </a:cubicBezTo>
                  <a:lnTo>
                    <a:pt x="7620" y="2395"/>
                  </a:lnTo>
                  <a:cubicBezTo>
                    <a:pt x="7668" y="2978"/>
                    <a:pt x="7918" y="3562"/>
                    <a:pt x="8418" y="3955"/>
                  </a:cubicBezTo>
                  <a:cubicBezTo>
                    <a:pt x="8832" y="4316"/>
                    <a:pt x="9346" y="4492"/>
                    <a:pt x="9859" y="4492"/>
                  </a:cubicBezTo>
                  <a:cubicBezTo>
                    <a:pt x="10496" y="4492"/>
                    <a:pt x="11131" y="4220"/>
                    <a:pt x="11573" y="3693"/>
                  </a:cubicBezTo>
                  <a:cubicBezTo>
                    <a:pt x="12347" y="2752"/>
                    <a:pt x="12228" y="1335"/>
                    <a:pt x="11288" y="538"/>
                  </a:cubicBezTo>
                  <a:cubicBezTo>
                    <a:pt x="10868" y="176"/>
                    <a:pt x="10351" y="0"/>
                    <a:pt x="9838" y="0"/>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1063608" y="2410971"/>
              <a:ext cx="94546" cy="94546"/>
            </a:xfrm>
            <a:custGeom>
              <a:avLst/>
              <a:gdLst/>
              <a:ahLst/>
              <a:cxnLst/>
              <a:rect l="l" t="t" r="r" b="b"/>
              <a:pathLst>
                <a:path w="2323" h="2323" extrusionOk="0">
                  <a:moveTo>
                    <a:pt x="1168" y="1"/>
                  </a:moveTo>
                  <a:cubicBezTo>
                    <a:pt x="525" y="1"/>
                    <a:pt x="1" y="525"/>
                    <a:pt x="1" y="1167"/>
                  </a:cubicBezTo>
                  <a:cubicBezTo>
                    <a:pt x="1" y="1799"/>
                    <a:pt x="525" y="2322"/>
                    <a:pt x="1168" y="2322"/>
                  </a:cubicBezTo>
                  <a:cubicBezTo>
                    <a:pt x="1811" y="2322"/>
                    <a:pt x="2323" y="1799"/>
                    <a:pt x="2323" y="1167"/>
                  </a:cubicBezTo>
                  <a:cubicBezTo>
                    <a:pt x="2323" y="525"/>
                    <a:pt x="1811" y="1"/>
                    <a:pt x="11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1063608" y="2277721"/>
              <a:ext cx="94546" cy="94546"/>
            </a:xfrm>
            <a:custGeom>
              <a:avLst/>
              <a:gdLst/>
              <a:ahLst/>
              <a:cxnLst/>
              <a:rect l="l" t="t" r="r" b="b"/>
              <a:pathLst>
                <a:path w="2323" h="2323" extrusionOk="0">
                  <a:moveTo>
                    <a:pt x="1168" y="0"/>
                  </a:moveTo>
                  <a:cubicBezTo>
                    <a:pt x="525" y="0"/>
                    <a:pt x="1" y="524"/>
                    <a:pt x="1" y="1167"/>
                  </a:cubicBezTo>
                  <a:cubicBezTo>
                    <a:pt x="1" y="1798"/>
                    <a:pt x="525" y="2322"/>
                    <a:pt x="1168" y="2322"/>
                  </a:cubicBezTo>
                  <a:cubicBezTo>
                    <a:pt x="1811" y="2322"/>
                    <a:pt x="2323" y="1798"/>
                    <a:pt x="2323" y="1167"/>
                  </a:cubicBezTo>
                  <a:cubicBezTo>
                    <a:pt x="2323" y="524"/>
                    <a:pt x="1811" y="0"/>
                    <a:pt x="11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1069916" y="1822700"/>
              <a:ext cx="914936" cy="110053"/>
            </a:xfrm>
            <a:custGeom>
              <a:avLst/>
              <a:gdLst/>
              <a:ahLst/>
              <a:cxnLst/>
              <a:rect l="l" t="t" r="r" b="b"/>
              <a:pathLst>
                <a:path w="22480" h="2704" extrusionOk="0">
                  <a:moveTo>
                    <a:pt x="1" y="1"/>
                  </a:moveTo>
                  <a:lnTo>
                    <a:pt x="1" y="2703"/>
                  </a:lnTo>
                  <a:lnTo>
                    <a:pt x="22480" y="2703"/>
                  </a:lnTo>
                  <a:lnTo>
                    <a:pt x="2248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1069916" y="1981143"/>
              <a:ext cx="745828" cy="54335"/>
            </a:xfrm>
            <a:custGeom>
              <a:avLst/>
              <a:gdLst/>
              <a:ahLst/>
              <a:cxnLst/>
              <a:rect l="l" t="t" r="r" b="b"/>
              <a:pathLst>
                <a:path w="18325" h="1335" extrusionOk="0">
                  <a:moveTo>
                    <a:pt x="1" y="1"/>
                  </a:moveTo>
                  <a:lnTo>
                    <a:pt x="1" y="1334"/>
                  </a:lnTo>
                  <a:lnTo>
                    <a:pt x="18324" y="1334"/>
                  </a:lnTo>
                  <a:lnTo>
                    <a:pt x="1832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1069916" y="2069828"/>
              <a:ext cx="745828" cy="54823"/>
            </a:xfrm>
            <a:custGeom>
              <a:avLst/>
              <a:gdLst/>
              <a:ahLst/>
              <a:cxnLst/>
              <a:rect l="l" t="t" r="r" b="b"/>
              <a:pathLst>
                <a:path w="18325" h="1347" extrusionOk="0">
                  <a:moveTo>
                    <a:pt x="1" y="1"/>
                  </a:moveTo>
                  <a:lnTo>
                    <a:pt x="1" y="1346"/>
                  </a:lnTo>
                  <a:lnTo>
                    <a:pt x="18324" y="1346"/>
                  </a:lnTo>
                  <a:lnTo>
                    <a:pt x="1832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1069916" y="2158512"/>
              <a:ext cx="489947" cy="54335"/>
            </a:xfrm>
            <a:custGeom>
              <a:avLst/>
              <a:gdLst/>
              <a:ahLst/>
              <a:cxnLst/>
              <a:rect l="l" t="t" r="r" b="b"/>
              <a:pathLst>
                <a:path w="12038" h="1335" extrusionOk="0">
                  <a:moveTo>
                    <a:pt x="1" y="1"/>
                  </a:moveTo>
                  <a:lnTo>
                    <a:pt x="1" y="1334"/>
                  </a:lnTo>
                  <a:lnTo>
                    <a:pt x="12038" y="1334"/>
                  </a:lnTo>
                  <a:lnTo>
                    <a:pt x="1203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1130966" y="5001539"/>
              <a:ext cx="220065" cy="194831"/>
            </a:xfrm>
            <a:custGeom>
              <a:avLst/>
              <a:gdLst/>
              <a:ahLst/>
              <a:cxnLst/>
              <a:rect l="l" t="t" r="r" b="b"/>
              <a:pathLst>
                <a:path w="5407" h="4787" extrusionOk="0">
                  <a:moveTo>
                    <a:pt x="3335" y="0"/>
                  </a:moveTo>
                  <a:lnTo>
                    <a:pt x="1" y="4787"/>
                  </a:lnTo>
                  <a:lnTo>
                    <a:pt x="2073" y="4787"/>
                  </a:lnTo>
                  <a:lnTo>
                    <a:pt x="5406"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1267636" y="5001539"/>
              <a:ext cx="219536" cy="194831"/>
            </a:xfrm>
            <a:custGeom>
              <a:avLst/>
              <a:gdLst/>
              <a:ahLst/>
              <a:cxnLst/>
              <a:rect l="l" t="t" r="r" b="b"/>
              <a:pathLst>
                <a:path w="5394" h="4787" extrusionOk="0">
                  <a:moveTo>
                    <a:pt x="3334" y="0"/>
                  </a:moveTo>
                  <a:lnTo>
                    <a:pt x="0" y="4787"/>
                  </a:lnTo>
                  <a:lnTo>
                    <a:pt x="2060" y="4787"/>
                  </a:lnTo>
                  <a:lnTo>
                    <a:pt x="5394"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1403330" y="5001539"/>
              <a:ext cx="220513" cy="194831"/>
            </a:xfrm>
            <a:custGeom>
              <a:avLst/>
              <a:gdLst/>
              <a:ahLst/>
              <a:cxnLst/>
              <a:rect l="l" t="t" r="r" b="b"/>
              <a:pathLst>
                <a:path w="5418" h="4787" extrusionOk="0">
                  <a:moveTo>
                    <a:pt x="3346" y="0"/>
                  </a:moveTo>
                  <a:lnTo>
                    <a:pt x="0" y="4787"/>
                  </a:lnTo>
                  <a:lnTo>
                    <a:pt x="2084" y="4787"/>
                  </a:lnTo>
                  <a:lnTo>
                    <a:pt x="5418"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1539471" y="5001539"/>
              <a:ext cx="220065" cy="194831"/>
            </a:xfrm>
            <a:custGeom>
              <a:avLst/>
              <a:gdLst/>
              <a:ahLst/>
              <a:cxnLst/>
              <a:rect l="l" t="t" r="r" b="b"/>
              <a:pathLst>
                <a:path w="5407" h="4787" extrusionOk="0">
                  <a:moveTo>
                    <a:pt x="3335" y="0"/>
                  </a:moveTo>
                  <a:lnTo>
                    <a:pt x="1" y="4787"/>
                  </a:lnTo>
                  <a:lnTo>
                    <a:pt x="2073" y="4787"/>
                  </a:lnTo>
                  <a:lnTo>
                    <a:pt x="5406"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1675653" y="5001539"/>
              <a:ext cx="220024" cy="194831"/>
            </a:xfrm>
            <a:custGeom>
              <a:avLst/>
              <a:gdLst/>
              <a:ahLst/>
              <a:cxnLst/>
              <a:rect l="l" t="t" r="r" b="b"/>
              <a:pathLst>
                <a:path w="5406" h="4787" extrusionOk="0">
                  <a:moveTo>
                    <a:pt x="3334" y="0"/>
                  </a:moveTo>
                  <a:lnTo>
                    <a:pt x="0" y="4787"/>
                  </a:lnTo>
                  <a:lnTo>
                    <a:pt x="2072" y="4787"/>
                  </a:lnTo>
                  <a:lnTo>
                    <a:pt x="5406"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1811835" y="5001539"/>
              <a:ext cx="220024" cy="194831"/>
            </a:xfrm>
            <a:custGeom>
              <a:avLst/>
              <a:gdLst/>
              <a:ahLst/>
              <a:cxnLst/>
              <a:rect l="l" t="t" r="r" b="b"/>
              <a:pathLst>
                <a:path w="5406" h="4787" extrusionOk="0">
                  <a:moveTo>
                    <a:pt x="3334" y="0"/>
                  </a:moveTo>
                  <a:lnTo>
                    <a:pt x="0" y="4787"/>
                  </a:lnTo>
                  <a:lnTo>
                    <a:pt x="2072" y="4787"/>
                  </a:lnTo>
                  <a:lnTo>
                    <a:pt x="5406"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1598120" y="4774272"/>
              <a:ext cx="1247862" cy="2488764"/>
            </a:xfrm>
            <a:custGeom>
              <a:avLst/>
              <a:gdLst/>
              <a:ahLst/>
              <a:cxnLst/>
              <a:rect l="l" t="t" r="r" b="b"/>
              <a:pathLst>
                <a:path w="30660" h="61149" extrusionOk="0">
                  <a:moveTo>
                    <a:pt x="727" y="0"/>
                  </a:moveTo>
                  <a:cubicBezTo>
                    <a:pt x="0" y="11014"/>
                    <a:pt x="3072" y="44744"/>
                    <a:pt x="4144" y="56293"/>
                  </a:cubicBezTo>
                  <a:cubicBezTo>
                    <a:pt x="4168" y="56603"/>
                    <a:pt x="4453" y="56960"/>
                    <a:pt x="4477" y="57245"/>
                  </a:cubicBezTo>
                  <a:cubicBezTo>
                    <a:pt x="4644" y="59019"/>
                    <a:pt x="4751" y="60091"/>
                    <a:pt x="4751" y="60258"/>
                  </a:cubicBezTo>
                  <a:cubicBezTo>
                    <a:pt x="4779" y="60847"/>
                    <a:pt x="6567" y="61148"/>
                    <a:pt x="8454" y="61148"/>
                  </a:cubicBezTo>
                  <a:cubicBezTo>
                    <a:pt x="10570" y="61148"/>
                    <a:pt x="12810" y="60770"/>
                    <a:pt x="12835" y="59996"/>
                  </a:cubicBezTo>
                  <a:lnTo>
                    <a:pt x="12871" y="57055"/>
                  </a:lnTo>
                  <a:lnTo>
                    <a:pt x="13276" y="56186"/>
                  </a:lnTo>
                  <a:lnTo>
                    <a:pt x="15633" y="14514"/>
                  </a:lnTo>
                  <a:cubicBezTo>
                    <a:pt x="15615" y="14003"/>
                    <a:pt x="15763" y="13674"/>
                    <a:pt x="15908" y="13674"/>
                  </a:cubicBezTo>
                  <a:cubicBezTo>
                    <a:pt x="16040" y="13674"/>
                    <a:pt x="16169" y="13945"/>
                    <a:pt x="16169" y="14597"/>
                  </a:cubicBezTo>
                  <a:cubicBezTo>
                    <a:pt x="16122" y="24872"/>
                    <a:pt x="18622" y="46697"/>
                    <a:pt x="19003" y="55733"/>
                  </a:cubicBezTo>
                  <a:cubicBezTo>
                    <a:pt x="19027" y="55948"/>
                    <a:pt x="19348" y="56162"/>
                    <a:pt x="19348" y="56364"/>
                  </a:cubicBezTo>
                  <a:cubicBezTo>
                    <a:pt x="19455" y="58567"/>
                    <a:pt x="19527" y="59936"/>
                    <a:pt x="19539" y="60079"/>
                  </a:cubicBezTo>
                  <a:cubicBezTo>
                    <a:pt x="19635" y="60525"/>
                    <a:pt x="21296" y="60734"/>
                    <a:pt x="23092" y="60734"/>
                  </a:cubicBezTo>
                  <a:cubicBezTo>
                    <a:pt x="25274" y="60734"/>
                    <a:pt x="27656" y="60426"/>
                    <a:pt x="27683" y="59865"/>
                  </a:cubicBezTo>
                  <a:cubicBezTo>
                    <a:pt x="27683" y="59734"/>
                    <a:pt x="27790" y="58424"/>
                    <a:pt x="27921" y="56257"/>
                  </a:cubicBezTo>
                  <a:cubicBezTo>
                    <a:pt x="27933" y="56007"/>
                    <a:pt x="28171" y="55733"/>
                    <a:pt x="28194" y="55448"/>
                  </a:cubicBezTo>
                  <a:cubicBezTo>
                    <a:pt x="28921" y="44041"/>
                    <a:pt x="30659" y="13573"/>
                    <a:pt x="29385" y="48"/>
                  </a:cubicBezTo>
                  <a:cubicBezTo>
                    <a:pt x="29385" y="48"/>
                    <a:pt x="15360" y="0"/>
                    <a:pt x="7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1615091" y="4944844"/>
              <a:ext cx="1192103" cy="155596"/>
            </a:xfrm>
            <a:custGeom>
              <a:avLst/>
              <a:gdLst/>
              <a:ahLst/>
              <a:cxnLst/>
              <a:rect l="l" t="t" r="r" b="b"/>
              <a:pathLst>
                <a:path w="29290" h="3823" extrusionOk="0">
                  <a:moveTo>
                    <a:pt x="16252" y="0"/>
                  </a:moveTo>
                  <a:lnTo>
                    <a:pt x="0" y="1310"/>
                  </a:lnTo>
                  <a:cubicBezTo>
                    <a:pt x="0" y="1310"/>
                    <a:pt x="5668" y="3822"/>
                    <a:pt x="15443" y="3822"/>
                  </a:cubicBezTo>
                  <a:cubicBezTo>
                    <a:pt x="25230" y="3822"/>
                    <a:pt x="29290" y="1310"/>
                    <a:pt x="29290" y="1310"/>
                  </a:cubicBezTo>
                  <a:lnTo>
                    <a:pt x="162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1944598" y="1693805"/>
              <a:ext cx="632885" cy="1078224"/>
            </a:xfrm>
            <a:custGeom>
              <a:avLst/>
              <a:gdLst/>
              <a:ahLst/>
              <a:cxnLst/>
              <a:rect l="l" t="t" r="r" b="b"/>
              <a:pathLst>
                <a:path w="15550" h="26492" extrusionOk="0">
                  <a:moveTo>
                    <a:pt x="7870" y="0"/>
                  </a:moveTo>
                  <a:cubicBezTo>
                    <a:pt x="7870" y="0"/>
                    <a:pt x="131" y="3787"/>
                    <a:pt x="131" y="7335"/>
                  </a:cubicBezTo>
                  <a:cubicBezTo>
                    <a:pt x="131" y="10907"/>
                    <a:pt x="0" y="21860"/>
                    <a:pt x="1977" y="26492"/>
                  </a:cubicBezTo>
                  <a:lnTo>
                    <a:pt x="13657" y="26492"/>
                  </a:lnTo>
                  <a:cubicBezTo>
                    <a:pt x="15348" y="23587"/>
                    <a:pt x="15550" y="10918"/>
                    <a:pt x="15550" y="7370"/>
                  </a:cubicBezTo>
                  <a:cubicBezTo>
                    <a:pt x="15550" y="3822"/>
                    <a:pt x="7870" y="0"/>
                    <a:pt x="7870" y="0"/>
                  </a:cubicBezTo>
                  <a:close/>
                </a:path>
              </a:pathLst>
            </a:custGeom>
            <a:solidFill>
              <a:srgbClr val="03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2657416" y="3209578"/>
              <a:ext cx="399348" cy="940170"/>
            </a:xfrm>
            <a:custGeom>
              <a:avLst/>
              <a:gdLst/>
              <a:ahLst/>
              <a:cxnLst/>
              <a:rect l="l" t="t" r="r" b="b"/>
              <a:pathLst>
                <a:path w="9812" h="23100" extrusionOk="0">
                  <a:moveTo>
                    <a:pt x="7287" y="0"/>
                  </a:moveTo>
                  <a:lnTo>
                    <a:pt x="310" y="5215"/>
                  </a:lnTo>
                  <a:lnTo>
                    <a:pt x="4287" y="15097"/>
                  </a:lnTo>
                  <a:lnTo>
                    <a:pt x="1" y="20014"/>
                  </a:lnTo>
                  <a:cubicBezTo>
                    <a:pt x="1" y="20014"/>
                    <a:pt x="897" y="23099"/>
                    <a:pt x="1032" y="23099"/>
                  </a:cubicBezTo>
                  <a:cubicBezTo>
                    <a:pt x="1034" y="23099"/>
                    <a:pt x="1035" y="23099"/>
                    <a:pt x="1036" y="23098"/>
                  </a:cubicBezTo>
                  <a:cubicBezTo>
                    <a:pt x="1155" y="23039"/>
                    <a:pt x="8978" y="18074"/>
                    <a:pt x="9395" y="16038"/>
                  </a:cubicBezTo>
                  <a:cubicBezTo>
                    <a:pt x="9811" y="14002"/>
                    <a:pt x="7287" y="0"/>
                    <a:pt x="7287" y="0"/>
                  </a:cubicBezTo>
                  <a:close/>
                </a:path>
              </a:pathLst>
            </a:custGeom>
            <a:solidFill>
              <a:srgbClr val="0E26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1425104" y="3226997"/>
              <a:ext cx="400814" cy="942124"/>
            </a:xfrm>
            <a:custGeom>
              <a:avLst/>
              <a:gdLst/>
              <a:ahLst/>
              <a:cxnLst/>
              <a:rect l="l" t="t" r="r" b="b"/>
              <a:pathLst>
                <a:path w="9848" h="23148" extrusionOk="0">
                  <a:moveTo>
                    <a:pt x="2835" y="1"/>
                  </a:moveTo>
                  <a:cubicBezTo>
                    <a:pt x="2835" y="1"/>
                    <a:pt x="1" y="13538"/>
                    <a:pt x="418" y="15562"/>
                  </a:cubicBezTo>
                  <a:cubicBezTo>
                    <a:pt x="834" y="17610"/>
                    <a:pt x="8704" y="23087"/>
                    <a:pt x="8823" y="23146"/>
                  </a:cubicBezTo>
                  <a:cubicBezTo>
                    <a:pt x="8825" y="23147"/>
                    <a:pt x="8826" y="23148"/>
                    <a:pt x="8828" y="23148"/>
                  </a:cubicBezTo>
                  <a:cubicBezTo>
                    <a:pt x="8963" y="23148"/>
                    <a:pt x="9847" y="20063"/>
                    <a:pt x="9847" y="20063"/>
                  </a:cubicBezTo>
                  <a:lnTo>
                    <a:pt x="5561" y="15145"/>
                  </a:lnTo>
                  <a:lnTo>
                    <a:pt x="9538" y="5263"/>
                  </a:lnTo>
                  <a:lnTo>
                    <a:pt x="2835" y="1"/>
                  </a:lnTo>
                  <a:close/>
                </a:path>
              </a:pathLst>
            </a:custGeom>
            <a:solidFill>
              <a:srgbClr val="0E26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367473" y="2660053"/>
              <a:ext cx="1682009" cy="2371589"/>
            </a:xfrm>
            <a:custGeom>
              <a:avLst/>
              <a:gdLst/>
              <a:ahLst/>
              <a:cxnLst/>
              <a:rect l="l" t="t" r="r" b="b"/>
              <a:pathLst>
                <a:path w="41327" h="58270" extrusionOk="0">
                  <a:moveTo>
                    <a:pt x="17026" y="0"/>
                  </a:moveTo>
                  <a:cubicBezTo>
                    <a:pt x="17026" y="0"/>
                    <a:pt x="9489" y="2917"/>
                    <a:pt x="6930" y="4656"/>
                  </a:cubicBezTo>
                  <a:cubicBezTo>
                    <a:pt x="3524" y="6966"/>
                    <a:pt x="107" y="15717"/>
                    <a:pt x="0" y="18515"/>
                  </a:cubicBezTo>
                  <a:cubicBezTo>
                    <a:pt x="0" y="18515"/>
                    <a:pt x="4929" y="19693"/>
                    <a:pt x="9156" y="20836"/>
                  </a:cubicBezTo>
                  <a:cubicBezTo>
                    <a:pt x="9275" y="22872"/>
                    <a:pt x="9192" y="25194"/>
                    <a:pt x="8799" y="27873"/>
                  </a:cubicBezTo>
                  <a:cubicBezTo>
                    <a:pt x="8585" y="29230"/>
                    <a:pt x="6179" y="44482"/>
                    <a:pt x="5298" y="52090"/>
                  </a:cubicBezTo>
                  <a:cubicBezTo>
                    <a:pt x="5239" y="52566"/>
                    <a:pt x="6358" y="53614"/>
                    <a:pt x="6299" y="54067"/>
                  </a:cubicBezTo>
                  <a:cubicBezTo>
                    <a:pt x="6120" y="55543"/>
                    <a:pt x="5906" y="57150"/>
                    <a:pt x="6096" y="57436"/>
                  </a:cubicBezTo>
                  <a:cubicBezTo>
                    <a:pt x="6346" y="57817"/>
                    <a:pt x="13299" y="58270"/>
                    <a:pt x="21443" y="58270"/>
                  </a:cubicBezTo>
                  <a:cubicBezTo>
                    <a:pt x="28730" y="58270"/>
                    <a:pt x="35147" y="57615"/>
                    <a:pt x="35421" y="57353"/>
                  </a:cubicBezTo>
                  <a:cubicBezTo>
                    <a:pt x="35671" y="57162"/>
                    <a:pt x="35445" y="56210"/>
                    <a:pt x="35338" y="54531"/>
                  </a:cubicBezTo>
                  <a:cubicBezTo>
                    <a:pt x="35326" y="54186"/>
                    <a:pt x="36445" y="53305"/>
                    <a:pt x="36409" y="52924"/>
                  </a:cubicBezTo>
                  <a:cubicBezTo>
                    <a:pt x="36017" y="46613"/>
                    <a:pt x="33873" y="32183"/>
                    <a:pt x="33814" y="31326"/>
                  </a:cubicBezTo>
                  <a:cubicBezTo>
                    <a:pt x="33552" y="27218"/>
                    <a:pt x="33683" y="23813"/>
                    <a:pt x="33992" y="20967"/>
                  </a:cubicBezTo>
                  <a:cubicBezTo>
                    <a:pt x="38576" y="20265"/>
                    <a:pt x="41327" y="15955"/>
                    <a:pt x="41327" y="15955"/>
                  </a:cubicBezTo>
                  <a:cubicBezTo>
                    <a:pt x="41208" y="12633"/>
                    <a:pt x="39803" y="7489"/>
                    <a:pt x="37005" y="5715"/>
                  </a:cubicBezTo>
                  <a:cubicBezTo>
                    <a:pt x="35135" y="4037"/>
                    <a:pt x="28349" y="1263"/>
                    <a:pt x="26480" y="715"/>
                  </a:cubicBezTo>
                  <a:cubicBezTo>
                    <a:pt x="25721" y="492"/>
                    <a:pt x="25006" y="422"/>
                    <a:pt x="24298" y="422"/>
                  </a:cubicBezTo>
                  <a:cubicBezTo>
                    <a:pt x="23141" y="422"/>
                    <a:pt x="22001" y="607"/>
                    <a:pt x="20706" y="607"/>
                  </a:cubicBezTo>
                  <a:cubicBezTo>
                    <a:pt x="19621" y="607"/>
                    <a:pt x="18427" y="477"/>
                    <a:pt x="170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053022" y="2400797"/>
              <a:ext cx="384615" cy="318925"/>
            </a:xfrm>
            <a:custGeom>
              <a:avLst/>
              <a:gdLst/>
              <a:ahLst/>
              <a:cxnLst/>
              <a:rect l="l" t="t" r="r" b="b"/>
              <a:pathLst>
                <a:path w="9450" h="7836" extrusionOk="0">
                  <a:moveTo>
                    <a:pt x="587" y="1"/>
                  </a:moveTo>
                  <a:lnTo>
                    <a:pt x="587" y="1"/>
                  </a:lnTo>
                  <a:cubicBezTo>
                    <a:pt x="599" y="1477"/>
                    <a:pt x="492" y="4513"/>
                    <a:pt x="182" y="6370"/>
                  </a:cubicBezTo>
                  <a:cubicBezTo>
                    <a:pt x="0" y="7389"/>
                    <a:pt x="2797" y="7835"/>
                    <a:pt x="5353" y="7835"/>
                  </a:cubicBezTo>
                  <a:cubicBezTo>
                    <a:pt x="7485" y="7835"/>
                    <a:pt x="9449" y="7525"/>
                    <a:pt x="9374" y="6978"/>
                  </a:cubicBezTo>
                  <a:cubicBezTo>
                    <a:pt x="9255" y="6644"/>
                    <a:pt x="8909" y="2549"/>
                    <a:pt x="9016" y="382"/>
                  </a:cubicBezTo>
                  <a:lnTo>
                    <a:pt x="5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076873" y="2363963"/>
              <a:ext cx="343142" cy="217135"/>
            </a:xfrm>
            <a:custGeom>
              <a:avLst/>
              <a:gdLst/>
              <a:ahLst/>
              <a:cxnLst/>
              <a:rect l="l" t="t" r="r" b="b"/>
              <a:pathLst>
                <a:path w="8431" h="5335" extrusionOk="0">
                  <a:moveTo>
                    <a:pt x="8430" y="1"/>
                  </a:moveTo>
                  <a:lnTo>
                    <a:pt x="1" y="906"/>
                  </a:lnTo>
                  <a:cubicBezTo>
                    <a:pt x="1" y="906"/>
                    <a:pt x="72" y="1441"/>
                    <a:pt x="13" y="2382"/>
                  </a:cubicBezTo>
                  <a:cubicBezTo>
                    <a:pt x="13" y="2382"/>
                    <a:pt x="2525" y="5335"/>
                    <a:pt x="4311" y="5335"/>
                  </a:cubicBezTo>
                  <a:cubicBezTo>
                    <a:pt x="6097" y="5335"/>
                    <a:pt x="8395" y="2596"/>
                    <a:pt x="8395" y="2596"/>
                  </a:cubicBezTo>
                  <a:cubicBezTo>
                    <a:pt x="8395" y="2596"/>
                    <a:pt x="8347" y="775"/>
                    <a:pt x="8430"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493640" y="1956032"/>
              <a:ext cx="179528" cy="223443"/>
            </a:xfrm>
            <a:custGeom>
              <a:avLst/>
              <a:gdLst/>
              <a:ahLst/>
              <a:cxnLst/>
              <a:rect l="l" t="t" r="r" b="b"/>
              <a:pathLst>
                <a:path w="4411" h="5490" extrusionOk="0">
                  <a:moveTo>
                    <a:pt x="2769" y="0"/>
                  </a:moveTo>
                  <a:cubicBezTo>
                    <a:pt x="2657" y="0"/>
                    <a:pt x="2540" y="11"/>
                    <a:pt x="2417" y="34"/>
                  </a:cubicBezTo>
                  <a:cubicBezTo>
                    <a:pt x="1215" y="273"/>
                    <a:pt x="405" y="1035"/>
                    <a:pt x="203" y="2559"/>
                  </a:cubicBezTo>
                  <a:cubicBezTo>
                    <a:pt x="0" y="4094"/>
                    <a:pt x="762" y="4904"/>
                    <a:pt x="1691" y="5380"/>
                  </a:cubicBezTo>
                  <a:cubicBezTo>
                    <a:pt x="1833" y="5455"/>
                    <a:pt x="1976" y="5489"/>
                    <a:pt x="2117" y="5489"/>
                  </a:cubicBezTo>
                  <a:cubicBezTo>
                    <a:pt x="3105" y="5489"/>
                    <a:pt x="4040" y="3818"/>
                    <a:pt x="4227" y="2475"/>
                  </a:cubicBezTo>
                  <a:cubicBezTo>
                    <a:pt x="4411" y="1081"/>
                    <a:pt x="3868" y="0"/>
                    <a:pt x="2769" y="0"/>
                  </a:cubicBezTo>
                  <a:close/>
                </a:path>
              </a:pathLst>
            </a:custGeom>
            <a:solidFill>
              <a:srgbClr val="ED9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2572150" y="1956113"/>
              <a:ext cx="78999" cy="49817"/>
            </a:xfrm>
            <a:custGeom>
              <a:avLst/>
              <a:gdLst/>
              <a:ahLst/>
              <a:cxnLst/>
              <a:rect l="l" t="t" r="r" b="b"/>
              <a:pathLst>
                <a:path w="1941" h="1224" extrusionOk="0">
                  <a:moveTo>
                    <a:pt x="820" y="0"/>
                  </a:moveTo>
                  <a:cubicBezTo>
                    <a:pt x="433" y="0"/>
                    <a:pt x="155" y="140"/>
                    <a:pt x="155" y="140"/>
                  </a:cubicBezTo>
                  <a:lnTo>
                    <a:pt x="0" y="1223"/>
                  </a:lnTo>
                  <a:cubicBezTo>
                    <a:pt x="222" y="536"/>
                    <a:pt x="784" y="318"/>
                    <a:pt x="1254" y="318"/>
                  </a:cubicBezTo>
                  <a:cubicBezTo>
                    <a:pt x="1565" y="318"/>
                    <a:pt x="1836" y="414"/>
                    <a:pt x="1941" y="533"/>
                  </a:cubicBezTo>
                  <a:cubicBezTo>
                    <a:pt x="1941" y="533"/>
                    <a:pt x="1715" y="116"/>
                    <a:pt x="1072" y="21"/>
                  </a:cubicBezTo>
                  <a:cubicBezTo>
                    <a:pt x="984" y="6"/>
                    <a:pt x="900" y="0"/>
                    <a:pt x="820" y="0"/>
                  </a:cubicBezTo>
                  <a:close/>
                </a:path>
              </a:pathLst>
            </a:custGeom>
            <a:solidFill>
              <a:srgbClr val="FF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1852779" y="1956520"/>
              <a:ext cx="179080" cy="223443"/>
            </a:xfrm>
            <a:custGeom>
              <a:avLst/>
              <a:gdLst/>
              <a:ahLst/>
              <a:cxnLst/>
              <a:rect l="l" t="t" r="r" b="b"/>
              <a:pathLst>
                <a:path w="4400" h="5490" extrusionOk="0">
                  <a:moveTo>
                    <a:pt x="1625" y="0"/>
                  </a:moveTo>
                  <a:cubicBezTo>
                    <a:pt x="544" y="0"/>
                    <a:pt x="1" y="1081"/>
                    <a:pt x="185" y="2475"/>
                  </a:cubicBezTo>
                  <a:cubicBezTo>
                    <a:pt x="372" y="3818"/>
                    <a:pt x="1306" y="5489"/>
                    <a:pt x="2294" y="5489"/>
                  </a:cubicBezTo>
                  <a:cubicBezTo>
                    <a:pt x="2436" y="5489"/>
                    <a:pt x="2579" y="5455"/>
                    <a:pt x="2721" y="5380"/>
                  </a:cubicBezTo>
                  <a:cubicBezTo>
                    <a:pt x="3638" y="4904"/>
                    <a:pt x="4400" y="4094"/>
                    <a:pt x="4209" y="2570"/>
                  </a:cubicBezTo>
                  <a:cubicBezTo>
                    <a:pt x="3995" y="1034"/>
                    <a:pt x="3197" y="284"/>
                    <a:pt x="1971" y="34"/>
                  </a:cubicBezTo>
                  <a:cubicBezTo>
                    <a:pt x="1850" y="11"/>
                    <a:pt x="1735" y="0"/>
                    <a:pt x="1625" y="0"/>
                  </a:cubicBezTo>
                  <a:close/>
                </a:path>
              </a:pathLst>
            </a:custGeom>
            <a:solidFill>
              <a:srgbClr val="ED9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1874798" y="1956764"/>
              <a:ext cx="79039" cy="49613"/>
            </a:xfrm>
            <a:custGeom>
              <a:avLst/>
              <a:gdLst/>
              <a:ahLst/>
              <a:cxnLst/>
              <a:rect l="l" t="t" r="r" b="b"/>
              <a:pathLst>
                <a:path w="1942" h="1219" extrusionOk="0">
                  <a:moveTo>
                    <a:pt x="1099" y="0"/>
                  </a:moveTo>
                  <a:cubicBezTo>
                    <a:pt x="1026" y="0"/>
                    <a:pt x="949" y="5"/>
                    <a:pt x="870" y="16"/>
                  </a:cubicBezTo>
                  <a:cubicBezTo>
                    <a:pt x="227" y="124"/>
                    <a:pt x="1" y="540"/>
                    <a:pt x="1" y="540"/>
                  </a:cubicBezTo>
                  <a:cubicBezTo>
                    <a:pt x="107" y="420"/>
                    <a:pt x="383" y="321"/>
                    <a:pt x="699" y="321"/>
                  </a:cubicBezTo>
                  <a:cubicBezTo>
                    <a:pt x="1167" y="321"/>
                    <a:pt x="1722" y="537"/>
                    <a:pt x="1942" y="1219"/>
                  </a:cubicBezTo>
                  <a:lnTo>
                    <a:pt x="1787" y="136"/>
                  </a:lnTo>
                  <a:cubicBezTo>
                    <a:pt x="1787" y="136"/>
                    <a:pt x="1491" y="0"/>
                    <a:pt x="1099" y="0"/>
                  </a:cubicBezTo>
                  <a:close/>
                </a:path>
              </a:pathLst>
            </a:custGeom>
            <a:solidFill>
              <a:srgbClr val="FF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1948953" y="1581881"/>
              <a:ext cx="628530" cy="659544"/>
            </a:xfrm>
            <a:custGeom>
              <a:avLst/>
              <a:gdLst/>
              <a:ahLst/>
              <a:cxnLst/>
              <a:rect l="l" t="t" r="r" b="b"/>
              <a:pathLst>
                <a:path w="15443" h="16205" extrusionOk="0">
                  <a:moveTo>
                    <a:pt x="7728" y="0"/>
                  </a:moveTo>
                  <a:cubicBezTo>
                    <a:pt x="3453" y="0"/>
                    <a:pt x="1" y="2750"/>
                    <a:pt x="1" y="8477"/>
                  </a:cubicBezTo>
                  <a:cubicBezTo>
                    <a:pt x="1" y="12752"/>
                    <a:pt x="3453" y="16204"/>
                    <a:pt x="7728" y="16204"/>
                  </a:cubicBezTo>
                  <a:cubicBezTo>
                    <a:pt x="11990" y="16204"/>
                    <a:pt x="15443" y="12752"/>
                    <a:pt x="15443" y="8477"/>
                  </a:cubicBezTo>
                  <a:cubicBezTo>
                    <a:pt x="15443" y="2870"/>
                    <a:pt x="11978" y="0"/>
                    <a:pt x="7728" y="0"/>
                  </a:cubicBezTo>
                  <a:close/>
                </a:path>
              </a:pathLst>
            </a:custGeom>
            <a:solidFill>
              <a:srgbClr val="FF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1947976" y="1926891"/>
              <a:ext cx="629507" cy="577777"/>
            </a:xfrm>
            <a:custGeom>
              <a:avLst/>
              <a:gdLst/>
              <a:ahLst/>
              <a:cxnLst/>
              <a:rect l="l" t="t" r="r" b="b"/>
              <a:pathLst>
                <a:path w="15467" h="14196" extrusionOk="0">
                  <a:moveTo>
                    <a:pt x="15467" y="0"/>
                  </a:moveTo>
                  <a:lnTo>
                    <a:pt x="1" y="24"/>
                  </a:lnTo>
                  <a:cubicBezTo>
                    <a:pt x="1" y="4156"/>
                    <a:pt x="1" y="7608"/>
                    <a:pt x="1584" y="9859"/>
                  </a:cubicBezTo>
                  <a:cubicBezTo>
                    <a:pt x="2489" y="11156"/>
                    <a:pt x="4775" y="13419"/>
                    <a:pt x="6537" y="14038"/>
                  </a:cubicBezTo>
                  <a:cubicBezTo>
                    <a:pt x="6813" y="14132"/>
                    <a:pt x="7390" y="14196"/>
                    <a:pt x="7901" y="14196"/>
                  </a:cubicBezTo>
                  <a:cubicBezTo>
                    <a:pt x="8228" y="14196"/>
                    <a:pt x="8528" y="14170"/>
                    <a:pt x="8704" y="14109"/>
                  </a:cubicBezTo>
                  <a:cubicBezTo>
                    <a:pt x="10490" y="13514"/>
                    <a:pt x="12943" y="11192"/>
                    <a:pt x="13895" y="9847"/>
                  </a:cubicBezTo>
                  <a:cubicBezTo>
                    <a:pt x="15467" y="7597"/>
                    <a:pt x="15467" y="4144"/>
                    <a:pt x="15467"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2346794" y="2016511"/>
              <a:ext cx="137647" cy="28287"/>
            </a:xfrm>
            <a:custGeom>
              <a:avLst/>
              <a:gdLst/>
              <a:ahLst/>
              <a:cxnLst/>
              <a:rect l="l" t="t" r="r" b="b"/>
              <a:pathLst>
                <a:path w="3382" h="695" extrusionOk="0">
                  <a:moveTo>
                    <a:pt x="2477" y="1"/>
                  </a:moveTo>
                  <a:cubicBezTo>
                    <a:pt x="2191" y="25"/>
                    <a:pt x="1918" y="37"/>
                    <a:pt x="1656" y="84"/>
                  </a:cubicBezTo>
                  <a:cubicBezTo>
                    <a:pt x="1382" y="120"/>
                    <a:pt x="1120" y="168"/>
                    <a:pt x="846" y="239"/>
                  </a:cubicBezTo>
                  <a:cubicBezTo>
                    <a:pt x="584" y="322"/>
                    <a:pt x="334" y="406"/>
                    <a:pt x="72" y="513"/>
                  </a:cubicBezTo>
                  <a:cubicBezTo>
                    <a:pt x="36" y="537"/>
                    <a:pt x="1" y="584"/>
                    <a:pt x="36" y="620"/>
                  </a:cubicBezTo>
                  <a:cubicBezTo>
                    <a:pt x="46" y="670"/>
                    <a:pt x="89" y="695"/>
                    <a:pt x="138" y="695"/>
                  </a:cubicBezTo>
                  <a:cubicBezTo>
                    <a:pt x="147" y="695"/>
                    <a:pt x="157" y="694"/>
                    <a:pt x="167" y="692"/>
                  </a:cubicBezTo>
                  <a:cubicBezTo>
                    <a:pt x="405" y="620"/>
                    <a:pt x="667" y="549"/>
                    <a:pt x="929" y="501"/>
                  </a:cubicBezTo>
                  <a:cubicBezTo>
                    <a:pt x="1179" y="453"/>
                    <a:pt x="1441" y="394"/>
                    <a:pt x="1703" y="358"/>
                  </a:cubicBezTo>
                  <a:cubicBezTo>
                    <a:pt x="1965" y="334"/>
                    <a:pt x="2215" y="299"/>
                    <a:pt x="2489" y="287"/>
                  </a:cubicBezTo>
                  <a:cubicBezTo>
                    <a:pt x="2751" y="263"/>
                    <a:pt x="3013" y="263"/>
                    <a:pt x="3275" y="263"/>
                  </a:cubicBezTo>
                  <a:cubicBezTo>
                    <a:pt x="3334" y="263"/>
                    <a:pt x="3382" y="215"/>
                    <a:pt x="3382" y="168"/>
                  </a:cubicBezTo>
                  <a:cubicBezTo>
                    <a:pt x="3382" y="108"/>
                    <a:pt x="3346" y="61"/>
                    <a:pt x="3287" y="49"/>
                  </a:cubicBezTo>
                  <a:cubicBezTo>
                    <a:pt x="3025" y="25"/>
                    <a:pt x="2739" y="1"/>
                    <a:pt x="24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2023596" y="2020541"/>
              <a:ext cx="137159" cy="19780"/>
            </a:xfrm>
            <a:custGeom>
              <a:avLst/>
              <a:gdLst/>
              <a:ahLst/>
              <a:cxnLst/>
              <a:rect l="l" t="t" r="r" b="b"/>
              <a:pathLst>
                <a:path w="3370" h="486" extrusionOk="0">
                  <a:moveTo>
                    <a:pt x="1280" y="0"/>
                  </a:moveTo>
                  <a:cubicBezTo>
                    <a:pt x="1143" y="0"/>
                    <a:pt x="1006" y="3"/>
                    <a:pt x="869" y="9"/>
                  </a:cubicBezTo>
                  <a:cubicBezTo>
                    <a:pt x="607" y="21"/>
                    <a:pt x="334" y="69"/>
                    <a:pt x="72" y="128"/>
                  </a:cubicBezTo>
                  <a:cubicBezTo>
                    <a:pt x="24" y="128"/>
                    <a:pt x="0" y="188"/>
                    <a:pt x="0" y="235"/>
                  </a:cubicBezTo>
                  <a:cubicBezTo>
                    <a:pt x="0" y="283"/>
                    <a:pt x="36" y="319"/>
                    <a:pt x="95" y="319"/>
                  </a:cubicBezTo>
                  <a:cubicBezTo>
                    <a:pt x="369" y="307"/>
                    <a:pt x="619" y="283"/>
                    <a:pt x="893" y="283"/>
                  </a:cubicBezTo>
                  <a:cubicBezTo>
                    <a:pt x="1155" y="283"/>
                    <a:pt x="1405" y="283"/>
                    <a:pt x="1679" y="295"/>
                  </a:cubicBezTo>
                  <a:cubicBezTo>
                    <a:pt x="1941" y="307"/>
                    <a:pt x="2203" y="343"/>
                    <a:pt x="2465" y="366"/>
                  </a:cubicBezTo>
                  <a:cubicBezTo>
                    <a:pt x="2715" y="402"/>
                    <a:pt x="2989" y="438"/>
                    <a:pt x="3239" y="485"/>
                  </a:cubicBezTo>
                  <a:cubicBezTo>
                    <a:pt x="3298" y="485"/>
                    <a:pt x="3358" y="462"/>
                    <a:pt x="3346" y="426"/>
                  </a:cubicBezTo>
                  <a:cubicBezTo>
                    <a:pt x="3370" y="366"/>
                    <a:pt x="3346" y="307"/>
                    <a:pt x="3286" y="295"/>
                  </a:cubicBezTo>
                  <a:cubicBezTo>
                    <a:pt x="3024" y="200"/>
                    <a:pt x="2762" y="140"/>
                    <a:pt x="2489" y="104"/>
                  </a:cubicBezTo>
                  <a:cubicBezTo>
                    <a:pt x="2227" y="57"/>
                    <a:pt x="1965" y="21"/>
                    <a:pt x="1691" y="9"/>
                  </a:cubicBezTo>
                  <a:cubicBezTo>
                    <a:pt x="1554" y="3"/>
                    <a:pt x="1417" y="0"/>
                    <a:pt x="12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2191728" y="2273977"/>
              <a:ext cx="142979" cy="31909"/>
            </a:xfrm>
            <a:custGeom>
              <a:avLst/>
              <a:gdLst/>
              <a:ahLst/>
              <a:cxnLst/>
              <a:rect l="l" t="t" r="r" b="b"/>
              <a:pathLst>
                <a:path w="3513" h="784" extrusionOk="0">
                  <a:moveTo>
                    <a:pt x="1818" y="0"/>
                  </a:moveTo>
                  <a:cubicBezTo>
                    <a:pt x="1245" y="0"/>
                    <a:pt x="655" y="66"/>
                    <a:pt x="405" y="188"/>
                  </a:cubicBezTo>
                  <a:cubicBezTo>
                    <a:pt x="1" y="402"/>
                    <a:pt x="1298" y="783"/>
                    <a:pt x="1739" y="783"/>
                  </a:cubicBezTo>
                  <a:cubicBezTo>
                    <a:pt x="2203" y="783"/>
                    <a:pt x="3513" y="438"/>
                    <a:pt x="3096" y="188"/>
                  </a:cubicBezTo>
                  <a:cubicBezTo>
                    <a:pt x="2893" y="60"/>
                    <a:pt x="2363" y="0"/>
                    <a:pt x="1818" y="0"/>
                  </a:cubicBezTo>
                  <a:close/>
                </a:path>
              </a:pathLst>
            </a:custGeom>
            <a:solidFill>
              <a:srgbClr val="ED9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2206258" y="2424565"/>
              <a:ext cx="115385" cy="10216"/>
            </a:xfrm>
            <a:custGeom>
              <a:avLst/>
              <a:gdLst/>
              <a:ahLst/>
              <a:cxnLst/>
              <a:rect l="l" t="t" r="r" b="b"/>
              <a:pathLst>
                <a:path w="2835" h="251" extrusionOk="0">
                  <a:moveTo>
                    <a:pt x="1382" y="0"/>
                  </a:moveTo>
                  <a:cubicBezTo>
                    <a:pt x="1013" y="0"/>
                    <a:pt x="1" y="131"/>
                    <a:pt x="346" y="238"/>
                  </a:cubicBezTo>
                  <a:cubicBezTo>
                    <a:pt x="346" y="238"/>
                    <a:pt x="906" y="155"/>
                    <a:pt x="1370" y="155"/>
                  </a:cubicBezTo>
                  <a:cubicBezTo>
                    <a:pt x="1834" y="155"/>
                    <a:pt x="2501" y="250"/>
                    <a:pt x="2501" y="250"/>
                  </a:cubicBezTo>
                  <a:cubicBezTo>
                    <a:pt x="2835" y="155"/>
                    <a:pt x="1775" y="12"/>
                    <a:pt x="1382" y="0"/>
                  </a:cubicBezTo>
                  <a:close/>
                </a:path>
              </a:pathLst>
            </a:custGeom>
            <a:solidFill>
              <a:srgbClr val="ED9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2151028" y="2349067"/>
              <a:ext cx="225844" cy="30077"/>
            </a:xfrm>
            <a:custGeom>
              <a:avLst/>
              <a:gdLst/>
              <a:ahLst/>
              <a:cxnLst/>
              <a:rect l="l" t="t" r="r" b="b"/>
              <a:pathLst>
                <a:path w="5549" h="739" extrusionOk="0">
                  <a:moveTo>
                    <a:pt x="2311" y="1"/>
                  </a:moveTo>
                  <a:cubicBezTo>
                    <a:pt x="1737" y="1"/>
                    <a:pt x="1046" y="324"/>
                    <a:pt x="490" y="324"/>
                  </a:cubicBezTo>
                  <a:cubicBezTo>
                    <a:pt x="310" y="324"/>
                    <a:pt x="144" y="290"/>
                    <a:pt x="1" y="200"/>
                  </a:cubicBezTo>
                  <a:lnTo>
                    <a:pt x="1" y="200"/>
                  </a:lnTo>
                  <a:cubicBezTo>
                    <a:pt x="282" y="526"/>
                    <a:pt x="1696" y="739"/>
                    <a:pt x="3033" y="739"/>
                  </a:cubicBezTo>
                  <a:cubicBezTo>
                    <a:pt x="4187" y="739"/>
                    <a:pt x="5284" y="581"/>
                    <a:pt x="5549" y="200"/>
                  </a:cubicBezTo>
                  <a:lnTo>
                    <a:pt x="5549" y="200"/>
                  </a:lnTo>
                  <a:cubicBezTo>
                    <a:pt x="5406" y="290"/>
                    <a:pt x="5240" y="324"/>
                    <a:pt x="5061" y="324"/>
                  </a:cubicBezTo>
                  <a:cubicBezTo>
                    <a:pt x="4507" y="324"/>
                    <a:pt x="3822" y="1"/>
                    <a:pt x="3249" y="1"/>
                  </a:cubicBezTo>
                  <a:cubicBezTo>
                    <a:pt x="3097" y="1"/>
                    <a:pt x="2954" y="23"/>
                    <a:pt x="2822" y="81"/>
                  </a:cubicBezTo>
                  <a:lnTo>
                    <a:pt x="2739" y="81"/>
                  </a:lnTo>
                  <a:cubicBezTo>
                    <a:pt x="2608" y="23"/>
                    <a:pt x="2463" y="1"/>
                    <a:pt x="2311" y="1"/>
                  </a:cubicBezTo>
                  <a:close/>
                </a:path>
              </a:pathLst>
            </a:custGeom>
            <a:solidFill>
              <a:srgbClr val="ED9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164093" y="2364940"/>
              <a:ext cx="202116" cy="38258"/>
            </a:xfrm>
            <a:custGeom>
              <a:avLst/>
              <a:gdLst/>
              <a:ahLst/>
              <a:cxnLst/>
              <a:rect l="l" t="t" r="r" b="b"/>
              <a:pathLst>
                <a:path w="4966" h="940" extrusionOk="0">
                  <a:moveTo>
                    <a:pt x="1" y="1"/>
                  </a:moveTo>
                  <a:cubicBezTo>
                    <a:pt x="332" y="259"/>
                    <a:pt x="1409" y="931"/>
                    <a:pt x="2147" y="931"/>
                  </a:cubicBezTo>
                  <a:cubicBezTo>
                    <a:pt x="2258" y="931"/>
                    <a:pt x="2362" y="916"/>
                    <a:pt x="2454" y="882"/>
                  </a:cubicBezTo>
                  <a:cubicBezTo>
                    <a:pt x="2584" y="922"/>
                    <a:pt x="2712" y="939"/>
                    <a:pt x="2838" y="939"/>
                  </a:cubicBezTo>
                  <a:cubicBezTo>
                    <a:pt x="3651" y="939"/>
                    <a:pt x="4389" y="211"/>
                    <a:pt x="4966" y="36"/>
                  </a:cubicBezTo>
                  <a:lnTo>
                    <a:pt x="4966" y="36"/>
                  </a:lnTo>
                  <a:lnTo>
                    <a:pt x="2454" y="298"/>
                  </a:lnTo>
                  <a:lnTo>
                    <a:pt x="1" y="1"/>
                  </a:lnTo>
                  <a:close/>
                </a:path>
              </a:pathLst>
            </a:custGeom>
            <a:solidFill>
              <a:srgbClr val="ED9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202880" y="2371737"/>
              <a:ext cx="114408" cy="12658"/>
            </a:xfrm>
            <a:custGeom>
              <a:avLst/>
              <a:gdLst/>
              <a:ahLst/>
              <a:cxnLst/>
              <a:rect l="l" t="t" r="r" b="b"/>
              <a:pathLst>
                <a:path w="2811" h="311" extrusionOk="0">
                  <a:moveTo>
                    <a:pt x="2810" y="0"/>
                  </a:moveTo>
                  <a:lnTo>
                    <a:pt x="2810" y="0"/>
                  </a:lnTo>
                  <a:cubicBezTo>
                    <a:pt x="2632" y="84"/>
                    <a:pt x="2370" y="131"/>
                    <a:pt x="2096" y="167"/>
                  </a:cubicBezTo>
                  <a:cubicBezTo>
                    <a:pt x="1917" y="179"/>
                    <a:pt x="1715" y="262"/>
                    <a:pt x="1524" y="262"/>
                  </a:cubicBezTo>
                  <a:cubicBezTo>
                    <a:pt x="1322" y="262"/>
                    <a:pt x="1096" y="167"/>
                    <a:pt x="893" y="143"/>
                  </a:cubicBezTo>
                  <a:cubicBezTo>
                    <a:pt x="560" y="119"/>
                    <a:pt x="251" y="72"/>
                    <a:pt x="0" y="12"/>
                  </a:cubicBezTo>
                  <a:lnTo>
                    <a:pt x="0" y="12"/>
                  </a:lnTo>
                  <a:cubicBezTo>
                    <a:pt x="1" y="12"/>
                    <a:pt x="746" y="310"/>
                    <a:pt x="1482" y="310"/>
                  </a:cubicBezTo>
                  <a:cubicBezTo>
                    <a:pt x="1496" y="310"/>
                    <a:pt x="1510" y="310"/>
                    <a:pt x="1524" y="310"/>
                  </a:cubicBezTo>
                  <a:cubicBezTo>
                    <a:pt x="2274" y="310"/>
                    <a:pt x="2810" y="0"/>
                    <a:pt x="2810"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2625914" y="3196473"/>
              <a:ext cx="88238" cy="491900"/>
            </a:xfrm>
            <a:custGeom>
              <a:avLst/>
              <a:gdLst/>
              <a:ahLst/>
              <a:cxnLst/>
              <a:rect l="l" t="t" r="r" b="b"/>
              <a:pathLst>
                <a:path w="2168" h="12086" extrusionOk="0">
                  <a:moveTo>
                    <a:pt x="1" y="1"/>
                  </a:moveTo>
                  <a:lnTo>
                    <a:pt x="453" y="7013"/>
                  </a:lnTo>
                  <a:lnTo>
                    <a:pt x="1072" y="7299"/>
                  </a:lnTo>
                  <a:lnTo>
                    <a:pt x="1370" y="12085"/>
                  </a:lnTo>
                  <a:lnTo>
                    <a:pt x="1644" y="6406"/>
                  </a:lnTo>
                  <a:lnTo>
                    <a:pt x="2168" y="6299"/>
                  </a:lnTo>
                  <a:lnTo>
                    <a:pt x="2168" y="6299"/>
                  </a:lnTo>
                  <a:lnTo>
                    <a:pt x="1191" y="6478"/>
                  </a:lnTo>
                  <a:lnTo>
                    <a:pt x="1"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1769181" y="3196473"/>
              <a:ext cx="114408" cy="573300"/>
            </a:xfrm>
            <a:custGeom>
              <a:avLst/>
              <a:gdLst/>
              <a:ahLst/>
              <a:cxnLst/>
              <a:rect l="l" t="t" r="r" b="b"/>
              <a:pathLst>
                <a:path w="2811" h="14086" extrusionOk="0">
                  <a:moveTo>
                    <a:pt x="386" y="6230"/>
                  </a:moveTo>
                  <a:cubicBezTo>
                    <a:pt x="376" y="6230"/>
                    <a:pt x="369" y="6240"/>
                    <a:pt x="369" y="6240"/>
                  </a:cubicBezTo>
                  <a:lnTo>
                    <a:pt x="410" y="6247"/>
                  </a:lnTo>
                  <a:lnTo>
                    <a:pt x="410" y="6247"/>
                  </a:lnTo>
                  <a:cubicBezTo>
                    <a:pt x="401" y="6234"/>
                    <a:pt x="393" y="6230"/>
                    <a:pt x="386" y="6230"/>
                  </a:cubicBezTo>
                  <a:close/>
                  <a:moveTo>
                    <a:pt x="2810" y="1"/>
                  </a:moveTo>
                  <a:lnTo>
                    <a:pt x="1620" y="6478"/>
                  </a:lnTo>
                  <a:lnTo>
                    <a:pt x="410" y="6247"/>
                  </a:lnTo>
                  <a:lnTo>
                    <a:pt x="410" y="6247"/>
                  </a:lnTo>
                  <a:cubicBezTo>
                    <a:pt x="447" y="6299"/>
                    <a:pt x="498" y="6496"/>
                    <a:pt x="512" y="7168"/>
                  </a:cubicBezTo>
                  <a:cubicBezTo>
                    <a:pt x="608" y="9847"/>
                    <a:pt x="0" y="14086"/>
                    <a:pt x="0" y="14086"/>
                  </a:cubicBezTo>
                  <a:lnTo>
                    <a:pt x="1131" y="7299"/>
                  </a:lnTo>
                  <a:lnTo>
                    <a:pt x="2155" y="7299"/>
                  </a:lnTo>
                  <a:lnTo>
                    <a:pt x="2810"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2563888" y="2040768"/>
              <a:ext cx="37851" cy="96947"/>
            </a:xfrm>
            <a:custGeom>
              <a:avLst/>
              <a:gdLst/>
              <a:ahLst/>
              <a:cxnLst/>
              <a:rect l="l" t="t" r="r" b="b"/>
              <a:pathLst>
                <a:path w="930" h="2382" extrusionOk="0">
                  <a:moveTo>
                    <a:pt x="274" y="0"/>
                  </a:moveTo>
                  <a:lnTo>
                    <a:pt x="1" y="2382"/>
                  </a:lnTo>
                  <a:cubicBezTo>
                    <a:pt x="1" y="2382"/>
                    <a:pt x="870" y="1655"/>
                    <a:pt x="906" y="1286"/>
                  </a:cubicBezTo>
                  <a:cubicBezTo>
                    <a:pt x="929" y="917"/>
                    <a:pt x="274" y="0"/>
                    <a:pt x="274" y="0"/>
                  </a:cubicBezTo>
                  <a:close/>
                </a:path>
              </a:pathLst>
            </a:custGeom>
            <a:solidFill>
              <a:srgbClr val="FF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1301539" y="4483026"/>
              <a:ext cx="1885590" cy="50427"/>
            </a:xfrm>
            <a:custGeom>
              <a:avLst/>
              <a:gdLst/>
              <a:ahLst/>
              <a:cxnLst/>
              <a:rect l="l" t="t" r="r" b="b"/>
              <a:pathLst>
                <a:path w="46329" h="1239" extrusionOk="0">
                  <a:moveTo>
                    <a:pt x="144" y="1"/>
                  </a:moveTo>
                  <a:cubicBezTo>
                    <a:pt x="72" y="1"/>
                    <a:pt x="1" y="84"/>
                    <a:pt x="1" y="155"/>
                  </a:cubicBezTo>
                  <a:lnTo>
                    <a:pt x="1" y="1096"/>
                  </a:lnTo>
                  <a:cubicBezTo>
                    <a:pt x="1" y="1167"/>
                    <a:pt x="72" y="1239"/>
                    <a:pt x="144" y="1239"/>
                  </a:cubicBezTo>
                  <a:lnTo>
                    <a:pt x="46173" y="1239"/>
                  </a:lnTo>
                  <a:cubicBezTo>
                    <a:pt x="46257" y="1239"/>
                    <a:pt x="46328" y="1167"/>
                    <a:pt x="46328" y="1096"/>
                  </a:cubicBezTo>
                  <a:lnTo>
                    <a:pt x="46328" y="155"/>
                  </a:lnTo>
                  <a:cubicBezTo>
                    <a:pt x="46328" y="84"/>
                    <a:pt x="46257" y="1"/>
                    <a:pt x="461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2077361" y="2112969"/>
              <a:ext cx="72731" cy="100814"/>
            </a:xfrm>
            <a:custGeom>
              <a:avLst/>
              <a:gdLst/>
              <a:ahLst/>
              <a:cxnLst/>
              <a:rect l="l" t="t" r="r" b="b"/>
              <a:pathLst>
                <a:path w="1787" h="2477" extrusionOk="0">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2366168" y="2112969"/>
              <a:ext cx="72731" cy="100814"/>
            </a:xfrm>
            <a:custGeom>
              <a:avLst/>
              <a:gdLst/>
              <a:ahLst/>
              <a:cxnLst/>
              <a:rect l="l" t="t" r="r" b="b"/>
              <a:pathLst>
                <a:path w="1787" h="2477" extrusionOk="0">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1929742" y="2140726"/>
              <a:ext cx="654537" cy="389499"/>
            </a:xfrm>
            <a:custGeom>
              <a:avLst/>
              <a:gdLst/>
              <a:ahLst/>
              <a:cxnLst/>
              <a:rect l="l" t="t" r="r" b="b"/>
              <a:pathLst>
                <a:path w="16082" h="9570" extrusionOk="0">
                  <a:moveTo>
                    <a:pt x="65" y="1"/>
                  </a:moveTo>
                  <a:cubicBezTo>
                    <a:pt x="0" y="1"/>
                    <a:pt x="89" y="603"/>
                    <a:pt x="615" y="2759"/>
                  </a:cubicBezTo>
                  <a:cubicBezTo>
                    <a:pt x="1782" y="7605"/>
                    <a:pt x="7259" y="9570"/>
                    <a:pt x="8224" y="9570"/>
                  </a:cubicBezTo>
                  <a:cubicBezTo>
                    <a:pt x="9188" y="9570"/>
                    <a:pt x="10462" y="8724"/>
                    <a:pt x="13141" y="6557"/>
                  </a:cubicBezTo>
                  <a:cubicBezTo>
                    <a:pt x="15820" y="4379"/>
                    <a:pt x="16082" y="735"/>
                    <a:pt x="16082" y="735"/>
                  </a:cubicBezTo>
                  <a:lnTo>
                    <a:pt x="16082" y="735"/>
                  </a:lnTo>
                  <a:cubicBezTo>
                    <a:pt x="15394" y="1695"/>
                    <a:pt x="13549" y="3294"/>
                    <a:pt x="11894" y="3294"/>
                  </a:cubicBezTo>
                  <a:cubicBezTo>
                    <a:pt x="11372" y="3294"/>
                    <a:pt x="10869" y="3135"/>
                    <a:pt x="10426" y="2747"/>
                  </a:cubicBezTo>
                  <a:cubicBezTo>
                    <a:pt x="9496" y="1926"/>
                    <a:pt x="9035" y="1527"/>
                    <a:pt x="8522" y="1527"/>
                  </a:cubicBezTo>
                  <a:cubicBezTo>
                    <a:pt x="8016" y="1527"/>
                    <a:pt x="7459" y="1914"/>
                    <a:pt x="6354" y="2664"/>
                  </a:cubicBezTo>
                  <a:cubicBezTo>
                    <a:pt x="5759" y="3071"/>
                    <a:pt x="5130" y="3239"/>
                    <a:pt x="4511" y="3239"/>
                  </a:cubicBezTo>
                  <a:cubicBezTo>
                    <a:pt x="2812" y="3239"/>
                    <a:pt x="1179" y="1982"/>
                    <a:pt x="473" y="961"/>
                  </a:cubicBezTo>
                  <a:cubicBezTo>
                    <a:pt x="473" y="961"/>
                    <a:pt x="146" y="1"/>
                    <a:pt x="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2004183" y="2745807"/>
              <a:ext cx="51404" cy="251567"/>
            </a:xfrm>
            <a:custGeom>
              <a:avLst/>
              <a:gdLst/>
              <a:ahLst/>
              <a:cxnLst/>
              <a:rect l="l" t="t" r="r" b="b"/>
              <a:pathLst>
                <a:path w="1263" h="6181" fill="none" extrusionOk="0">
                  <a:moveTo>
                    <a:pt x="1" y="1"/>
                  </a:moveTo>
                  <a:cubicBezTo>
                    <a:pt x="25" y="2025"/>
                    <a:pt x="775" y="4097"/>
                    <a:pt x="1263" y="6180"/>
                  </a:cubicBezTo>
                </a:path>
              </a:pathLst>
            </a:custGeom>
            <a:noFill/>
            <a:ln w="387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2428683" y="2748249"/>
              <a:ext cx="83394" cy="379446"/>
            </a:xfrm>
            <a:custGeom>
              <a:avLst/>
              <a:gdLst/>
              <a:ahLst/>
              <a:cxnLst/>
              <a:rect l="l" t="t" r="r" b="b"/>
              <a:pathLst>
                <a:path w="2049" h="9323" fill="none" extrusionOk="0">
                  <a:moveTo>
                    <a:pt x="2049" y="0"/>
                  </a:moveTo>
                  <a:cubicBezTo>
                    <a:pt x="1799" y="1489"/>
                    <a:pt x="775" y="2727"/>
                    <a:pt x="418" y="4251"/>
                  </a:cubicBezTo>
                  <a:cubicBezTo>
                    <a:pt x="1" y="6037"/>
                    <a:pt x="287" y="7561"/>
                    <a:pt x="656" y="9323"/>
                  </a:cubicBezTo>
                </a:path>
              </a:pathLst>
            </a:custGeom>
            <a:noFill/>
            <a:ln w="387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2445166" y="3074374"/>
              <a:ext cx="10704" cy="53317"/>
            </a:xfrm>
            <a:custGeom>
              <a:avLst/>
              <a:gdLst/>
              <a:ahLst/>
              <a:cxnLst/>
              <a:rect l="l" t="t" r="r" b="b"/>
              <a:pathLst>
                <a:path w="263" h="1310" fill="none" extrusionOk="0">
                  <a:moveTo>
                    <a:pt x="1" y="0"/>
                  </a:moveTo>
                  <a:lnTo>
                    <a:pt x="263" y="1310"/>
                  </a:lnTo>
                </a:path>
              </a:pathLst>
            </a:custGeom>
            <a:noFill/>
            <a:ln w="7450"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1893723" y="1701334"/>
              <a:ext cx="707040" cy="741188"/>
            </a:xfrm>
            <a:custGeom>
              <a:avLst/>
              <a:gdLst/>
              <a:ahLst/>
              <a:cxnLst/>
              <a:rect l="l" t="t" r="r" b="b"/>
              <a:pathLst>
                <a:path w="17372" h="18211" extrusionOk="0">
                  <a:moveTo>
                    <a:pt x="9314" y="1"/>
                  </a:moveTo>
                  <a:cubicBezTo>
                    <a:pt x="8798" y="1"/>
                    <a:pt x="524" y="4459"/>
                    <a:pt x="524" y="4459"/>
                  </a:cubicBezTo>
                  <a:cubicBezTo>
                    <a:pt x="524" y="4459"/>
                    <a:pt x="0" y="11793"/>
                    <a:pt x="96" y="12662"/>
                  </a:cubicBezTo>
                  <a:cubicBezTo>
                    <a:pt x="179" y="13520"/>
                    <a:pt x="941" y="15936"/>
                    <a:pt x="941" y="15936"/>
                  </a:cubicBezTo>
                  <a:lnTo>
                    <a:pt x="4287" y="17949"/>
                  </a:lnTo>
                  <a:cubicBezTo>
                    <a:pt x="3441" y="15603"/>
                    <a:pt x="2441" y="7376"/>
                    <a:pt x="6144" y="6102"/>
                  </a:cubicBezTo>
                  <a:cubicBezTo>
                    <a:pt x="7364" y="5677"/>
                    <a:pt x="8416" y="5507"/>
                    <a:pt x="9321" y="5507"/>
                  </a:cubicBezTo>
                  <a:cubicBezTo>
                    <a:pt x="11179" y="5507"/>
                    <a:pt x="12415" y="6223"/>
                    <a:pt x="13216" y="6912"/>
                  </a:cubicBezTo>
                  <a:cubicBezTo>
                    <a:pt x="14395" y="7924"/>
                    <a:pt x="13883" y="15817"/>
                    <a:pt x="12919" y="18211"/>
                  </a:cubicBezTo>
                  <a:lnTo>
                    <a:pt x="16955" y="15044"/>
                  </a:lnTo>
                  <a:lnTo>
                    <a:pt x="17372" y="3887"/>
                  </a:lnTo>
                  <a:cubicBezTo>
                    <a:pt x="17372" y="3887"/>
                    <a:pt x="9537" y="185"/>
                    <a:pt x="9335" y="6"/>
                  </a:cubicBezTo>
                  <a:cubicBezTo>
                    <a:pt x="9331" y="3"/>
                    <a:pt x="9324" y="1"/>
                    <a:pt x="9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1790996" y="1390959"/>
              <a:ext cx="944973" cy="1381073"/>
            </a:xfrm>
            <a:custGeom>
              <a:avLst/>
              <a:gdLst/>
              <a:ahLst/>
              <a:cxnLst/>
              <a:rect l="l" t="t" r="r" b="b"/>
              <a:pathLst>
                <a:path w="23218" h="33933" extrusionOk="0">
                  <a:moveTo>
                    <a:pt x="11514" y="0"/>
                  </a:moveTo>
                  <a:cubicBezTo>
                    <a:pt x="10180" y="0"/>
                    <a:pt x="1608" y="5453"/>
                    <a:pt x="786" y="12252"/>
                  </a:cubicBezTo>
                  <a:cubicBezTo>
                    <a:pt x="0" y="19050"/>
                    <a:pt x="1786" y="27492"/>
                    <a:pt x="4763" y="33933"/>
                  </a:cubicBezTo>
                  <a:lnTo>
                    <a:pt x="5775" y="33933"/>
                  </a:lnTo>
                  <a:cubicBezTo>
                    <a:pt x="5775" y="33933"/>
                    <a:pt x="4024" y="21324"/>
                    <a:pt x="4477" y="16240"/>
                  </a:cubicBezTo>
                  <a:cubicBezTo>
                    <a:pt x="4882" y="11525"/>
                    <a:pt x="9085" y="10704"/>
                    <a:pt x="11871" y="10704"/>
                  </a:cubicBezTo>
                  <a:cubicBezTo>
                    <a:pt x="14657" y="10704"/>
                    <a:pt x="17764" y="11525"/>
                    <a:pt x="18312" y="15538"/>
                  </a:cubicBezTo>
                  <a:cubicBezTo>
                    <a:pt x="18883" y="19741"/>
                    <a:pt x="16943" y="33576"/>
                    <a:pt x="16943" y="33576"/>
                  </a:cubicBezTo>
                  <a:lnTo>
                    <a:pt x="18967" y="33933"/>
                  </a:lnTo>
                  <a:cubicBezTo>
                    <a:pt x="21277" y="27396"/>
                    <a:pt x="23217" y="17752"/>
                    <a:pt x="22205" y="12156"/>
                  </a:cubicBezTo>
                  <a:cubicBezTo>
                    <a:pt x="21134" y="6263"/>
                    <a:pt x="12859" y="0"/>
                    <a:pt x="115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1301539" y="3226997"/>
              <a:ext cx="1885590" cy="1256083"/>
            </a:xfrm>
            <a:custGeom>
              <a:avLst/>
              <a:gdLst/>
              <a:ahLst/>
              <a:cxnLst/>
              <a:rect l="l" t="t" r="r" b="b"/>
              <a:pathLst>
                <a:path w="46329" h="30862" extrusionOk="0">
                  <a:moveTo>
                    <a:pt x="441" y="1"/>
                  </a:moveTo>
                  <a:cubicBezTo>
                    <a:pt x="203" y="1"/>
                    <a:pt x="1" y="191"/>
                    <a:pt x="1" y="441"/>
                  </a:cubicBezTo>
                  <a:lnTo>
                    <a:pt x="1" y="30421"/>
                  </a:lnTo>
                  <a:cubicBezTo>
                    <a:pt x="1" y="30671"/>
                    <a:pt x="203" y="30862"/>
                    <a:pt x="441" y="30862"/>
                  </a:cubicBezTo>
                  <a:lnTo>
                    <a:pt x="45876" y="30862"/>
                  </a:lnTo>
                  <a:cubicBezTo>
                    <a:pt x="46138" y="30862"/>
                    <a:pt x="46328" y="30671"/>
                    <a:pt x="46328" y="30421"/>
                  </a:cubicBezTo>
                  <a:lnTo>
                    <a:pt x="46328" y="441"/>
                  </a:lnTo>
                  <a:cubicBezTo>
                    <a:pt x="46328" y="191"/>
                    <a:pt x="46138" y="1"/>
                    <a:pt x="45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1092220" y="3508638"/>
              <a:ext cx="330525" cy="521367"/>
            </a:xfrm>
            <a:custGeom>
              <a:avLst/>
              <a:gdLst/>
              <a:ahLst/>
              <a:cxnLst/>
              <a:rect l="l" t="t" r="r" b="b"/>
              <a:pathLst>
                <a:path w="8121" h="12810" extrusionOk="0">
                  <a:moveTo>
                    <a:pt x="3652" y="0"/>
                  </a:moveTo>
                  <a:cubicBezTo>
                    <a:pt x="2300" y="0"/>
                    <a:pt x="1546" y="755"/>
                    <a:pt x="2001" y="2010"/>
                  </a:cubicBezTo>
                  <a:cubicBezTo>
                    <a:pt x="1882" y="2427"/>
                    <a:pt x="286" y="3380"/>
                    <a:pt x="1310" y="4404"/>
                  </a:cubicBezTo>
                  <a:cubicBezTo>
                    <a:pt x="1191" y="4701"/>
                    <a:pt x="0" y="5225"/>
                    <a:pt x="893" y="7035"/>
                  </a:cubicBezTo>
                  <a:cubicBezTo>
                    <a:pt x="393" y="8095"/>
                    <a:pt x="691" y="8976"/>
                    <a:pt x="1691" y="9749"/>
                  </a:cubicBezTo>
                  <a:cubicBezTo>
                    <a:pt x="2120" y="10071"/>
                    <a:pt x="2501" y="10952"/>
                    <a:pt x="3679" y="11952"/>
                  </a:cubicBezTo>
                  <a:cubicBezTo>
                    <a:pt x="4287" y="12476"/>
                    <a:pt x="5144" y="12809"/>
                    <a:pt x="5144" y="12809"/>
                  </a:cubicBezTo>
                  <a:lnTo>
                    <a:pt x="5120" y="8785"/>
                  </a:lnTo>
                  <a:cubicBezTo>
                    <a:pt x="6489" y="8726"/>
                    <a:pt x="7299" y="8404"/>
                    <a:pt x="7501" y="7630"/>
                  </a:cubicBezTo>
                  <a:cubicBezTo>
                    <a:pt x="7501" y="6928"/>
                    <a:pt x="5703" y="6975"/>
                    <a:pt x="5739" y="6904"/>
                  </a:cubicBezTo>
                  <a:cubicBezTo>
                    <a:pt x="6192" y="6785"/>
                    <a:pt x="7561" y="6975"/>
                    <a:pt x="7906" y="5785"/>
                  </a:cubicBezTo>
                  <a:cubicBezTo>
                    <a:pt x="8120" y="4916"/>
                    <a:pt x="6037" y="4749"/>
                    <a:pt x="5263" y="4701"/>
                  </a:cubicBezTo>
                  <a:cubicBezTo>
                    <a:pt x="5261" y="4696"/>
                    <a:pt x="5270" y="4694"/>
                    <a:pt x="5290" y="4694"/>
                  </a:cubicBezTo>
                  <a:cubicBezTo>
                    <a:pt x="5391" y="4694"/>
                    <a:pt x="5768" y="4752"/>
                    <a:pt x="6197" y="4752"/>
                  </a:cubicBezTo>
                  <a:cubicBezTo>
                    <a:pt x="6667" y="4752"/>
                    <a:pt x="7199" y="4683"/>
                    <a:pt x="7501" y="4392"/>
                  </a:cubicBezTo>
                  <a:cubicBezTo>
                    <a:pt x="7918" y="3999"/>
                    <a:pt x="7906" y="3451"/>
                    <a:pt x="7608" y="3106"/>
                  </a:cubicBezTo>
                  <a:cubicBezTo>
                    <a:pt x="7311" y="2772"/>
                    <a:pt x="5322" y="2332"/>
                    <a:pt x="5287" y="2272"/>
                  </a:cubicBezTo>
                  <a:cubicBezTo>
                    <a:pt x="5600" y="2272"/>
                    <a:pt x="5914" y="2323"/>
                    <a:pt x="6163" y="2323"/>
                  </a:cubicBezTo>
                  <a:cubicBezTo>
                    <a:pt x="6367" y="2323"/>
                    <a:pt x="6528" y="2289"/>
                    <a:pt x="6608" y="2165"/>
                  </a:cubicBezTo>
                  <a:cubicBezTo>
                    <a:pt x="7251" y="1237"/>
                    <a:pt x="6037" y="498"/>
                    <a:pt x="5061" y="224"/>
                  </a:cubicBezTo>
                  <a:cubicBezTo>
                    <a:pt x="4546" y="73"/>
                    <a:pt x="4071" y="0"/>
                    <a:pt x="3652"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1215296" y="3585520"/>
              <a:ext cx="92104" cy="15629"/>
            </a:xfrm>
            <a:custGeom>
              <a:avLst/>
              <a:gdLst/>
              <a:ahLst/>
              <a:cxnLst/>
              <a:rect l="l" t="t" r="r" b="b"/>
              <a:pathLst>
                <a:path w="2263" h="384" extrusionOk="0">
                  <a:moveTo>
                    <a:pt x="146" y="1"/>
                  </a:moveTo>
                  <a:cubicBezTo>
                    <a:pt x="54" y="1"/>
                    <a:pt x="1" y="2"/>
                    <a:pt x="1" y="2"/>
                  </a:cubicBezTo>
                  <a:lnTo>
                    <a:pt x="2263" y="383"/>
                  </a:lnTo>
                  <a:cubicBezTo>
                    <a:pt x="1737" y="33"/>
                    <a:pt x="557" y="1"/>
                    <a:pt x="14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1192993" y="3686821"/>
              <a:ext cx="138665" cy="15100"/>
            </a:xfrm>
            <a:custGeom>
              <a:avLst/>
              <a:gdLst/>
              <a:ahLst/>
              <a:cxnLst/>
              <a:rect l="l" t="t" r="r" b="b"/>
              <a:pathLst>
                <a:path w="3407" h="371" extrusionOk="0">
                  <a:moveTo>
                    <a:pt x="225" y="0"/>
                  </a:moveTo>
                  <a:cubicBezTo>
                    <a:pt x="84" y="0"/>
                    <a:pt x="1" y="2"/>
                    <a:pt x="1" y="2"/>
                  </a:cubicBezTo>
                  <a:lnTo>
                    <a:pt x="3406" y="371"/>
                  </a:lnTo>
                  <a:cubicBezTo>
                    <a:pt x="2582" y="32"/>
                    <a:pt x="844" y="0"/>
                    <a:pt x="2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1178951" y="3781610"/>
              <a:ext cx="146886" cy="8018"/>
            </a:xfrm>
            <a:custGeom>
              <a:avLst/>
              <a:gdLst/>
              <a:ahLst/>
              <a:cxnLst/>
              <a:rect l="l" t="t" r="r" b="b"/>
              <a:pathLst>
                <a:path w="3609" h="197" extrusionOk="0">
                  <a:moveTo>
                    <a:pt x="1526" y="0"/>
                  </a:moveTo>
                  <a:cubicBezTo>
                    <a:pt x="994" y="0"/>
                    <a:pt x="447" y="47"/>
                    <a:pt x="1" y="185"/>
                  </a:cubicBezTo>
                  <a:lnTo>
                    <a:pt x="3608" y="197"/>
                  </a:lnTo>
                  <a:cubicBezTo>
                    <a:pt x="3608" y="189"/>
                    <a:pt x="2598" y="0"/>
                    <a:pt x="152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1164910" y="3863742"/>
              <a:ext cx="135734" cy="15873"/>
            </a:xfrm>
            <a:custGeom>
              <a:avLst/>
              <a:gdLst/>
              <a:ahLst/>
              <a:cxnLst/>
              <a:rect l="l" t="t" r="r" b="b"/>
              <a:pathLst>
                <a:path w="3335" h="390" extrusionOk="0">
                  <a:moveTo>
                    <a:pt x="0" y="1"/>
                  </a:moveTo>
                  <a:cubicBezTo>
                    <a:pt x="0" y="1"/>
                    <a:pt x="1606" y="389"/>
                    <a:pt x="3007" y="389"/>
                  </a:cubicBezTo>
                  <a:cubicBezTo>
                    <a:pt x="3118" y="389"/>
                    <a:pt x="3227" y="387"/>
                    <a:pt x="3334" y="382"/>
                  </a:cubicBezTo>
                  <a:lnTo>
                    <a:pt x="3334" y="60"/>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2600721" y="4533413"/>
              <a:ext cx="364428" cy="137485"/>
            </a:xfrm>
            <a:custGeom>
              <a:avLst/>
              <a:gdLst/>
              <a:ahLst/>
              <a:cxnLst/>
              <a:rect l="l" t="t" r="r" b="b"/>
              <a:pathLst>
                <a:path w="8954" h="3378" extrusionOk="0">
                  <a:moveTo>
                    <a:pt x="1" y="1"/>
                  </a:moveTo>
                  <a:cubicBezTo>
                    <a:pt x="485" y="1874"/>
                    <a:pt x="2565" y="3377"/>
                    <a:pt x="4873" y="3377"/>
                  </a:cubicBezTo>
                  <a:cubicBezTo>
                    <a:pt x="6249" y="3377"/>
                    <a:pt x="7705" y="2844"/>
                    <a:pt x="8954" y="1537"/>
                  </a:cubicBezTo>
                  <a:lnTo>
                    <a:pt x="76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2649683" y="4533413"/>
              <a:ext cx="474928" cy="92877"/>
            </a:xfrm>
            <a:custGeom>
              <a:avLst/>
              <a:gdLst/>
              <a:ahLst/>
              <a:cxnLst/>
              <a:rect l="l" t="t" r="r" b="b"/>
              <a:pathLst>
                <a:path w="11669" h="2282" extrusionOk="0">
                  <a:moveTo>
                    <a:pt x="0" y="1"/>
                  </a:moveTo>
                  <a:cubicBezTo>
                    <a:pt x="0" y="1"/>
                    <a:pt x="429" y="1084"/>
                    <a:pt x="1834" y="1287"/>
                  </a:cubicBezTo>
                  <a:cubicBezTo>
                    <a:pt x="1834" y="1287"/>
                    <a:pt x="2152" y="2282"/>
                    <a:pt x="5073" y="2282"/>
                  </a:cubicBezTo>
                  <a:cubicBezTo>
                    <a:pt x="5299" y="2282"/>
                    <a:pt x="5540" y="2276"/>
                    <a:pt x="5798" y="2263"/>
                  </a:cubicBezTo>
                  <a:cubicBezTo>
                    <a:pt x="7549" y="2180"/>
                    <a:pt x="7977" y="2096"/>
                    <a:pt x="9180" y="1442"/>
                  </a:cubicBezTo>
                  <a:cubicBezTo>
                    <a:pt x="11668" y="1132"/>
                    <a:pt x="11001" y="1"/>
                    <a:pt x="11001"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2043946" y="2952235"/>
              <a:ext cx="11640" cy="45625"/>
            </a:xfrm>
            <a:custGeom>
              <a:avLst/>
              <a:gdLst/>
              <a:ahLst/>
              <a:cxnLst/>
              <a:rect l="l" t="t" r="r" b="b"/>
              <a:pathLst>
                <a:path w="286" h="1121" fill="none" extrusionOk="0">
                  <a:moveTo>
                    <a:pt x="286" y="1120"/>
                  </a:moveTo>
                  <a:lnTo>
                    <a:pt x="0" y="1"/>
                  </a:lnTo>
                </a:path>
              </a:pathLst>
            </a:custGeom>
            <a:noFill/>
            <a:ln w="7450"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1964459" y="3547873"/>
              <a:ext cx="589784" cy="661416"/>
            </a:xfrm>
            <a:custGeom>
              <a:avLst/>
              <a:gdLst/>
              <a:ahLst/>
              <a:cxnLst/>
              <a:rect l="l" t="t" r="r" b="b"/>
              <a:pathLst>
                <a:path w="14491" h="16251" extrusionOk="0">
                  <a:moveTo>
                    <a:pt x="7267" y="0"/>
                  </a:moveTo>
                  <a:cubicBezTo>
                    <a:pt x="7222" y="0"/>
                    <a:pt x="7177" y="12"/>
                    <a:pt x="7132" y="34"/>
                  </a:cubicBezTo>
                  <a:cubicBezTo>
                    <a:pt x="4947" y="1375"/>
                    <a:pt x="2774" y="1583"/>
                    <a:pt x="1592" y="1583"/>
                  </a:cubicBezTo>
                  <a:cubicBezTo>
                    <a:pt x="1557" y="1583"/>
                    <a:pt x="1522" y="1583"/>
                    <a:pt x="1489" y="1582"/>
                  </a:cubicBezTo>
                  <a:cubicBezTo>
                    <a:pt x="894" y="1558"/>
                    <a:pt x="524" y="1499"/>
                    <a:pt x="524" y="1499"/>
                  </a:cubicBezTo>
                  <a:cubicBezTo>
                    <a:pt x="508" y="1496"/>
                    <a:pt x="491" y="1495"/>
                    <a:pt x="474" y="1495"/>
                  </a:cubicBezTo>
                  <a:cubicBezTo>
                    <a:pt x="420" y="1495"/>
                    <a:pt x="368" y="1510"/>
                    <a:pt x="322" y="1546"/>
                  </a:cubicBezTo>
                  <a:cubicBezTo>
                    <a:pt x="263" y="1594"/>
                    <a:pt x="227" y="1666"/>
                    <a:pt x="227" y="1725"/>
                  </a:cubicBezTo>
                  <a:cubicBezTo>
                    <a:pt x="227" y="1773"/>
                    <a:pt x="1" y="6535"/>
                    <a:pt x="2680" y="11417"/>
                  </a:cubicBezTo>
                  <a:cubicBezTo>
                    <a:pt x="3513" y="12953"/>
                    <a:pt x="4846" y="14429"/>
                    <a:pt x="6942" y="16191"/>
                  </a:cubicBezTo>
                  <a:cubicBezTo>
                    <a:pt x="6990" y="16239"/>
                    <a:pt x="7049" y="16251"/>
                    <a:pt x="7109" y="16251"/>
                  </a:cubicBezTo>
                  <a:cubicBezTo>
                    <a:pt x="7168" y="16251"/>
                    <a:pt x="7204" y="16239"/>
                    <a:pt x="7263" y="16191"/>
                  </a:cubicBezTo>
                  <a:cubicBezTo>
                    <a:pt x="9276" y="14679"/>
                    <a:pt x="10692" y="13203"/>
                    <a:pt x="11585" y="11702"/>
                  </a:cubicBezTo>
                  <a:cubicBezTo>
                    <a:pt x="14431" y="6940"/>
                    <a:pt x="14491" y="2058"/>
                    <a:pt x="14491" y="1999"/>
                  </a:cubicBezTo>
                  <a:cubicBezTo>
                    <a:pt x="14491" y="1927"/>
                    <a:pt x="14455" y="1844"/>
                    <a:pt x="14395" y="1808"/>
                  </a:cubicBezTo>
                  <a:cubicBezTo>
                    <a:pt x="14349" y="1771"/>
                    <a:pt x="14302" y="1741"/>
                    <a:pt x="14250" y="1741"/>
                  </a:cubicBezTo>
                  <a:cubicBezTo>
                    <a:pt x="14236" y="1741"/>
                    <a:pt x="14220" y="1744"/>
                    <a:pt x="14205" y="1749"/>
                  </a:cubicBezTo>
                  <a:cubicBezTo>
                    <a:pt x="14205" y="1749"/>
                    <a:pt x="13776" y="1785"/>
                    <a:pt x="13121" y="1785"/>
                  </a:cubicBezTo>
                  <a:cubicBezTo>
                    <a:pt x="11871" y="1773"/>
                    <a:pt x="9454" y="1511"/>
                    <a:pt x="7418" y="46"/>
                  </a:cubicBezTo>
                  <a:cubicBezTo>
                    <a:pt x="7368" y="15"/>
                    <a:pt x="7318" y="0"/>
                    <a:pt x="7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223718" y="3729027"/>
              <a:ext cx="79528" cy="306797"/>
            </a:xfrm>
            <a:custGeom>
              <a:avLst/>
              <a:gdLst/>
              <a:ahLst/>
              <a:cxnLst/>
              <a:rect l="l" t="t" r="r" b="b"/>
              <a:pathLst>
                <a:path w="1954" h="7538" extrusionOk="0">
                  <a:moveTo>
                    <a:pt x="120" y="1"/>
                  </a:moveTo>
                  <a:lnTo>
                    <a:pt x="477" y="4799"/>
                  </a:lnTo>
                  <a:lnTo>
                    <a:pt x="1548" y="4799"/>
                  </a:lnTo>
                  <a:lnTo>
                    <a:pt x="1905" y="1"/>
                  </a:lnTo>
                  <a:close/>
                  <a:moveTo>
                    <a:pt x="1001" y="5585"/>
                  </a:moveTo>
                  <a:cubicBezTo>
                    <a:pt x="453" y="5585"/>
                    <a:pt x="0" y="6025"/>
                    <a:pt x="0" y="6537"/>
                  </a:cubicBezTo>
                  <a:cubicBezTo>
                    <a:pt x="0" y="7078"/>
                    <a:pt x="430" y="7537"/>
                    <a:pt x="980" y="7537"/>
                  </a:cubicBezTo>
                  <a:cubicBezTo>
                    <a:pt x="987" y="7537"/>
                    <a:pt x="994" y="7537"/>
                    <a:pt x="1001" y="7537"/>
                  </a:cubicBezTo>
                  <a:cubicBezTo>
                    <a:pt x="1524" y="7537"/>
                    <a:pt x="1953" y="7085"/>
                    <a:pt x="1953" y="6537"/>
                  </a:cubicBezTo>
                  <a:cubicBezTo>
                    <a:pt x="1953" y="6025"/>
                    <a:pt x="1524" y="5585"/>
                    <a:pt x="1001" y="558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2632711" y="2657611"/>
              <a:ext cx="401750" cy="366422"/>
            </a:xfrm>
            <a:custGeom>
              <a:avLst/>
              <a:gdLst/>
              <a:ahLst/>
              <a:cxnLst/>
              <a:rect l="l" t="t" r="r" b="b"/>
              <a:pathLst>
                <a:path w="9871" h="9003" extrusionOk="0">
                  <a:moveTo>
                    <a:pt x="7620" y="1"/>
                  </a:moveTo>
                  <a:cubicBezTo>
                    <a:pt x="6382" y="1"/>
                    <a:pt x="5394" y="1001"/>
                    <a:pt x="5394" y="2227"/>
                  </a:cubicBezTo>
                  <a:cubicBezTo>
                    <a:pt x="5394" y="2739"/>
                    <a:pt x="5572" y="3216"/>
                    <a:pt x="5846" y="3585"/>
                  </a:cubicBezTo>
                  <a:lnTo>
                    <a:pt x="2334" y="6621"/>
                  </a:lnTo>
                  <a:cubicBezTo>
                    <a:pt x="2084" y="6383"/>
                    <a:pt x="1762" y="6228"/>
                    <a:pt x="1381" y="6228"/>
                  </a:cubicBezTo>
                  <a:cubicBezTo>
                    <a:pt x="631" y="6228"/>
                    <a:pt x="0" y="6859"/>
                    <a:pt x="0" y="7621"/>
                  </a:cubicBezTo>
                  <a:cubicBezTo>
                    <a:pt x="0" y="8371"/>
                    <a:pt x="631" y="9002"/>
                    <a:pt x="1381" y="9002"/>
                  </a:cubicBezTo>
                  <a:cubicBezTo>
                    <a:pt x="2143" y="9002"/>
                    <a:pt x="2774" y="8371"/>
                    <a:pt x="2774" y="7621"/>
                  </a:cubicBezTo>
                  <a:cubicBezTo>
                    <a:pt x="2774" y="7323"/>
                    <a:pt x="2667" y="7038"/>
                    <a:pt x="2513" y="6811"/>
                  </a:cubicBezTo>
                  <a:lnTo>
                    <a:pt x="6025" y="3775"/>
                  </a:lnTo>
                  <a:cubicBezTo>
                    <a:pt x="6430" y="4192"/>
                    <a:pt x="7001" y="4466"/>
                    <a:pt x="7632" y="4466"/>
                  </a:cubicBezTo>
                  <a:cubicBezTo>
                    <a:pt x="8870" y="4466"/>
                    <a:pt x="9871" y="3466"/>
                    <a:pt x="9871" y="2227"/>
                  </a:cubicBezTo>
                  <a:cubicBezTo>
                    <a:pt x="9835" y="1001"/>
                    <a:pt x="8847" y="1"/>
                    <a:pt x="762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2264418" y="4879399"/>
              <a:ext cx="914936" cy="109564"/>
            </a:xfrm>
            <a:custGeom>
              <a:avLst/>
              <a:gdLst/>
              <a:ahLst/>
              <a:cxnLst/>
              <a:rect l="l" t="t" r="r" b="b"/>
              <a:pathLst>
                <a:path w="22480" h="2692" extrusionOk="0">
                  <a:moveTo>
                    <a:pt x="1" y="1"/>
                  </a:moveTo>
                  <a:lnTo>
                    <a:pt x="1" y="2692"/>
                  </a:lnTo>
                  <a:lnTo>
                    <a:pt x="22480" y="2692"/>
                  </a:lnTo>
                  <a:lnTo>
                    <a:pt x="22480" y="1"/>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2434014" y="5036907"/>
              <a:ext cx="745828" cy="54294"/>
            </a:xfrm>
            <a:custGeom>
              <a:avLst/>
              <a:gdLst/>
              <a:ahLst/>
              <a:cxnLst/>
              <a:rect l="l" t="t" r="r" b="b"/>
              <a:pathLst>
                <a:path w="18325" h="1334" extrusionOk="0">
                  <a:moveTo>
                    <a:pt x="1" y="1"/>
                  </a:moveTo>
                  <a:lnTo>
                    <a:pt x="1" y="1334"/>
                  </a:lnTo>
                  <a:lnTo>
                    <a:pt x="18324" y="1334"/>
                  </a:lnTo>
                  <a:lnTo>
                    <a:pt x="18324" y="1"/>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2434014" y="5126079"/>
              <a:ext cx="745828" cy="54294"/>
            </a:xfrm>
            <a:custGeom>
              <a:avLst/>
              <a:gdLst/>
              <a:ahLst/>
              <a:cxnLst/>
              <a:rect l="l" t="t" r="r" b="b"/>
              <a:pathLst>
                <a:path w="18325" h="1334" extrusionOk="0">
                  <a:moveTo>
                    <a:pt x="1" y="0"/>
                  </a:moveTo>
                  <a:lnTo>
                    <a:pt x="1" y="1334"/>
                  </a:lnTo>
                  <a:lnTo>
                    <a:pt x="18324" y="1334"/>
                  </a:lnTo>
                  <a:lnTo>
                    <a:pt x="18324"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2689895" y="5214764"/>
              <a:ext cx="489947" cy="54782"/>
            </a:xfrm>
            <a:custGeom>
              <a:avLst/>
              <a:gdLst/>
              <a:ahLst/>
              <a:cxnLst/>
              <a:rect l="l" t="t" r="r" b="b"/>
              <a:pathLst>
                <a:path w="12038" h="1346" extrusionOk="0">
                  <a:moveTo>
                    <a:pt x="0" y="0"/>
                  </a:moveTo>
                  <a:lnTo>
                    <a:pt x="0" y="1345"/>
                  </a:lnTo>
                  <a:lnTo>
                    <a:pt x="12037" y="1345"/>
                  </a:lnTo>
                  <a:lnTo>
                    <a:pt x="12037"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2894859" y="2508365"/>
              <a:ext cx="94546" cy="94546"/>
            </a:xfrm>
            <a:custGeom>
              <a:avLst/>
              <a:gdLst/>
              <a:ahLst/>
              <a:cxnLst/>
              <a:rect l="l" t="t" r="r" b="b"/>
              <a:pathLst>
                <a:path w="2323" h="2323" extrusionOk="0">
                  <a:moveTo>
                    <a:pt x="1167" y="1"/>
                  </a:moveTo>
                  <a:cubicBezTo>
                    <a:pt x="524" y="1"/>
                    <a:pt x="1" y="525"/>
                    <a:pt x="1" y="1168"/>
                  </a:cubicBezTo>
                  <a:cubicBezTo>
                    <a:pt x="1" y="1811"/>
                    <a:pt x="524" y="2323"/>
                    <a:pt x="1167" y="2323"/>
                  </a:cubicBezTo>
                  <a:cubicBezTo>
                    <a:pt x="1810" y="2323"/>
                    <a:pt x="2322" y="1811"/>
                    <a:pt x="2322" y="1168"/>
                  </a:cubicBezTo>
                  <a:cubicBezTo>
                    <a:pt x="2322" y="525"/>
                    <a:pt x="1810" y="1"/>
                    <a:pt x="116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1006072" y="1271750"/>
              <a:ext cx="486039" cy="429385"/>
            </a:xfrm>
            <a:custGeom>
              <a:avLst/>
              <a:gdLst/>
              <a:ahLst/>
              <a:cxnLst/>
              <a:rect l="l" t="t" r="r" b="b"/>
              <a:pathLst>
                <a:path w="11942" h="10550" extrusionOk="0">
                  <a:moveTo>
                    <a:pt x="7370" y="0"/>
                  </a:moveTo>
                  <a:lnTo>
                    <a:pt x="0" y="10549"/>
                  </a:lnTo>
                  <a:lnTo>
                    <a:pt x="4572" y="10549"/>
                  </a:lnTo>
                  <a:lnTo>
                    <a:pt x="1194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705666"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405219"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105261" y="1271750"/>
              <a:ext cx="486080" cy="429385"/>
            </a:xfrm>
            <a:custGeom>
              <a:avLst/>
              <a:gdLst/>
              <a:ahLst/>
              <a:cxnLst/>
              <a:rect l="l" t="t" r="r" b="b"/>
              <a:pathLst>
                <a:path w="11943" h="10550" extrusionOk="0">
                  <a:moveTo>
                    <a:pt x="7371" y="0"/>
                  </a:moveTo>
                  <a:lnTo>
                    <a:pt x="1" y="10549"/>
                  </a:lnTo>
                  <a:lnTo>
                    <a:pt x="4573" y="10549"/>
                  </a:lnTo>
                  <a:lnTo>
                    <a:pt x="1194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195186" y="1271750"/>
              <a:ext cx="485103" cy="429385"/>
            </a:xfrm>
            <a:custGeom>
              <a:avLst/>
              <a:gdLst/>
              <a:ahLst/>
              <a:cxnLst/>
              <a:rect l="l" t="t" r="r" b="b"/>
              <a:pathLst>
                <a:path w="11919" h="10550" extrusionOk="0">
                  <a:moveTo>
                    <a:pt x="7359" y="0"/>
                  </a:moveTo>
                  <a:lnTo>
                    <a:pt x="1" y="10549"/>
                  </a:lnTo>
                  <a:lnTo>
                    <a:pt x="4573" y="10549"/>
                  </a:lnTo>
                  <a:lnTo>
                    <a:pt x="1191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495633" y="1271750"/>
              <a:ext cx="485103" cy="429385"/>
            </a:xfrm>
            <a:custGeom>
              <a:avLst/>
              <a:gdLst/>
              <a:ahLst/>
              <a:cxnLst/>
              <a:rect l="l" t="t" r="r" b="b"/>
              <a:pathLst>
                <a:path w="11919" h="10550" extrusionOk="0">
                  <a:moveTo>
                    <a:pt x="7359" y="0"/>
                  </a:moveTo>
                  <a:lnTo>
                    <a:pt x="1" y="10549"/>
                  </a:lnTo>
                  <a:lnTo>
                    <a:pt x="4561" y="10549"/>
                  </a:lnTo>
                  <a:lnTo>
                    <a:pt x="1191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792702" y="1271750"/>
              <a:ext cx="485103" cy="429385"/>
            </a:xfrm>
            <a:custGeom>
              <a:avLst/>
              <a:gdLst/>
              <a:ahLst/>
              <a:cxnLst/>
              <a:rect l="l" t="t" r="r" b="b"/>
              <a:pathLst>
                <a:path w="11919" h="10550" extrusionOk="0">
                  <a:moveTo>
                    <a:pt x="7346" y="0"/>
                  </a:moveTo>
                  <a:lnTo>
                    <a:pt x="0" y="10549"/>
                  </a:lnTo>
                  <a:lnTo>
                    <a:pt x="4560" y="10549"/>
                  </a:lnTo>
                  <a:lnTo>
                    <a:pt x="1191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54B93EE0-36E2-BA4D-13D1-5CCCF7450739}"/>
              </a:ext>
            </a:extLst>
          </p:cNvPr>
          <p:cNvPicPr>
            <a:picLocks noChangeAspect="1"/>
          </p:cNvPicPr>
          <p:nvPr/>
        </p:nvPicPr>
        <p:blipFill>
          <a:blip r:embed="rId3"/>
          <a:stretch>
            <a:fillRect/>
          </a:stretch>
        </p:blipFill>
        <p:spPr>
          <a:xfrm>
            <a:off x="6988530" y="29212"/>
            <a:ext cx="2155470" cy="1376822"/>
          </a:xfrm>
          <a:prstGeom prst="rect">
            <a:avLst/>
          </a:prstGeom>
        </p:spPr>
      </p:pic>
      <p:pic>
        <p:nvPicPr>
          <p:cNvPr id="3" name="Picture 2">
            <a:extLst>
              <a:ext uri="{FF2B5EF4-FFF2-40B4-BE49-F238E27FC236}">
                <a16:creationId xmlns:a16="http://schemas.microsoft.com/office/drawing/2014/main" id="{192B9A35-555C-6DF6-BCEC-EF5BD4D8F6DF}"/>
              </a:ext>
            </a:extLst>
          </p:cNvPr>
          <p:cNvPicPr>
            <a:picLocks noChangeAspect="1"/>
          </p:cNvPicPr>
          <p:nvPr/>
        </p:nvPicPr>
        <p:blipFill>
          <a:blip r:embed="rId4"/>
          <a:stretch>
            <a:fillRect/>
          </a:stretch>
        </p:blipFill>
        <p:spPr>
          <a:xfrm>
            <a:off x="-20595" y="16518"/>
            <a:ext cx="3322202" cy="8405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4CC59-BD50-4F61-8808-CE191960D81E}"/>
              </a:ext>
            </a:extLst>
          </p:cNvPr>
          <p:cNvSpPr>
            <a:spLocks noGrp="1"/>
          </p:cNvSpPr>
          <p:nvPr>
            <p:ph type="title"/>
          </p:nvPr>
        </p:nvSpPr>
        <p:spPr>
          <a:xfrm>
            <a:off x="-95026" y="179650"/>
            <a:ext cx="4274331" cy="679060"/>
          </a:xfrm>
        </p:spPr>
        <p:txBody>
          <a:bodyPr spcFirstLastPara="1" vert="horz" wrap="square" lIns="68580" tIns="34290" rIns="68580" bIns="34290" rtlCol="0" anchor="b" anchorCtr="0">
            <a:noAutofit/>
          </a:bodyPr>
          <a:lstStyle/>
          <a:p>
            <a:pPr algn="ctr"/>
            <a:r>
              <a:rPr lang="en-US" sz="3150" i="1" kern="1200" dirty="0">
                <a:solidFill>
                  <a:schemeClr val="tx1"/>
                </a:solidFill>
                <a:latin typeface="Fira Sans" panose="020B0503050000020004" pitchFamily="34" charset="0"/>
              </a:rPr>
              <a:t>System Architecture</a:t>
            </a:r>
          </a:p>
        </p:txBody>
      </p:sp>
      <p:sp>
        <p:nvSpPr>
          <p:cNvPr id="33" name="TextBox 32">
            <a:extLst>
              <a:ext uri="{FF2B5EF4-FFF2-40B4-BE49-F238E27FC236}">
                <a16:creationId xmlns:a16="http://schemas.microsoft.com/office/drawing/2014/main" id="{25A51660-BFEA-CF14-D00B-2949F3B0883A}"/>
              </a:ext>
            </a:extLst>
          </p:cNvPr>
          <p:cNvSpPr txBox="1"/>
          <p:nvPr/>
        </p:nvSpPr>
        <p:spPr>
          <a:xfrm>
            <a:off x="102360" y="3708382"/>
            <a:ext cx="2104813" cy="553998"/>
          </a:xfrm>
          <a:prstGeom prst="rect">
            <a:avLst/>
          </a:prstGeom>
          <a:noFill/>
        </p:spPr>
        <p:txBody>
          <a:bodyPr wrap="square" rtlCol="0">
            <a:spAutoFit/>
          </a:bodyPr>
          <a:lstStyle/>
          <a:p>
            <a:pPr algn="ctr"/>
            <a:r>
              <a:rPr lang="en-US" sz="1500" i="1">
                <a:latin typeface="Book Antiqua" panose="02040602050305030304" pitchFamily="18" charset="0"/>
              </a:rPr>
              <a:t>Figure 1 : Main processing flowchart</a:t>
            </a:r>
          </a:p>
        </p:txBody>
      </p:sp>
      <p:sp>
        <p:nvSpPr>
          <p:cNvPr id="3" name="Slide Number Placeholder 2">
            <a:extLst>
              <a:ext uri="{FF2B5EF4-FFF2-40B4-BE49-F238E27FC236}">
                <a16:creationId xmlns:a16="http://schemas.microsoft.com/office/drawing/2014/main" id="{D4E2E436-115F-D884-688E-7F3EA9D9B98D}"/>
              </a:ext>
            </a:extLst>
          </p:cNvPr>
          <p:cNvSpPr>
            <a:spLocks noGrp="1"/>
          </p:cNvSpPr>
          <p:nvPr>
            <p:ph type="sldNum" sz="quarter" idx="12"/>
          </p:nvPr>
        </p:nvSpPr>
        <p:spPr/>
        <p:txBody>
          <a:bodyPr/>
          <a:lstStyle/>
          <a:p>
            <a:r>
              <a:rPr lang="en-US" dirty="0">
                <a:solidFill>
                  <a:schemeClr val="bg1"/>
                </a:solidFill>
              </a:rPr>
              <a:t>0</a:t>
            </a:r>
          </a:p>
        </p:txBody>
      </p:sp>
      <p:pic>
        <p:nvPicPr>
          <p:cNvPr id="16" name="Picture 15">
            <a:extLst>
              <a:ext uri="{FF2B5EF4-FFF2-40B4-BE49-F238E27FC236}">
                <a16:creationId xmlns:a16="http://schemas.microsoft.com/office/drawing/2014/main" id="{52722F2F-6EDD-466F-8942-3DC938D014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256" y="822661"/>
            <a:ext cx="8782519" cy="4023068"/>
          </a:xfrm>
          <a:prstGeom prst="rect">
            <a:avLst/>
          </a:prstGeom>
        </p:spPr>
      </p:pic>
      <p:sp>
        <p:nvSpPr>
          <p:cNvPr id="4" name="Rectangle 3">
            <a:extLst>
              <a:ext uri="{FF2B5EF4-FFF2-40B4-BE49-F238E27FC236}">
                <a16:creationId xmlns:a16="http://schemas.microsoft.com/office/drawing/2014/main" id="{DE81D59B-EBCB-96E5-D079-75C1C85D1ADF}"/>
              </a:ext>
            </a:extLst>
          </p:cNvPr>
          <p:cNvSpPr/>
          <p:nvPr/>
        </p:nvSpPr>
        <p:spPr>
          <a:xfrm>
            <a:off x="312234" y="3538654"/>
            <a:ext cx="1813932" cy="914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B19E0E74-AD94-844D-F1C0-DA1B41819132}"/>
              </a:ext>
            </a:extLst>
          </p:cNvPr>
          <p:cNvSpPr/>
          <p:nvPr/>
        </p:nvSpPr>
        <p:spPr>
          <a:xfrm>
            <a:off x="7902498" y="2148468"/>
            <a:ext cx="944136" cy="74341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dirty="0"/>
          </a:p>
        </p:txBody>
      </p:sp>
      <p:sp>
        <p:nvSpPr>
          <p:cNvPr id="6" name="Rectangle 5">
            <a:extLst>
              <a:ext uri="{FF2B5EF4-FFF2-40B4-BE49-F238E27FC236}">
                <a16:creationId xmlns:a16="http://schemas.microsoft.com/office/drawing/2014/main" id="{21701EE4-6171-93BB-EA51-A9C8CC4A2F8E}"/>
              </a:ext>
            </a:extLst>
          </p:cNvPr>
          <p:cNvSpPr/>
          <p:nvPr/>
        </p:nvSpPr>
        <p:spPr>
          <a:xfrm>
            <a:off x="5434361" y="1977483"/>
            <a:ext cx="557561" cy="17098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93837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4CC59-BD50-4F61-8808-CE191960D81E}"/>
              </a:ext>
            </a:extLst>
          </p:cNvPr>
          <p:cNvSpPr>
            <a:spLocks noGrp="1"/>
          </p:cNvSpPr>
          <p:nvPr>
            <p:ph type="title"/>
          </p:nvPr>
        </p:nvSpPr>
        <p:spPr>
          <a:xfrm>
            <a:off x="191251" y="251782"/>
            <a:ext cx="8900709" cy="641041"/>
          </a:xfrm>
        </p:spPr>
        <p:txBody>
          <a:bodyPr spcFirstLastPara="1" vert="horz" wrap="square" lIns="68580" tIns="34290" rIns="68580" bIns="34290" rtlCol="0" anchor="b" anchorCtr="0">
            <a:noAutofit/>
          </a:bodyPr>
          <a:lstStyle/>
          <a:p>
            <a:pPr algn="ctr"/>
            <a:r>
              <a:rPr lang="en-US" i="1" kern="1200" dirty="0">
                <a:solidFill>
                  <a:schemeClr val="tx1"/>
                </a:solidFill>
                <a:latin typeface="Fira Sans" panose="020B0503050000020004" pitchFamily="34" charset="0"/>
              </a:rPr>
              <a:t>Feature Extraction</a:t>
            </a:r>
          </a:p>
        </p:txBody>
      </p:sp>
      <p:sp>
        <p:nvSpPr>
          <p:cNvPr id="31" name="TextBox 30">
            <a:extLst>
              <a:ext uri="{FF2B5EF4-FFF2-40B4-BE49-F238E27FC236}">
                <a16:creationId xmlns:a16="http://schemas.microsoft.com/office/drawing/2014/main" id="{90610D9D-9FE5-1268-DDEA-B82FB0B7D729}"/>
              </a:ext>
            </a:extLst>
          </p:cNvPr>
          <p:cNvSpPr txBox="1"/>
          <p:nvPr/>
        </p:nvSpPr>
        <p:spPr>
          <a:xfrm>
            <a:off x="5365890" y="4767263"/>
            <a:ext cx="2560317" cy="323165"/>
          </a:xfrm>
          <a:prstGeom prst="rect">
            <a:avLst/>
          </a:prstGeom>
          <a:noFill/>
        </p:spPr>
        <p:txBody>
          <a:bodyPr wrap="none" rtlCol="0">
            <a:spAutoFit/>
          </a:bodyPr>
          <a:lstStyle/>
          <a:p>
            <a:pPr algn="ctr"/>
            <a:r>
              <a:rPr lang="en-US" sz="1500" i="1" dirty="0">
                <a:latin typeface="+mj-lt"/>
              </a:rPr>
              <a:t>Feature Extraction workflow</a:t>
            </a:r>
          </a:p>
        </p:txBody>
      </p:sp>
      <p:sp>
        <p:nvSpPr>
          <p:cNvPr id="5" name="Slide Number Placeholder 4">
            <a:extLst>
              <a:ext uri="{FF2B5EF4-FFF2-40B4-BE49-F238E27FC236}">
                <a16:creationId xmlns:a16="http://schemas.microsoft.com/office/drawing/2014/main" id="{9CC13BB3-F219-8FAD-9BF5-B00ED3E2E462}"/>
              </a:ext>
            </a:extLst>
          </p:cNvPr>
          <p:cNvSpPr>
            <a:spLocks noGrp="1"/>
          </p:cNvSpPr>
          <p:nvPr>
            <p:ph type="sldNum" sz="quarter" idx="12"/>
          </p:nvPr>
        </p:nvSpPr>
        <p:spPr/>
        <p:txBody>
          <a:bodyPr/>
          <a:lstStyle/>
          <a:p>
            <a:r>
              <a:rPr lang="en-US" dirty="0">
                <a:solidFill>
                  <a:schemeClr val="bg1"/>
                </a:solidFill>
              </a:rPr>
              <a:t>0</a:t>
            </a:r>
          </a:p>
        </p:txBody>
      </p:sp>
      <p:sp>
        <p:nvSpPr>
          <p:cNvPr id="12" name="TextBox 11">
            <a:extLst>
              <a:ext uri="{FF2B5EF4-FFF2-40B4-BE49-F238E27FC236}">
                <a16:creationId xmlns:a16="http://schemas.microsoft.com/office/drawing/2014/main" id="{AC9FF0EB-42AC-9CB8-87F6-C10336E7093E}"/>
              </a:ext>
            </a:extLst>
          </p:cNvPr>
          <p:cNvSpPr txBox="1"/>
          <p:nvPr/>
        </p:nvSpPr>
        <p:spPr>
          <a:xfrm>
            <a:off x="312420" y="1889760"/>
            <a:ext cx="3991480" cy="2805320"/>
          </a:xfrm>
          <a:prstGeom prst="rect">
            <a:avLst/>
          </a:prstGeom>
          <a:noFill/>
        </p:spPr>
        <p:txBody>
          <a:bodyPr wrap="square" rtlCol="0">
            <a:spAutoFit/>
          </a:bodyPr>
          <a:lstStyle/>
          <a:p>
            <a:pPr>
              <a:lnSpc>
                <a:spcPct val="150000"/>
              </a:lnSpc>
            </a:pPr>
            <a:r>
              <a:rPr lang="en-US" sz="2000" dirty="0">
                <a:latin typeface="+mj-lt"/>
              </a:rPr>
              <a:t>Objective – Check valid APKs, collect all features in 3 groups of analysis:</a:t>
            </a:r>
          </a:p>
          <a:p>
            <a:pPr marL="214313" indent="-214313">
              <a:lnSpc>
                <a:spcPct val="150000"/>
              </a:lnSpc>
              <a:buFontTx/>
              <a:buChar char="-"/>
            </a:pPr>
            <a:r>
              <a:rPr lang="en-US" sz="2000" dirty="0">
                <a:latin typeface="+mj-lt"/>
              </a:rPr>
              <a:t>Pre-analysis</a:t>
            </a:r>
          </a:p>
          <a:p>
            <a:pPr marL="214313" indent="-214313">
              <a:lnSpc>
                <a:spcPct val="150000"/>
              </a:lnSpc>
              <a:buFontTx/>
              <a:buChar char="-"/>
            </a:pPr>
            <a:r>
              <a:rPr lang="en-US" sz="2000" dirty="0">
                <a:latin typeface="+mj-lt"/>
              </a:rPr>
              <a:t>Static analysis</a:t>
            </a:r>
          </a:p>
          <a:p>
            <a:pPr marL="214313" indent="-214313">
              <a:lnSpc>
                <a:spcPct val="150000"/>
              </a:lnSpc>
              <a:buFontTx/>
              <a:buChar char="-"/>
            </a:pPr>
            <a:r>
              <a:rPr lang="en-US" sz="2000" dirty="0">
                <a:latin typeface="+mj-lt"/>
              </a:rPr>
              <a:t>Dynamic analysis </a:t>
            </a:r>
          </a:p>
        </p:txBody>
      </p:sp>
      <p:pic>
        <p:nvPicPr>
          <p:cNvPr id="11" name="Picture 10">
            <a:extLst>
              <a:ext uri="{FF2B5EF4-FFF2-40B4-BE49-F238E27FC236}">
                <a16:creationId xmlns:a16="http://schemas.microsoft.com/office/drawing/2014/main" id="{E309D83D-9F04-9765-5111-1046E43F262C}"/>
              </a:ext>
            </a:extLst>
          </p:cNvPr>
          <p:cNvPicPr>
            <a:picLocks noChangeAspect="1"/>
          </p:cNvPicPr>
          <p:nvPr/>
        </p:nvPicPr>
        <p:blipFill>
          <a:blip r:embed="rId3"/>
          <a:stretch>
            <a:fillRect/>
          </a:stretch>
        </p:blipFill>
        <p:spPr>
          <a:xfrm>
            <a:off x="4192123" y="852971"/>
            <a:ext cx="5095181" cy="3887939"/>
          </a:xfrm>
          <a:prstGeom prst="rect">
            <a:avLst/>
          </a:prstGeom>
        </p:spPr>
      </p:pic>
    </p:spTree>
    <p:extLst>
      <p:ext uri="{BB962C8B-B14F-4D97-AF65-F5344CB8AC3E}">
        <p14:creationId xmlns:p14="http://schemas.microsoft.com/office/powerpoint/2010/main" val="21329352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4CC59-BD50-4F61-8808-CE191960D81E}"/>
              </a:ext>
            </a:extLst>
          </p:cNvPr>
          <p:cNvSpPr>
            <a:spLocks noGrp="1"/>
          </p:cNvSpPr>
          <p:nvPr>
            <p:ph type="title"/>
          </p:nvPr>
        </p:nvSpPr>
        <p:spPr>
          <a:xfrm>
            <a:off x="-87165" y="219279"/>
            <a:ext cx="3542549" cy="514041"/>
          </a:xfrm>
        </p:spPr>
        <p:txBody>
          <a:bodyPr spcFirstLastPara="1" vert="horz" wrap="square" lIns="68580" tIns="34290" rIns="68580" bIns="34290" rtlCol="0" anchor="b" anchorCtr="0">
            <a:normAutofit/>
          </a:bodyPr>
          <a:lstStyle/>
          <a:p>
            <a:pPr algn="ctr"/>
            <a:r>
              <a:rPr lang="en-US" sz="2400" i="1" kern="1200" dirty="0">
                <a:solidFill>
                  <a:schemeClr val="tx1"/>
                </a:solidFill>
                <a:latin typeface="Fira Sans" panose="020B0503050000020004" pitchFamily="34" charset="0"/>
              </a:rPr>
              <a:t>Feature Extraction</a:t>
            </a:r>
          </a:p>
        </p:txBody>
      </p:sp>
      <p:graphicFrame>
        <p:nvGraphicFramePr>
          <p:cNvPr id="5" name="Table 4">
            <a:extLst>
              <a:ext uri="{FF2B5EF4-FFF2-40B4-BE49-F238E27FC236}">
                <a16:creationId xmlns:a16="http://schemas.microsoft.com/office/drawing/2014/main" id="{1AF0AE94-9E3B-EA7B-0BE3-113AA624EDAC}"/>
              </a:ext>
            </a:extLst>
          </p:cNvPr>
          <p:cNvGraphicFramePr>
            <a:graphicFrameLocks noGrp="1"/>
          </p:cNvGraphicFramePr>
          <p:nvPr/>
        </p:nvGraphicFramePr>
        <p:xfrm>
          <a:off x="103889" y="1255578"/>
          <a:ext cx="4704332" cy="2506808"/>
        </p:xfrm>
        <a:graphic>
          <a:graphicData uri="http://schemas.openxmlformats.org/drawingml/2006/table">
            <a:tbl>
              <a:tblPr firstRow="1" firstCol="1" bandRow="1">
                <a:tableStyleId>{5C22544A-7EE6-4342-B048-85BDC9FD1C3A}</a:tableStyleId>
              </a:tblPr>
              <a:tblGrid>
                <a:gridCol w="1564891">
                  <a:extLst>
                    <a:ext uri="{9D8B030D-6E8A-4147-A177-3AD203B41FA5}">
                      <a16:colId xmlns:a16="http://schemas.microsoft.com/office/drawing/2014/main" val="2733823111"/>
                    </a:ext>
                  </a:extLst>
                </a:gridCol>
                <a:gridCol w="3139441">
                  <a:extLst>
                    <a:ext uri="{9D8B030D-6E8A-4147-A177-3AD203B41FA5}">
                      <a16:colId xmlns:a16="http://schemas.microsoft.com/office/drawing/2014/main" val="1193493043"/>
                    </a:ext>
                  </a:extLst>
                </a:gridCol>
              </a:tblGrid>
              <a:tr h="308306">
                <a:tc gridSpan="2">
                  <a:txBody>
                    <a:bodyPr/>
                    <a:lstStyle/>
                    <a:p>
                      <a:pPr marL="0" marR="0" algn="ctr">
                        <a:lnSpc>
                          <a:spcPct val="150000"/>
                        </a:lnSpc>
                        <a:spcBef>
                          <a:spcPts val="0"/>
                        </a:spcBef>
                        <a:spcAft>
                          <a:spcPts val="600"/>
                        </a:spcAft>
                        <a:tabLst>
                          <a:tab pos="2272030" algn="l"/>
                        </a:tabLst>
                      </a:pPr>
                      <a:r>
                        <a:rPr lang="en-US" sz="1100">
                          <a:effectLst/>
                          <a:latin typeface="Book Antiqua" panose="02040602050305030304" pitchFamily="18" charset="0"/>
                        </a:rPr>
                        <a:t>PRE-ANALYSIS &amp; VIRUS TOTAL</a:t>
                      </a:r>
                      <a:endParaRPr lang="en-US" sz="1100">
                        <a:effectLst/>
                        <a:latin typeface="Book Antiqua" panose="02040602050305030304" pitchFamily="18" charset="0"/>
                        <a:ea typeface="Calibri" panose="020F0502020204030204" pitchFamily="34" charset="0"/>
                        <a:cs typeface="Times New Roman" panose="02020603050405020304" pitchFamily="18" charset="0"/>
                      </a:endParaRPr>
                    </a:p>
                  </a:txBody>
                  <a:tcPr marL="77182" marR="77182" marT="38591" marB="38591" anchor="ctr"/>
                </a:tc>
                <a:tc hMerge="1">
                  <a:txBody>
                    <a:bodyPr/>
                    <a:lstStyle/>
                    <a:p>
                      <a:endParaRPr lang="en-US"/>
                    </a:p>
                  </a:txBody>
                  <a:tcPr/>
                </a:tc>
                <a:extLst>
                  <a:ext uri="{0D108BD9-81ED-4DB2-BD59-A6C34878D82A}">
                    <a16:rowId xmlns:a16="http://schemas.microsoft.com/office/drawing/2014/main" val="3538851887"/>
                  </a:ext>
                </a:extLst>
              </a:tr>
              <a:tr h="231839">
                <a:tc>
                  <a:txBody>
                    <a:bodyPr/>
                    <a:lstStyle/>
                    <a:p>
                      <a:pPr marL="0" marR="0" algn="ctr">
                        <a:lnSpc>
                          <a:spcPct val="150000"/>
                        </a:lnSpc>
                        <a:spcBef>
                          <a:spcPts val="0"/>
                        </a:spcBef>
                        <a:spcAft>
                          <a:spcPts val="600"/>
                        </a:spcAft>
                      </a:pPr>
                      <a:r>
                        <a:rPr lang="en-US" sz="1100">
                          <a:effectLst/>
                          <a:latin typeface="Book Antiqua" panose="02040602050305030304" pitchFamily="18" charset="0"/>
                        </a:rPr>
                        <a:t>Filename</a:t>
                      </a:r>
                      <a:endParaRPr lang="en-US" sz="1100">
                        <a:effectLst/>
                        <a:latin typeface="Book Antiqua" panose="02040602050305030304" pitchFamily="18" charset="0"/>
                        <a:ea typeface="Calibri" panose="020F0502020204030204" pitchFamily="34" charset="0"/>
                        <a:cs typeface="Times New Roman" panose="02020603050405020304" pitchFamily="18" charset="0"/>
                      </a:endParaRPr>
                    </a:p>
                  </a:txBody>
                  <a:tcPr marL="57887" marR="57887" marT="0" marB="0" anchor="ctr"/>
                </a:tc>
                <a:tc>
                  <a:txBody>
                    <a:bodyPr/>
                    <a:lstStyle/>
                    <a:p>
                      <a:pPr marL="0" marR="0" algn="l">
                        <a:lnSpc>
                          <a:spcPct val="150000"/>
                        </a:lnSpc>
                        <a:spcBef>
                          <a:spcPts val="0"/>
                        </a:spcBef>
                        <a:spcAft>
                          <a:spcPts val="600"/>
                        </a:spcAft>
                      </a:pPr>
                      <a:r>
                        <a:rPr lang="en-US" sz="1100">
                          <a:effectLst/>
                          <a:latin typeface="Book Antiqua" panose="02040602050305030304" pitchFamily="18" charset="0"/>
                          <a:ea typeface="Calibri" panose="020F0502020204030204" pitchFamily="34" charset="0"/>
                          <a:cs typeface="Times New Roman" panose="02020603050405020304" pitchFamily="18" charset="0"/>
                        </a:rPr>
                        <a:t>Name of file</a:t>
                      </a:r>
                    </a:p>
                  </a:txBody>
                  <a:tcPr marL="57887" marR="57887" marT="0" marB="0" anchor="ctr"/>
                </a:tc>
                <a:extLst>
                  <a:ext uri="{0D108BD9-81ED-4DB2-BD59-A6C34878D82A}">
                    <a16:rowId xmlns:a16="http://schemas.microsoft.com/office/drawing/2014/main" val="3793478935"/>
                  </a:ext>
                </a:extLst>
              </a:tr>
              <a:tr h="474829">
                <a:tc>
                  <a:txBody>
                    <a:bodyPr/>
                    <a:lstStyle/>
                    <a:p>
                      <a:pPr marL="0" marR="0" algn="ctr">
                        <a:lnSpc>
                          <a:spcPct val="150000"/>
                        </a:lnSpc>
                        <a:spcBef>
                          <a:spcPts val="0"/>
                        </a:spcBef>
                        <a:spcAft>
                          <a:spcPts val="600"/>
                        </a:spcAft>
                      </a:pPr>
                      <a:r>
                        <a:rPr lang="en-US" sz="1100">
                          <a:effectLst/>
                          <a:latin typeface="Book Antiqua" panose="02040602050305030304" pitchFamily="18" charset="0"/>
                        </a:rPr>
                        <a:t>VT_positives</a:t>
                      </a:r>
                      <a:endParaRPr lang="en-US" sz="1100">
                        <a:effectLst/>
                        <a:latin typeface="Book Antiqua" panose="02040602050305030304" pitchFamily="18" charset="0"/>
                        <a:ea typeface="Calibri" panose="020F0502020204030204" pitchFamily="34" charset="0"/>
                        <a:cs typeface="Times New Roman" panose="02020603050405020304" pitchFamily="18" charset="0"/>
                      </a:endParaRPr>
                    </a:p>
                  </a:txBody>
                  <a:tcPr marL="57887" marR="57887" marT="0" marB="0" anchor="ctr"/>
                </a:tc>
                <a:tc>
                  <a:txBody>
                    <a:bodyPr/>
                    <a:lstStyle/>
                    <a:p>
                      <a:pPr marL="0" marR="0" algn="l">
                        <a:lnSpc>
                          <a:spcPct val="150000"/>
                        </a:lnSpc>
                        <a:spcBef>
                          <a:spcPts val="0"/>
                        </a:spcBef>
                        <a:spcAft>
                          <a:spcPts val="600"/>
                        </a:spcAft>
                      </a:pPr>
                      <a:r>
                        <a:rPr lang="en-US" sz="1100">
                          <a:effectLst/>
                          <a:latin typeface="Book Antiqua" panose="02040602050305030304" pitchFamily="18" charset="0"/>
                        </a:rPr>
                        <a:t>Number of antivirus show positive to malware</a:t>
                      </a:r>
                      <a:endParaRPr lang="en-US" sz="1100">
                        <a:effectLst/>
                        <a:latin typeface="Book Antiqua" panose="02040602050305030304" pitchFamily="18" charset="0"/>
                        <a:ea typeface="Calibri" panose="020F0502020204030204" pitchFamily="34" charset="0"/>
                        <a:cs typeface="Times New Roman" panose="02020603050405020304" pitchFamily="18" charset="0"/>
                      </a:endParaRPr>
                    </a:p>
                  </a:txBody>
                  <a:tcPr marL="57887" marR="57887" marT="0" marB="0" anchor="ctr"/>
                </a:tc>
                <a:extLst>
                  <a:ext uri="{0D108BD9-81ED-4DB2-BD59-A6C34878D82A}">
                    <a16:rowId xmlns:a16="http://schemas.microsoft.com/office/drawing/2014/main" val="3684957368"/>
                  </a:ext>
                </a:extLst>
              </a:tr>
              <a:tr h="321488">
                <a:tc>
                  <a:txBody>
                    <a:bodyPr/>
                    <a:lstStyle/>
                    <a:p>
                      <a:pPr marL="0" marR="0" algn="ctr">
                        <a:lnSpc>
                          <a:spcPct val="150000"/>
                        </a:lnSpc>
                        <a:spcBef>
                          <a:spcPts val="0"/>
                        </a:spcBef>
                        <a:spcAft>
                          <a:spcPts val="600"/>
                        </a:spcAft>
                      </a:pPr>
                      <a:r>
                        <a:rPr lang="en-US" sz="1100">
                          <a:effectLst/>
                          <a:latin typeface="Book Antiqua" panose="02040602050305030304" pitchFamily="18" charset="0"/>
                        </a:rPr>
                        <a:t>VT_engines</a:t>
                      </a:r>
                      <a:endParaRPr lang="en-US" sz="1100">
                        <a:effectLst/>
                        <a:latin typeface="Book Antiqua" panose="02040602050305030304" pitchFamily="18" charset="0"/>
                        <a:ea typeface="Calibri" panose="020F0502020204030204" pitchFamily="34" charset="0"/>
                        <a:cs typeface="Times New Roman" panose="02020603050405020304" pitchFamily="18" charset="0"/>
                      </a:endParaRPr>
                    </a:p>
                  </a:txBody>
                  <a:tcPr marL="57887" marR="57887" marT="0" marB="0" anchor="ctr"/>
                </a:tc>
                <a:tc>
                  <a:txBody>
                    <a:bodyPr/>
                    <a:lstStyle/>
                    <a:p>
                      <a:pPr marL="0" marR="0" algn="l">
                        <a:lnSpc>
                          <a:spcPct val="150000"/>
                        </a:lnSpc>
                        <a:spcBef>
                          <a:spcPts val="0"/>
                        </a:spcBef>
                        <a:spcAft>
                          <a:spcPts val="600"/>
                        </a:spcAft>
                      </a:pPr>
                      <a:r>
                        <a:rPr lang="en-US" sz="1100">
                          <a:effectLst/>
                          <a:latin typeface="Book Antiqua" panose="02040602050305030304" pitchFamily="18" charset="0"/>
                        </a:rPr>
                        <a:t>Number of using antivirus</a:t>
                      </a:r>
                      <a:endParaRPr lang="en-US" sz="1100">
                        <a:effectLst/>
                        <a:latin typeface="Book Antiqua" panose="02040602050305030304" pitchFamily="18" charset="0"/>
                        <a:ea typeface="Calibri" panose="020F0502020204030204" pitchFamily="34" charset="0"/>
                        <a:cs typeface="Times New Roman" panose="02020603050405020304" pitchFamily="18" charset="0"/>
                      </a:endParaRPr>
                    </a:p>
                  </a:txBody>
                  <a:tcPr marL="57887" marR="57887" marT="0" marB="0" anchor="ctr"/>
                </a:tc>
                <a:extLst>
                  <a:ext uri="{0D108BD9-81ED-4DB2-BD59-A6C34878D82A}">
                    <a16:rowId xmlns:a16="http://schemas.microsoft.com/office/drawing/2014/main" val="2098816560"/>
                  </a:ext>
                </a:extLst>
              </a:tr>
              <a:tr h="474829">
                <a:tc>
                  <a:txBody>
                    <a:bodyPr/>
                    <a:lstStyle/>
                    <a:p>
                      <a:pPr marL="0" marR="0" algn="ctr">
                        <a:lnSpc>
                          <a:spcPct val="150000"/>
                        </a:lnSpc>
                        <a:spcBef>
                          <a:spcPts val="0"/>
                        </a:spcBef>
                        <a:spcAft>
                          <a:spcPts val="600"/>
                        </a:spcAft>
                      </a:pPr>
                      <a:r>
                        <a:rPr lang="en-US" sz="1100">
                          <a:effectLst/>
                          <a:latin typeface="Book Antiqua" panose="02040602050305030304" pitchFamily="18" charset="0"/>
                        </a:rPr>
                        <a:t>AVClass</a:t>
                      </a:r>
                      <a:endParaRPr lang="en-US" sz="1100">
                        <a:effectLst/>
                        <a:latin typeface="Book Antiqua" panose="02040602050305030304" pitchFamily="18" charset="0"/>
                        <a:ea typeface="Calibri" panose="020F0502020204030204" pitchFamily="34" charset="0"/>
                        <a:cs typeface="Times New Roman" panose="02020603050405020304" pitchFamily="18" charset="0"/>
                      </a:endParaRPr>
                    </a:p>
                  </a:txBody>
                  <a:tcPr marL="57887" marR="57887" marT="0" marB="0" anchor="ctr"/>
                </a:tc>
                <a:tc>
                  <a:txBody>
                    <a:bodyPr/>
                    <a:lstStyle/>
                    <a:p>
                      <a:pPr marL="0" marR="0" algn="l">
                        <a:lnSpc>
                          <a:spcPct val="150000"/>
                        </a:lnSpc>
                        <a:spcBef>
                          <a:spcPts val="0"/>
                        </a:spcBef>
                        <a:spcAft>
                          <a:spcPts val="600"/>
                        </a:spcAft>
                      </a:pPr>
                      <a:r>
                        <a:rPr lang="en-US" sz="1100">
                          <a:effectLst/>
                          <a:latin typeface="Book Antiqua" panose="02040602050305030304" pitchFamily="18" charset="0"/>
                        </a:rPr>
                        <a:t>List of detailed labels of each antivirus</a:t>
                      </a:r>
                      <a:endParaRPr lang="en-US" sz="1100">
                        <a:effectLst/>
                        <a:latin typeface="Book Antiqua" panose="02040602050305030304" pitchFamily="18" charset="0"/>
                        <a:ea typeface="Calibri" panose="020F0502020204030204" pitchFamily="34" charset="0"/>
                        <a:cs typeface="Times New Roman" panose="02020603050405020304" pitchFamily="18" charset="0"/>
                      </a:endParaRPr>
                    </a:p>
                  </a:txBody>
                  <a:tcPr marL="57887" marR="57887" marT="0" marB="0" anchor="ctr"/>
                </a:tc>
                <a:extLst>
                  <a:ext uri="{0D108BD9-81ED-4DB2-BD59-A6C34878D82A}">
                    <a16:rowId xmlns:a16="http://schemas.microsoft.com/office/drawing/2014/main" val="2997186467"/>
                  </a:ext>
                </a:extLst>
              </a:tr>
              <a:tr h="231839">
                <a:tc>
                  <a:txBody>
                    <a:bodyPr/>
                    <a:lstStyle/>
                    <a:p>
                      <a:pPr marL="0" marR="0" algn="ctr">
                        <a:lnSpc>
                          <a:spcPct val="150000"/>
                        </a:lnSpc>
                        <a:spcBef>
                          <a:spcPts val="0"/>
                        </a:spcBef>
                        <a:spcAft>
                          <a:spcPts val="600"/>
                        </a:spcAft>
                      </a:pPr>
                      <a:r>
                        <a:rPr lang="en-US" sz="1100">
                          <a:effectLst/>
                          <a:latin typeface="Book Antiqua" panose="02040602050305030304" pitchFamily="18" charset="0"/>
                        </a:rPr>
                        <a:t>Md5</a:t>
                      </a:r>
                      <a:endParaRPr lang="en-US" sz="1100">
                        <a:effectLst/>
                        <a:latin typeface="Book Antiqua" panose="02040602050305030304" pitchFamily="18" charset="0"/>
                        <a:ea typeface="Calibri" panose="020F0502020204030204" pitchFamily="34" charset="0"/>
                        <a:cs typeface="Times New Roman" panose="02020603050405020304" pitchFamily="18" charset="0"/>
                      </a:endParaRPr>
                    </a:p>
                  </a:txBody>
                  <a:tcPr marL="57887" marR="57887" marT="0" marB="0" anchor="ctr"/>
                </a:tc>
                <a:tc>
                  <a:txBody>
                    <a:bodyPr/>
                    <a:lstStyle/>
                    <a:p>
                      <a:pPr marL="0" marR="0" algn="l">
                        <a:lnSpc>
                          <a:spcPct val="150000"/>
                        </a:lnSpc>
                        <a:spcBef>
                          <a:spcPts val="0"/>
                        </a:spcBef>
                        <a:spcAft>
                          <a:spcPts val="600"/>
                        </a:spcAft>
                      </a:pPr>
                      <a:r>
                        <a:rPr lang="en-US" sz="1100">
                          <a:effectLst/>
                          <a:latin typeface="Book Antiqua" panose="02040602050305030304" pitchFamily="18" charset="0"/>
                        </a:rPr>
                        <a:t>File’s MD5 hash</a:t>
                      </a:r>
                      <a:endParaRPr lang="en-US" sz="1100">
                        <a:effectLst/>
                        <a:latin typeface="Book Antiqua" panose="02040602050305030304" pitchFamily="18" charset="0"/>
                        <a:ea typeface="Calibri" panose="020F0502020204030204" pitchFamily="34" charset="0"/>
                        <a:cs typeface="Times New Roman" panose="02020603050405020304" pitchFamily="18" charset="0"/>
                      </a:endParaRPr>
                    </a:p>
                  </a:txBody>
                  <a:tcPr marL="57887" marR="57887" marT="0" marB="0" anchor="ctr"/>
                </a:tc>
                <a:extLst>
                  <a:ext uri="{0D108BD9-81ED-4DB2-BD59-A6C34878D82A}">
                    <a16:rowId xmlns:a16="http://schemas.microsoft.com/office/drawing/2014/main" val="40673998"/>
                  </a:ext>
                </a:extLst>
              </a:tr>
              <a:tr h="231839">
                <a:tc>
                  <a:txBody>
                    <a:bodyPr/>
                    <a:lstStyle/>
                    <a:p>
                      <a:pPr marL="0" marR="0" algn="ctr">
                        <a:lnSpc>
                          <a:spcPct val="150000"/>
                        </a:lnSpc>
                        <a:spcBef>
                          <a:spcPts val="0"/>
                        </a:spcBef>
                        <a:spcAft>
                          <a:spcPts val="600"/>
                        </a:spcAft>
                      </a:pPr>
                      <a:r>
                        <a:rPr lang="en-US" sz="1100">
                          <a:effectLst/>
                          <a:latin typeface="Book Antiqua" panose="02040602050305030304" pitchFamily="18" charset="0"/>
                        </a:rPr>
                        <a:t>Sha1</a:t>
                      </a:r>
                      <a:endParaRPr lang="en-US" sz="1100">
                        <a:effectLst/>
                        <a:latin typeface="Book Antiqua" panose="02040602050305030304" pitchFamily="18" charset="0"/>
                        <a:ea typeface="Calibri" panose="020F0502020204030204" pitchFamily="34" charset="0"/>
                        <a:cs typeface="Times New Roman" panose="02020603050405020304" pitchFamily="18" charset="0"/>
                      </a:endParaRPr>
                    </a:p>
                  </a:txBody>
                  <a:tcPr marL="57887" marR="57887" marT="0" marB="0" anchor="ctr"/>
                </a:tc>
                <a:tc>
                  <a:txBody>
                    <a:bodyPr/>
                    <a:lstStyle/>
                    <a:p>
                      <a:pPr marL="0" marR="0" algn="l">
                        <a:lnSpc>
                          <a:spcPct val="150000"/>
                        </a:lnSpc>
                        <a:spcBef>
                          <a:spcPts val="0"/>
                        </a:spcBef>
                        <a:spcAft>
                          <a:spcPts val="600"/>
                        </a:spcAft>
                      </a:pPr>
                      <a:r>
                        <a:rPr lang="en-US" sz="1100">
                          <a:effectLst/>
                          <a:latin typeface="Book Antiqua" panose="02040602050305030304" pitchFamily="18" charset="0"/>
                        </a:rPr>
                        <a:t>File’s SHA1 hash</a:t>
                      </a:r>
                      <a:endParaRPr lang="en-US" sz="1100">
                        <a:effectLst/>
                        <a:latin typeface="Book Antiqua" panose="02040602050305030304" pitchFamily="18" charset="0"/>
                        <a:ea typeface="Calibri" panose="020F0502020204030204" pitchFamily="34" charset="0"/>
                        <a:cs typeface="Times New Roman" panose="02020603050405020304" pitchFamily="18" charset="0"/>
                      </a:endParaRPr>
                    </a:p>
                  </a:txBody>
                  <a:tcPr marL="57887" marR="57887" marT="0" marB="0" anchor="ctr"/>
                </a:tc>
                <a:extLst>
                  <a:ext uri="{0D108BD9-81ED-4DB2-BD59-A6C34878D82A}">
                    <a16:rowId xmlns:a16="http://schemas.microsoft.com/office/drawing/2014/main" val="920379323"/>
                  </a:ext>
                </a:extLst>
              </a:tr>
              <a:tr h="231839">
                <a:tc>
                  <a:txBody>
                    <a:bodyPr/>
                    <a:lstStyle/>
                    <a:p>
                      <a:pPr marL="0" marR="0" algn="ctr">
                        <a:lnSpc>
                          <a:spcPct val="150000"/>
                        </a:lnSpc>
                        <a:spcBef>
                          <a:spcPts val="0"/>
                        </a:spcBef>
                        <a:spcAft>
                          <a:spcPts val="600"/>
                        </a:spcAft>
                      </a:pPr>
                      <a:r>
                        <a:rPr lang="en-US" sz="1100">
                          <a:effectLst/>
                          <a:latin typeface="Book Antiqua" panose="02040602050305030304" pitchFamily="18" charset="0"/>
                        </a:rPr>
                        <a:t>Sha256</a:t>
                      </a:r>
                      <a:endParaRPr lang="en-US" sz="1100">
                        <a:effectLst/>
                        <a:latin typeface="Book Antiqua" panose="02040602050305030304" pitchFamily="18" charset="0"/>
                        <a:ea typeface="Calibri" panose="020F0502020204030204" pitchFamily="34" charset="0"/>
                        <a:cs typeface="Times New Roman" panose="02020603050405020304" pitchFamily="18" charset="0"/>
                      </a:endParaRPr>
                    </a:p>
                  </a:txBody>
                  <a:tcPr marL="57887" marR="57887" marT="0" marB="0" anchor="ctr"/>
                </a:tc>
                <a:tc>
                  <a:txBody>
                    <a:bodyPr/>
                    <a:lstStyle/>
                    <a:p>
                      <a:pPr marL="0" marR="0" algn="l">
                        <a:lnSpc>
                          <a:spcPct val="150000"/>
                        </a:lnSpc>
                        <a:spcBef>
                          <a:spcPts val="0"/>
                        </a:spcBef>
                        <a:spcAft>
                          <a:spcPts val="600"/>
                        </a:spcAft>
                      </a:pPr>
                      <a:r>
                        <a:rPr lang="en-US" sz="1100" dirty="0">
                          <a:effectLst/>
                          <a:latin typeface="Book Antiqua" panose="02040602050305030304" pitchFamily="18" charset="0"/>
                        </a:rPr>
                        <a:t>File’s SHA256 hash</a:t>
                      </a:r>
                      <a:endParaRPr lang="en-US" sz="1100" dirty="0">
                        <a:effectLst/>
                        <a:latin typeface="Book Antiqua" panose="02040602050305030304" pitchFamily="18" charset="0"/>
                        <a:ea typeface="Calibri" panose="020F0502020204030204" pitchFamily="34" charset="0"/>
                        <a:cs typeface="Times New Roman" panose="02020603050405020304" pitchFamily="18" charset="0"/>
                      </a:endParaRPr>
                    </a:p>
                  </a:txBody>
                  <a:tcPr marL="57887" marR="57887" marT="0" marB="0" anchor="ctr"/>
                </a:tc>
                <a:extLst>
                  <a:ext uri="{0D108BD9-81ED-4DB2-BD59-A6C34878D82A}">
                    <a16:rowId xmlns:a16="http://schemas.microsoft.com/office/drawing/2014/main" val="27399705"/>
                  </a:ext>
                </a:extLst>
              </a:tr>
            </a:tbl>
          </a:graphicData>
        </a:graphic>
      </p:graphicFrame>
      <p:graphicFrame>
        <p:nvGraphicFramePr>
          <p:cNvPr id="7" name="Table 6">
            <a:extLst>
              <a:ext uri="{FF2B5EF4-FFF2-40B4-BE49-F238E27FC236}">
                <a16:creationId xmlns:a16="http://schemas.microsoft.com/office/drawing/2014/main" id="{202152D5-8923-759E-EC26-C2F2804C80AE}"/>
              </a:ext>
            </a:extLst>
          </p:cNvPr>
          <p:cNvGraphicFramePr>
            <a:graphicFrameLocks noGrp="1"/>
          </p:cNvGraphicFramePr>
          <p:nvPr/>
        </p:nvGraphicFramePr>
        <p:xfrm>
          <a:off x="4953000" y="219279"/>
          <a:ext cx="3954927" cy="4144582"/>
        </p:xfrm>
        <a:graphic>
          <a:graphicData uri="http://schemas.openxmlformats.org/drawingml/2006/table">
            <a:tbl>
              <a:tblPr firstRow="1" firstCol="1" bandRow="1">
                <a:tableStyleId>{5C22544A-7EE6-4342-B048-85BDC9FD1C3A}</a:tableStyleId>
              </a:tblPr>
              <a:tblGrid>
                <a:gridCol w="1356360">
                  <a:extLst>
                    <a:ext uri="{9D8B030D-6E8A-4147-A177-3AD203B41FA5}">
                      <a16:colId xmlns:a16="http://schemas.microsoft.com/office/drawing/2014/main" val="2334604439"/>
                    </a:ext>
                  </a:extLst>
                </a:gridCol>
                <a:gridCol w="2598567">
                  <a:extLst>
                    <a:ext uri="{9D8B030D-6E8A-4147-A177-3AD203B41FA5}">
                      <a16:colId xmlns:a16="http://schemas.microsoft.com/office/drawing/2014/main" val="3715702500"/>
                    </a:ext>
                  </a:extLst>
                </a:gridCol>
              </a:tblGrid>
              <a:tr h="285044">
                <a:tc gridSpan="2">
                  <a:txBody>
                    <a:bodyPr/>
                    <a:lstStyle/>
                    <a:p>
                      <a:pPr marL="0" marR="0" algn="ctr">
                        <a:lnSpc>
                          <a:spcPct val="150000"/>
                        </a:lnSpc>
                        <a:spcBef>
                          <a:spcPts val="0"/>
                        </a:spcBef>
                        <a:spcAft>
                          <a:spcPts val="600"/>
                        </a:spcAft>
                      </a:pPr>
                      <a:r>
                        <a:rPr lang="en-US" sz="1100" b="1">
                          <a:effectLst/>
                          <a:latin typeface="Book Antiqua" panose="02040602050305030304" pitchFamily="18" charset="0"/>
                        </a:rPr>
                        <a:t>STATIC &amp; DYNAMIC ANALYSIS</a:t>
                      </a:r>
                      <a:endParaRPr lang="en-US" sz="1100" b="1">
                        <a:effectLst/>
                        <a:latin typeface="Book Antiqua" panose="02040602050305030304" pitchFamily="18" charset="0"/>
                        <a:ea typeface="Calibri" panose="020F0502020204030204" pitchFamily="34" charset="0"/>
                        <a:cs typeface="Times New Roman" panose="02020603050405020304" pitchFamily="18" charset="0"/>
                      </a:endParaRPr>
                    </a:p>
                  </a:txBody>
                  <a:tcPr marL="69350" marR="69350" marT="34675" marB="34675" anchor="ctr"/>
                </a:tc>
                <a:tc hMerge="1">
                  <a:txBody>
                    <a:bodyPr/>
                    <a:lstStyle/>
                    <a:p>
                      <a:endParaRPr lang="en-US"/>
                    </a:p>
                  </a:txBody>
                  <a:tcPr/>
                </a:tc>
                <a:extLst>
                  <a:ext uri="{0D108BD9-81ED-4DB2-BD59-A6C34878D82A}">
                    <a16:rowId xmlns:a16="http://schemas.microsoft.com/office/drawing/2014/main" val="350556489"/>
                  </a:ext>
                </a:extLst>
              </a:tr>
              <a:tr h="216361">
                <a:tc>
                  <a:txBody>
                    <a:bodyPr/>
                    <a:lstStyle/>
                    <a:p>
                      <a:pPr marL="0" marR="0" algn="ctr">
                        <a:lnSpc>
                          <a:spcPct val="150000"/>
                        </a:lnSpc>
                        <a:spcBef>
                          <a:spcPts val="0"/>
                        </a:spcBef>
                        <a:spcAft>
                          <a:spcPts val="600"/>
                        </a:spcAft>
                      </a:pPr>
                      <a:r>
                        <a:rPr lang="en-US" sz="1100">
                          <a:effectLst/>
                          <a:latin typeface="Book Antiqua" panose="02040602050305030304" pitchFamily="18" charset="0"/>
                        </a:rPr>
                        <a:t>API calls</a:t>
                      </a:r>
                      <a:endParaRPr lang="en-US" sz="1100">
                        <a:effectLst/>
                        <a:latin typeface="Book Antiqua" panose="02040602050305030304" pitchFamily="18" charset="0"/>
                        <a:ea typeface="Calibri" panose="020F0502020204030204" pitchFamily="34" charset="0"/>
                        <a:cs typeface="Times New Roman" panose="02020603050405020304" pitchFamily="18" charset="0"/>
                      </a:endParaRPr>
                    </a:p>
                  </a:txBody>
                  <a:tcPr marL="47711" marR="47711" marT="0" marB="0" anchor="ctr"/>
                </a:tc>
                <a:tc>
                  <a:txBody>
                    <a:bodyPr/>
                    <a:lstStyle/>
                    <a:p>
                      <a:pPr marL="0" marR="0">
                        <a:lnSpc>
                          <a:spcPct val="150000"/>
                        </a:lnSpc>
                        <a:spcBef>
                          <a:spcPts val="0"/>
                        </a:spcBef>
                        <a:spcAft>
                          <a:spcPts val="600"/>
                        </a:spcAft>
                      </a:pPr>
                      <a:r>
                        <a:rPr lang="en-US" sz="1100">
                          <a:effectLst/>
                          <a:latin typeface="Book Antiqua" panose="02040602050305030304" pitchFamily="18" charset="0"/>
                          <a:ea typeface="Calibri" panose="020F0502020204030204" pitchFamily="34" charset="0"/>
                          <a:cs typeface="Times New Roman" panose="02020603050405020304" pitchFamily="18" charset="0"/>
                        </a:rPr>
                        <a:t>List of names of API has been called</a:t>
                      </a:r>
                    </a:p>
                  </a:txBody>
                  <a:tcPr marL="47711" marR="47711" marT="0" marB="0" anchor="ctr"/>
                </a:tc>
                <a:extLst>
                  <a:ext uri="{0D108BD9-81ED-4DB2-BD59-A6C34878D82A}">
                    <a16:rowId xmlns:a16="http://schemas.microsoft.com/office/drawing/2014/main" val="1655847123"/>
                  </a:ext>
                </a:extLst>
              </a:tr>
              <a:tr h="216361">
                <a:tc>
                  <a:txBody>
                    <a:bodyPr/>
                    <a:lstStyle/>
                    <a:p>
                      <a:pPr marL="0" marR="0" algn="ctr">
                        <a:lnSpc>
                          <a:spcPct val="150000"/>
                        </a:lnSpc>
                        <a:spcBef>
                          <a:spcPts val="0"/>
                        </a:spcBef>
                        <a:spcAft>
                          <a:spcPts val="600"/>
                        </a:spcAft>
                      </a:pPr>
                      <a:r>
                        <a:rPr lang="en-US" sz="1100">
                          <a:effectLst/>
                          <a:latin typeface="Book Antiqua" panose="02040602050305030304" pitchFamily="18" charset="0"/>
                        </a:rPr>
                        <a:t>Main activity</a:t>
                      </a:r>
                      <a:endParaRPr lang="en-US" sz="1100">
                        <a:effectLst/>
                        <a:latin typeface="Book Antiqua" panose="02040602050305030304" pitchFamily="18" charset="0"/>
                        <a:ea typeface="Calibri" panose="020F0502020204030204" pitchFamily="34" charset="0"/>
                        <a:cs typeface="Times New Roman" panose="02020603050405020304" pitchFamily="18" charset="0"/>
                      </a:endParaRPr>
                    </a:p>
                  </a:txBody>
                  <a:tcPr marL="47711" marR="47711" marT="0" marB="0" anchor="ctr"/>
                </a:tc>
                <a:tc>
                  <a:txBody>
                    <a:bodyPr/>
                    <a:lstStyle/>
                    <a:p>
                      <a:pPr marL="0" marR="0">
                        <a:lnSpc>
                          <a:spcPct val="150000"/>
                        </a:lnSpc>
                        <a:spcBef>
                          <a:spcPts val="0"/>
                        </a:spcBef>
                        <a:spcAft>
                          <a:spcPts val="600"/>
                        </a:spcAft>
                      </a:pPr>
                      <a:r>
                        <a:rPr lang="en-US" sz="1100">
                          <a:effectLst/>
                          <a:latin typeface="Book Antiqua" panose="02040602050305030304" pitchFamily="18" charset="0"/>
                        </a:rPr>
                        <a:t>Name of main activity</a:t>
                      </a:r>
                      <a:endParaRPr lang="en-US" sz="1100">
                        <a:effectLst/>
                        <a:latin typeface="Book Antiqua" panose="02040602050305030304" pitchFamily="18" charset="0"/>
                        <a:ea typeface="Calibri" panose="020F0502020204030204" pitchFamily="34" charset="0"/>
                        <a:cs typeface="Times New Roman" panose="02020603050405020304" pitchFamily="18" charset="0"/>
                      </a:endParaRPr>
                    </a:p>
                  </a:txBody>
                  <a:tcPr marL="47711" marR="47711" marT="0" marB="0" anchor="ctr"/>
                </a:tc>
                <a:extLst>
                  <a:ext uri="{0D108BD9-81ED-4DB2-BD59-A6C34878D82A}">
                    <a16:rowId xmlns:a16="http://schemas.microsoft.com/office/drawing/2014/main" val="595043559"/>
                  </a:ext>
                </a:extLst>
              </a:tr>
              <a:tr h="216361">
                <a:tc>
                  <a:txBody>
                    <a:bodyPr/>
                    <a:lstStyle/>
                    <a:p>
                      <a:pPr marL="0" marR="0" algn="ctr">
                        <a:lnSpc>
                          <a:spcPct val="150000"/>
                        </a:lnSpc>
                        <a:spcBef>
                          <a:spcPts val="0"/>
                        </a:spcBef>
                        <a:spcAft>
                          <a:spcPts val="600"/>
                        </a:spcAft>
                      </a:pPr>
                      <a:r>
                        <a:rPr lang="en-US" sz="1100">
                          <a:effectLst/>
                          <a:latin typeface="Book Antiqua" panose="02040602050305030304" pitchFamily="18" charset="0"/>
                        </a:rPr>
                        <a:t>Opcodes</a:t>
                      </a:r>
                      <a:endParaRPr lang="en-US" sz="1100">
                        <a:effectLst/>
                        <a:latin typeface="Book Antiqua" panose="02040602050305030304" pitchFamily="18" charset="0"/>
                        <a:ea typeface="Calibri" panose="020F0502020204030204" pitchFamily="34" charset="0"/>
                        <a:cs typeface="Times New Roman" panose="02020603050405020304" pitchFamily="18" charset="0"/>
                      </a:endParaRPr>
                    </a:p>
                  </a:txBody>
                  <a:tcPr marL="47711" marR="47711" marT="0" marB="0" anchor="ctr"/>
                </a:tc>
                <a:tc>
                  <a:txBody>
                    <a:bodyPr/>
                    <a:lstStyle/>
                    <a:p>
                      <a:pPr marL="0" marR="0">
                        <a:lnSpc>
                          <a:spcPct val="150000"/>
                        </a:lnSpc>
                        <a:spcBef>
                          <a:spcPts val="0"/>
                        </a:spcBef>
                        <a:spcAft>
                          <a:spcPts val="600"/>
                        </a:spcAft>
                      </a:pPr>
                      <a:r>
                        <a:rPr lang="en-US" sz="1100">
                          <a:effectLst/>
                          <a:latin typeface="Book Antiqua" panose="02040602050305030304" pitchFamily="18" charset="0"/>
                        </a:rPr>
                        <a:t>List of executing Opcodes</a:t>
                      </a:r>
                      <a:endParaRPr lang="en-US" sz="1100">
                        <a:effectLst/>
                        <a:latin typeface="Book Antiqua" panose="02040602050305030304" pitchFamily="18" charset="0"/>
                        <a:ea typeface="Calibri" panose="020F0502020204030204" pitchFamily="34" charset="0"/>
                        <a:cs typeface="Times New Roman" panose="02020603050405020304" pitchFamily="18" charset="0"/>
                      </a:endParaRPr>
                    </a:p>
                  </a:txBody>
                  <a:tcPr marL="47711" marR="47711" marT="0" marB="0" anchor="ctr"/>
                </a:tc>
                <a:extLst>
                  <a:ext uri="{0D108BD9-81ED-4DB2-BD59-A6C34878D82A}">
                    <a16:rowId xmlns:a16="http://schemas.microsoft.com/office/drawing/2014/main" val="2091226881"/>
                  </a:ext>
                </a:extLst>
              </a:tr>
              <a:tr h="397229">
                <a:tc>
                  <a:txBody>
                    <a:bodyPr/>
                    <a:lstStyle/>
                    <a:p>
                      <a:pPr marL="0" marR="0" algn="ctr">
                        <a:lnSpc>
                          <a:spcPct val="150000"/>
                        </a:lnSpc>
                        <a:spcBef>
                          <a:spcPts val="0"/>
                        </a:spcBef>
                        <a:spcAft>
                          <a:spcPts val="600"/>
                        </a:spcAft>
                      </a:pPr>
                      <a:r>
                        <a:rPr lang="en-US" sz="1100">
                          <a:effectLst/>
                          <a:latin typeface="Book Antiqua" panose="02040602050305030304" pitchFamily="18" charset="0"/>
                        </a:rPr>
                        <a:t>Package name</a:t>
                      </a:r>
                      <a:endParaRPr lang="en-US" sz="1100">
                        <a:effectLst/>
                        <a:latin typeface="Book Antiqua" panose="02040602050305030304" pitchFamily="18" charset="0"/>
                        <a:ea typeface="Calibri" panose="020F0502020204030204" pitchFamily="34" charset="0"/>
                        <a:cs typeface="Times New Roman" panose="02020603050405020304" pitchFamily="18" charset="0"/>
                      </a:endParaRPr>
                    </a:p>
                  </a:txBody>
                  <a:tcPr marL="47711" marR="47711" marT="0" marB="0" anchor="ctr"/>
                </a:tc>
                <a:tc>
                  <a:txBody>
                    <a:bodyPr/>
                    <a:lstStyle/>
                    <a:p>
                      <a:pPr marL="0" marR="0">
                        <a:lnSpc>
                          <a:spcPct val="150000"/>
                        </a:lnSpc>
                        <a:spcBef>
                          <a:spcPts val="0"/>
                        </a:spcBef>
                        <a:spcAft>
                          <a:spcPts val="600"/>
                        </a:spcAft>
                      </a:pPr>
                      <a:r>
                        <a:rPr lang="en-US" sz="1100">
                          <a:effectLst/>
                          <a:latin typeface="Book Antiqua" panose="02040602050305030304" pitchFamily="18" charset="0"/>
                        </a:rPr>
                        <a:t>List of package name defined or executed</a:t>
                      </a:r>
                      <a:endParaRPr lang="en-US" sz="1100">
                        <a:effectLst/>
                        <a:latin typeface="Book Antiqua" panose="02040602050305030304" pitchFamily="18" charset="0"/>
                        <a:ea typeface="Calibri" panose="020F0502020204030204" pitchFamily="34" charset="0"/>
                        <a:cs typeface="Times New Roman" panose="02020603050405020304" pitchFamily="18" charset="0"/>
                      </a:endParaRPr>
                    </a:p>
                  </a:txBody>
                  <a:tcPr marL="47711" marR="47711" marT="0" marB="0" anchor="ctr"/>
                </a:tc>
                <a:extLst>
                  <a:ext uri="{0D108BD9-81ED-4DB2-BD59-A6C34878D82A}">
                    <a16:rowId xmlns:a16="http://schemas.microsoft.com/office/drawing/2014/main" val="288456351"/>
                  </a:ext>
                </a:extLst>
              </a:tr>
              <a:tr h="397229">
                <a:tc>
                  <a:txBody>
                    <a:bodyPr/>
                    <a:lstStyle/>
                    <a:p>
                      <a:pPr marL="0" marR="0" algn="ctr">
                        <a:lnSpc>
                          <a:spcPct val="150000"/>
                        </a:lnSpc>
                        <a:spcBef>
                          <a:spcPts val="0"/>
                        </a:spcBef>
                        <a:spcAft>
                          <a:spcPts val="600"/>
                        </a:spcAft>
                      </a:pPr>
                      <a:r>
                        <a:rPr lang="en-US" sz="1100">
                          <a:effectLst/>
                          <a:latin typeface="Book Antiqua" panose="02040602050305030304" pitchFamily="18" charset="0"/>
                        </a:rPr>
                        <a:t>Permissions</a:t>
                      </a:r>
                      <a:endParaRPr lang="en-US" sz="1100">
                        <a:effectLst/>
                        <a:latin typeface="Book Antiqua" panose="02040602050305030304" pitchFamily="18" charset="0"/>
                        <a:ea typeface="Calibri" panose="020F0502020204030204" pitchFamily="34" charset="0"/>
                        <a:cs typeface="Times New Roman" panose="02020603050405020304" pitchFamily="18" charset="0"/>
                      </a:endParaRPr>
                    </a:p>
                  </a:txBody>
                  <a:tcPr marL="47711" marR="47711" marT="0" marB="0" anchor="ctr"/>
                </a:tc>
                <a:tc>
                  <a:txBody>
                    <a:bodyPr/>
                    <a:lstStyle/>
                    <a:p>
                      <a:pPr marL="0" marR="0">
                        <a:lnSpc>
                          <a:spcPct val="150000"/>
                        </a:lnSpc>
                        <a:spcBef>
                          <a:spcPts val="0"/>
                        </a:spcBef>
                        <a:spcAft>
                          <a:spcPts val="600"/>
                        </a:spcAft>
                      </a:pPr>
                      <a:r>
                        <a:rPr lang="en-US" sz="1100">
                          <a:effectLst/>
                          <a:latin typeface="Book Antiqua" panose="02040602050305030304" pitchFamily="18" charset="0"/>
                        </a:rPr>
                        <a:t>File’s all permission</a:t>
                      </a:r>
                      <a:endParaRPr lang="en-US" sz="1100">
                        <a:effectLst/>
                        <a:latin typeface="Book Antiqua" panose="02040602050305030304" pitchFamily="18" charset="0"/>
                        <a:ea typeface="Calibri" panose="020F0502020204030204" pitchFamily="34" charset="0"/>
                        <a:cs typeface="Times New Roman" panose="02020603050405020304" pitchFamily="18" charset="0"/>
                      </a:endParaRPr>
                    </a:p>
                  </a:txBody>
                  <a:tcPr marL="47711" marR="47711" marT="0" marB="0" anchor="ctr"/>
                </a:tc>
                <a:extLst>
                  <a:ext uri="{0D108BD9-81ED-4DB2-BD59-A6C34878D82A}">
                    <a16:rowId xmlns:a16="http://schemas.microsoft.com/office/drawing/2014/main" val="683407492"/>
                  </a:ext>
                </a:extLst>
              </a:tr>
              <a:tr h="216361">
                <a:tc>
                  <a:txBody>
                    <a:bodyPr/>
                    <a:lstStyle/>
                    <a:p>
                      <a:pPr marL="0" marR="0" algn="ctr">
                        <a:lnSpc>
                          <a:spcPct val="150000"/>
                        </a:lnSpc>
                        <a:spcBef>
                          <a:spcPts val="0"/>
                        </a:spcBef>
                        <a:spcAft>
                          <a:spcPts val="600"/>
                        </a:spcAft>
                      </a:pPr>
                      <a:r>
                        <a:rPr lang="en-US" sz="1100">
                          <a:effectLst/>
                          <a:latin typeface="Book Antiqua" panose="02040602050305030304" pitchFamily="18" charset="0"/>
                        </a:rPr>
                        <a:t>Intent Receivers</a:t>
                      </a:r>
                      <a:endParaRPr lang="en-US" sz="1100">
                        <a:effectLst/>
                        <a:latin typeface="Book Antiqua" panose="02040602050305030304" pitchFamily="18" charset="0"/>
                        <a:ea typeface="Calibri" panose="020F0502020204030204" pitchFamily="34" charset="0"/>
                        <a:cs typeface="Times New Roman" panose="02020603050405020304" pitchFamily="18" charset="0"/>
                      </a:endParaRPr>
                    </a:p>
                  </a:txBody>
                  <a:tcPr marL="47711" marR="47711" marT="0" marB="0" anchor="ctr"/>
                </a:tc>
                <a:tc>
                  <a:txBody>
                    <a:bodyPr/>
                    <a:lstStyle/>
                    <a:p>
                      <a:pPr marL="0" marR="0">
                        <a:lnSpc>
                          <a:spcPct val="150000"/>
                        </a:lnSpc>
                        <a:spcBef>
                          <a:spcPts val="0"/>
                        </a:spcBef>
                        <a:spcAft>
                          <a:spcPts val="600"/>
                        </a:spcAft>
                      </a:pPr>
                      <a:r>
                        <a:rPr lang="en-US" sz="1100">
                          <a:effectLst/>
                          <a:latin typeface="Book Antiqua" panose="02040602050305030304" pitchFamily="18" charset="0"/>
                        </a:rPr>
                        <a:t>File’s all receivers</a:t>
                      </a:r>
                      <a:endParaRPr lang="en-US" sz="1100">
                        <a:effectLst/>
                        <a:latin typeface="Book Antiqua" panose="02040602050305030304" pitchFamily="18" charset="0"/>
                        <a:ea typeface="Calibri" panose="020F0502020204030204" pitchFamily="34" charset="0"/>
                        <a:cs typeface="Times New Roman" panose="02020603050405020304" pitchFamily="18" charset="0"/>
                      </a:endParaRPr>
                    </a:p>
                  </a:txBody>
                  <a:tcPr marL="47711" marR="47711" marT="0" marB="0" anchor="ctr"/>
                </a:tc>
                <a:extLst>
                  <a:ext uri="{0D108BD9-81ED-4DB2-BD59-A6C34878D82A}">
                    <a16:rowId xmlns:a16="http://schemas.microsoft.com/office/drawing/2014/main" val="674035276"/>
                  </a:ext>
                </a:extLst>
              </a:tr>
              <a:tr h="397229">
                <a:tc>
                  <a:txBody>
                    <a:bodyPr/>
                    <a:lstStyle/>
                    <a:p>
                      <a:pPr marL="0" marR="0" algn="ctr">
                        <a:lnSpc>
                          <a:spcPct val="150000"/>
                        </a:lnSpc>
                        <a:spcBef>
                          <a:spcPts val="0"/>
                        </a:spcBef>
                        <a:spcAft>
                          <a:spcPts val="600"/>
                        </a:spcAft>
                      </a:pPr>
                      <a:r>
                        <a:rPr lang="en-US" sz="1100">
                          <a:effectLst/>
                          <a:latin typeface="Book Antiqua" panose="02040602050305030304" pitchFamily="18" charset="0"/>
                        </a:rPr>
                        <a:t>Intent Services</a:t>
                      </a:r>
                      <a:endParaRPr lang="en-US" sz="1100">
                        <a:effectLst/>
                        <a:latin typeface="Book Antiqua" panose="02040602050305030304" pitchFamily="18" charset="0"/>
                        <a:ea typeface="Calibri" panose="020F0502020204030204" pitchFamily="34" charset="0"/>
                        <a:cs typeface="Times New Roman" panose="02020603050405020304" pitchFamily="18" charset="0"/>
                      </a:endParaRPr>
                    </a:p>
                  </a:txBody>
                  <a:tcPr marL="47711" marR="47711" marT="0" marB="0" anchor="ctr"/>
                </a:tc>
                <a:tc>
                  <a:txBody>
                    <a:bodyPr/>
                    <a:lstStyle/>
                    <a:p>
                      <a:pPr marL="0" marR="0">
                        <a:lnSpc>
                          <a:spcPct val="150000"/>
                        </a:lnSpc>
                        <a:spcBef>
                          <a:spcPts val="0"/>
                        </a:spcBef>
                        <a:spcAft>
                          <a:spcPts val="600"/>
                        </a:spcAft>
                      </a:pPr>
                      <a:r>
                        <a:rPr lang="en-US" sz="1100">
                          <a:effectLst/>
                          <a:latin typeface="Book Antiqua" panose="02040602050305030304" pitchFamily="18" charset="0"/>
                        </a:rPr>
                        <a:t>File’s all services</a:t>
                      </a:r>
                      <a:endParaRPr lang="en-US" sz="1100">
                        <a:effectLst/>
                        <a:latin typeface="Book Antiqua" panose="02040602050305030304" pitchFamily="18" charset="0"/>
                        <a:ea typeface="Calibri" panose="020F0502020204030204" pitchFamily="34" charset="0"/>
                        <a:cs typeface="Times New Roman" panose="02020603050405020304" pitchFamily="18" charset="0"/>
                      </a:endParaRPr>
                    </a:p>
                  </a:txBody>
                  <a:tcPr marL="47711" marR="47711" marT="0" marB="0" anchor="ctr"/>
                </a:tc>
                <a:extLst>
                  <a:ext uri="{0D108BD9-81ED-4DB2-BD59-A6C34878D82A}">
                    <a16:rowId xmlns:a16="http://schemas.microsoft.com/office/drawing/2014/main" val="2901301230"/>
                  </a:ext>
                </a:extLst>
              </a:tr>
              <a:tr h="397229">
                <a:tc>
                  <a:txBody>
                    <a:bodyPr/>
                    <a:lstStyle/>
                    <a:p>
                      <a:pPr marL="0" marR="0" algn="ctr">
                        <a:lnSpc>
                          <a:spcPct val="150000"/>
                        </a:lnSpc>
                        <a:spcBef>
                          <a:spcPts val="0"/>
                        </a:spcBef>
                        <a:spcAft>
                          <a:spcPts val="600"/>
                        </a:spcAft>
                      </a:pPr>
                      <a:r>
                        <a:rPr lang="en-US" sz="1100">
                          <a:effectLst/>
                          <a:latin typeface="Book Antiqua" panose="02040602050305030304" pitchFamily="18" charset="0"/>
                        </a:rPr>
                        <a:t>Intent activities</a:t>
                      </a:r>
                      <a:endParaRPr lang="en-US" sz="1100">
                        <a:effectLst/>
                        <a:latin typeface="Book Antiqua" panose="02040602050305030304" pitchFamily="18" charset="0"/>
                        <a:ea typeface="Calibri" panose="020F0502020204030204" pitchFamily="34" charset="0"/>
                        <a:cs typeface="Times New Roman" panose="02020603050405020304" pitchFamily="18" charset="0"/>
                      </a:endParaRPr>
                    </a:p>
                  </a:txBody>
                  <a:tcPr marL="47711" marR="47711" marT="0" marB="0" anchor="ctr"/>
                </a:tc>
                <a:tc>
                  <a:txBody>
                    <a:bodyPr/>
                    <a:lstStyle/>
                    <a:p>
                      <a:pPr marL="0" marR="0">
                        <a:lnSpc>
                          <a:spcPct val="150000"/>
                        </a:lnSpc>
                        <a:spcBef>
                          <a:spcPts val="0"/>
                        </a:spcBef>
                        <a:spcAft>
                          <a:spcPts val="600"/>
                        </a:spcAft>
                      </a:pPr>
                      <a:r>
                        <a:rPr lang="en-US" sz="1100">
                          <a:effectLst/>
                          <a:latin typeface="Book Antiqua" panose="02040602050305030304" pitchFamily="18" charset="0"/>
                          <a:ea typeface="Calibri" panose="020F0502020204030204" pitchFamily="34" charset="0"/>
                          <a:cs typeface="Times New Roman" panose="02020603050405020304" pitchFamily="18" charset="0"/>
                        </a:rPr>
                        <a:t>All activities of files</a:t>
                      </a:r>
                    </a:p>
                  </a:txBody>
                  <a:tcPr marL="47711" marR="47711" marT="0" marB="0" anchor="ctr"/>
                </a:tc>
                <a:extLst>
                  <a:ext uri="{0D108BD9-81ED-4DB2-BD59-A6C34878D82A}">
                    <a16:rowId xmlns:a16="http://schemas.microsoft.com/office/drawing/2014/main" val="1632703941"/>
                  </a:ext>
                </a:extLst>
              </a:tr>
              <a:tr h="397229">
                <a:tc>
                  <a:txBody>
                    <a:bodyPr/>
                    <a:lstStyle/>
                    <a:p>
                      <a:pPr marL="0" marR="0" algn="ctr">
                        <a:lnSpc>
                          <a:spcPct val="150000"/>
                        </a:lnSpc>
                        <a:spcBef>
                          <a:spcPts val="0"/>
                        </a:spcBef>
                        <a:spcAft>
                          <a:spcPts val="600"/>
                        </a:spcAft>
                      </a:pPr>
                      <a:r>
                        <a:rPr lang="en-US" sz="1100">
                          <a:effectLst/>
                          <a:latin typeface="Book Antiqua" panose="02040602050305030304" pitchFamily="18" charset="0"/>
                        </a:rPr>
                        <a:t>Strings </a:t>
                      </a:r>
                      <a:endParaRPr lang="en-US" sz="1100">
                        <a:effectLst/>
                        <a:latin typeface="Book Antiqua" panose="02040602050305030304" pitchFamily="18" charset="0"/>
                        <a:ea typeface="Calibri" panose="020F0502020204030204" pitchFamily="34" charset="0"/>
                        <a:cs typeface="Times New Roman" panose="02020603050405020304" pitchFamily="18" charset="0"/>
                      </a:endParaRPr>
                    </a:p>
                  </a:txBody>
                  <a:tcPr marL="47711" marR="47711" marT="0" marB="0" anchor="ctr"/>
                </a:tc>
                <a:tc>
                  <a:txBody>
                    <a:bodyPr/>
                    <a:lstStyle/>
                    <a:p>
                      <a:pPr marL="0" marR="0">
                        <a:lnSpc>
                          <a:spcPct val="150000"/>
                        </a:lnSpc>
                        <a:spcBef>
                          <a:spcPts val="0"/>
                        </a:spcBef>
                        <a:spcAft>
                          <a:spcPts val="600"/>
                        </a:spcAft>
                      </a:pPr>
                      <a:r>
                        <a:rPr lang="en-US" sz="1100">
                          <a:effectLst/>
                          <a:latin typeface="Book Antiqua" panose="02040602050305030304" pitchFamily="18" charset="0"/>
                        </a:rPr>
                        <a:t>All strings that file contains</a:t>
                      </a:r>
                      <a:endParaRPr lang="en-US" sz="1100">
                        <a:effectLst/>
                        <a:latin typeface="Book Antiqua" panose="02040602050305030304" pitchFamily="18" charset="0"/>
                        <a:ea typeface="Calibri" panose="020F0502020204030204" pitchFamily="34" charset="0"/>
                        <a:cs typeface="Times New Roman" panose="02020603050405020304" pitchFamily="18" charset="0"/>
                      </a:endParaRPr>
                    </a:p>
                  </a:txBody>
                  <a:tcPr marL="47711" marR="47711" marT="0" marB="0" anchor="ctr"/>
                </a:tc>
                <a:extLst>
                  <a:ext uri="{0D108BD9-81ED-4DB2-BD59-A6C34878D82A}">
                    <a16:rowId xmlns:a16="http://schemas.microsoft.com/office/drawing/2014/main" val="2294106507"/>
                  </a:ext>
                </a:extLst>
              </a:tr>
              <a:tr h="456391">
                <a:tc>
                  <a:txBody>
                    <a:bodyPr/>
                    <a:lstStyle/>
                    <a:p>
                      <a:pPr marL="0" marR="0" algn="ctr">
                        <a:lnSpc>
                          <a:spcPct val="150000"/>
                        </a:lnSpc>
                        <a:spcBef>
                          <a:spcPts val="0"/>
                        </a:spcBef>
                        <a:spcAft>
                          <a:spcPts val="600"/>
                        </a:spcAft>
                      </a:pPr>
                      <a:r>
                        <a:rPr lang="en-US" sz="1100">
                          <a:effectLst/>
                          <a:latin typeface="Book Antiqua" panose="02040602050305030304" pitchFamily="18" charset="0"/>
                        </a:rPr>
                        <a:t>System commands</a:t>
                      </a:r>
                      <a:endParaRPr lang="en-US" sz="1100">
                        <a:effectLst/>
                        <a:latin typeface="Book Antiqua" panose="02040602050305030304" pitchFamily="18" charset="0"/>
                        <a:ea typeface="Calibri" panose="020F0502020204030204" pitchFamily="34" charset="0"/>
                        <a:cs typeface="Times New Roman" panose="02020603050405020304" pitchFamily="18" charset="0"/>
                      </a:endParaRPr>
                    </a:p>
                  </a:txBody>
                  <a:tcPr marL="47711" marR="47711" marT="0" marB="0" anchor="ctr"/>
                </a:tc>
                <a:tc>
                  <a:txBody>
                    <a:bodyPr/>
                    <a:lstStyle/>
                    <a:p>
                      <a:pPr marL="0" marR="0">
                        <a:lnSpc>
                          <a:spcPct val="150000"/>
                        </a:lnSpc>
                        <a:spcBef>
                          <a:spcPts val="0"/>
                        </a:spcBef>
                        <a:spcAft>
                          <a:spcPts val="600"/>
                        </a:spcAft>
                      </a:pPr>
                      <a:r>
                        <a:rPr lang="en-US" sz="1100">
                          <a:effectLst/>
                          <a:latin typeface="Book Antiqua" panose="02040602050305030304" pitchFamily="18" charset="0"/>
                        </a:rPr>
                        <a:t>All system commands that file executed or declared</a:t>
                      </a:r>
                      <a:endParaRPr lang="en-US" sz="1100">
                        <a:effectLst/>
                        <a:latin typeface="Book Antiqua" panose="02040602050305030304" pitchFamily="18" charset="0"/>
                        <a:ea typeface="Calibri" panose="020F0502020204030204" pitchFamily="34" charset="0"/>
                        <a:cs typeface="Times New Roman" panose="02020603050405020304" pitchFamily="18" charset="0"/>
                      </a:endParaRPr>
                    </a:p>
                  </a:txBody>
                  <a:tcPr marL="47711" marR="47711" marT="0" marB="0" anchor="ctr"/>
                </a:tc>
                <a:extLst>
                  <a:ext uri="{0D108BD9-81ED-4DB2-BD59-A6C34878D82A}">
                    <a16:rowId xmlns:a16="http://schemas.microsoft.com/office/drawing/2014/main" val="940548707"/>
                  </a:ext>
                </a:extLst>
              </a:tr>
              <a:tr h="397229">
                <a:tc>
                  <a:txBody>
                    <a:bodyPr/>
                    <a:lstStyle/>
                    <a:p>
                      <a:pPr marL="0" marR="0" algn="ctr">
                        <a:lnSpc>
                          <a:spcPct val="150000"/>
                        </a:lnSpc>
                        <a:spcBef>
                          <a:spcPts val="0"/>
                        </a:spcBef>
                        <a:spcAft>
                          <a:spcPts val="600"/>
                        </a:spcAft>
                      </a:pPr>
                      <a:r>
                        <a:rPr lang="en-US" sz="1100">
                          <a:effectLst/>
                          <a:latin typeface="Book Antiqua" panose="02040602050305030304" pitchFamily="18" charset="0"/>
                        </a:rPr>
                        <a:t>FlowDroid</a:t>
                      </a:r>
                      <a:endParaRPr lang="en-US" sz="1100">
                        <a:effectLst/>
                        <a:latin typeface="Book Antiqua" panose="02040602050305030304" pitchFamily="18" charset="0"/>
                        <a:ea typeface="Calibri" panose="020F0502020204030204" pitchFamily="34" charset="0"/>
                        <a:cs typeface="Times New Roman" panose="02020603050405020304" pitchFamily="18" charset="0"/>
                      </a:endParaRPr>
                    </a:p>
                  </a:txBody>
                  <a:tcPr marL="47711" marR="47711" marT="0" marB="0" anchor="ctr"/>
                </a:tc>
                <a:tc>
                  <a:txBody>
                    <a:bodyPr/>
                    <a:lstStyle/>
                    <a:p>
                      <a:pPr marL="0" marR="0">
                        <a:lnSpc>
                          <a:spcPct val="150000"/>
                        </a:lnSpc>
                        <a:spcBef>
                          <a:spcPts val="0"/>
                        </a:spcBef>
                        <a:spcAft>
                          <a:spcPts val="600"/>
                        </a:spcAft>
                      </a:pPr>
                      <a:r>
                        <a:rPr lang="en-US" sz="1100">
                          <a:effectLst/>
                          <a:latin typeface="Book Antiqua" panose="02040602050305030304" pitchFamily="18" charset="0"/>
                        </a:rPr>
                        <a:t>Path to FlowDroid’s features file</a:t>
                      </a:r>
                      <a:endParaRPr lang="en-US" sz="1100">
                        <a:effectLst/>
                        <a:latin typeface="Book Antiqua" panose="02040602050305030304" pitchFamily="18" charset="0"/>
                        <a:ea typeface="Calibri" panose="020F0502020204030204" pitchFamily="34" charset="0"/>
                        <a:cs typeface="Times New Roman" panose="02020603050405020304" pitchFamily="18" charset="0"/>
                      </a:endParaRPr>
                    </a:p>
                  </a:txBody>
                  <a:tcPr marL="47711" marR="47711" marT="0" marB="0" anchor="ctr"/>
                </a:tc>
                <a:extLst>
                  <a:ext uri="{0D108BD9-81ED-4DB2-BD59-A6C34878D82A}">
                    <a16:rowId xmlns:a16="http://schemas.microsoft.com/office/drawing/2014/main" val="1374178304"/>
                  </a:ext>
                </a:extLst>
              </a:tr>
            </a:tbl>
          </a:graphicData>
        </a:graphic>
      </p:graphicFrame>
      <p:sp>
        <p:nvSpPr>
          <p:cNvPr id="3" name="TextBox 2">
            <a:extLst>
              <a:ext uri="{FF2B5EF4-FFF2-40B4-BE49-F238E27FC236}">
                <a16:creationId xmlns:a16="http://schemas.microsoft.com/office/drawing/2014/main" id="{14226513-1F0B-3FDD-7F2F-4F7CA3EC10BB}"/>
              </a:ext>
            </a:extLst>
          </p:cNvPr>
          <p:cNvSpPr txBox="1"/>
          <p:nvPr/>
        </p:nvSpPr>
        <p:spPr>
          <a:xfrm>
            <a:off x="1443770" y="3886025"/>
            <a:ext cx="2047356" cy="323165"/>
          </a:xfrm>
          <a:prstGeom prst="rect">
            <a:avLst/>
          </a:prstGeom>
          <a:noFill/>
        </p:spPr>
        <p:txBody>
          <a:bodyPr wrap="none" rtlCol="0">
            <a:spAutoFit/>
          </a:bodyPr>
          <a:lstStyle/>
          <a:p>
            <a:pPr algn="ctr"/>
            <a:r>
              <a:rPr lang="en-US" sz="1500" i="1" dirty="0">
                <a:latin typeface="+mj-lt"/>
              </a:rPr>
              <a:t> Pre-analysis features</a:t>
            </a:r>
          </a:p>
        </p:txBody>
      </p:sp>
      <p:sp>
        <p:nvSpPr>
          <p:cNvPr id="4" name="TextBox 3">
            <a:extLst>
              <a:ext uri="{FF2B5EF4-FFF2-40B4-BE49-F238E27FC236}">
                <a16:creationId xmlns:a16="http://schemas.microsoft.com/office/drawing/2014/main" id="{D2AD53D5-261D-37BA-0077-7773718AFA27}"/>
              </a:ext>
            </a:extLst>
          </p:cNvPr>
          <p:cNvSpPr txBox="1"/>
          <p:nvPr/>
        </p:nvSpPr>
        <p:spPr>
          <a:xfrm>
            <a:off x="5782547" y="4300972"/>
            <a:ext cx="2608407" cy="323165"/>
          </a:xfrm>
          <a:prstGeom prst="rect">
            <a:avLst/>
          </a:prstGeom>
          <a:noFill/>
        </p:spPr>
        <p:txBody>
          <a:bodyPr wrap="none" rtlCol="0">
            <a:spAutoFit/>
          </a:bodyPr>
          <a:lstStyle/>
          <a:p>
            <a:pPr algn="ctr"/>
            <a:r>
              <a:rPr lang="en-US" sz="1500" i="1" dirty="0">
                <a:latin typeface="Book Antiqua" panose="02040602050305030304" pitchFamily="18" charset="0"/>
              </a:rPr>
              <a:t> </a:t>
            </a:r>
            <a:r>
              <a:rPr lang="en-US" sz="1500" i="1" dirty="0">
                <a:latin typeface="+mj-lt"/>
              </a:rPr>
              <a:t>Dynamic and static features</a:t>
            </a:r>
          </a:p>
        </p:txBody>
      </p:sp>
      <p:sp>
        <p:nvSpPr>
          <p:cNvPr id="6" name="Chỗ dành sẵn cho Số hiệu Bản chiếu 5">
            <a:extLst>
              <a:ext uri="{FF2B5EF4-FFF2-40B4-BE49-F238E27FC236}">
                <a16:creationId xmlns:a16="http://schemas.microsoft.com/office/drawing/2014/main" id="{1486E67F-41DB-F0A6-ACDF-0002147ABF41}"/>
              </a:ext>
            </a:extLst>
          </p:cNvPr>
          <p:cNvSpPr>
            <a:spLocks noGrp="1"/>
          </p:cNvSpPr>
          <p:nvPr>
            <p:ph type="sldNum" sz="quarter" idx="12"/>
          </p:nvPr>
        </p:nvSpPr>
        <p:spPr/>
        <p:txBody>
          <a:bodyPr/>
          <a:lstStyle/>
          <a:p>
            <a:r>
              <a:rPr lang="en-US" dirty="0">
                <a:solidFill>
                  <a:schemeClr val="bg1"/>
                </a:solidFill>
              </a:rPr>
              <a:t>0</a:t>
            </a:r>
            <a:endParaRPr lang="vi-VN" dirty="0">
              <a:solidFill>
                <a:schemeClr val="bg1"/>
              </a:solidFill>
            </a:endParaRPr>
          </a:p>
        </p:txBody>
      </p:sp>
    </p:spTree>
    <p:extLst>
      <p:ext uri="{BB962C8B-B14F-4D97-AF65-F5344CB8AC3E}">
        <p14:creationId xmlns:p14="http://schemas.microsoft.com/office/powerpoint/2010/main" val="57495738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4CC59-BD50-4F61-8808-CE191960D81E}"/>
              </a:ext>
            </a:extLst>
          </p:cNvPr>
          <p:cNvSpPr>
            <a:spLocks noGrp="1"/>
          </p:cNvSpPr>
          <p:nvPr>
            <p:ph type="title"/>
          </p:nvPr>
        </p:nvSpPr>
        <p:spPr>
          <a:xfrm>
            <a:off x="130484" y="114526"/>
            <a:ext cx="3282750" cy="699516"/>
          </a:xfrm>
        </p:spPr>
        <p:txBody>
          <a:bodyPr spcFirstLastPara="1" vert="horz" wrap="square" lIns="68580" tIns="34290" rIns="68580" bIns="34290" rtlCol="0" anchor="b" anchorCtr="0">
            <a:normAutofit/>
          </a:bodyPr>
          <a:lstStyle/>
          <a:p>
            <a:pPr algn="ctr"/>
            <a:r>
              <a:rPr lang="en-US" sz="2400" i="1" kern="1200" dirty="0">
                <a:solidFill>
                  <a:schemeClr val="tx1"/>
                </a:solidFill>
                <a:latin typeface="Fira Sans" panose="020B0503050000020004" pitchFamily="34" charset="0"/>
              </a:rPr>
              <a:t>Pre-processing</a:t>
            </a:r>
          </a:p>
        </p:txBody>
      </p:sp>
      <p:sp>
        <p:nvSpPr>
          <p:cNvPr id="31" name="TextBox 30">
            <a:extLst>
              <a:ext uri="{FF2B5EF4-FFF2-40B4-BE49-F238E27FC236}">
                <a16:creationId xmlns:a16="http://schemas.microsoft.com/office/drawing/2014/main" id="{90610D9D-9FE5-1268-DDEA-B82FB0B7D729}"/>
              </a:ext>
            </a:extLst>
          </p:cNvPr>
          <p:cNvSpPr txBox="1"/>
          <p:nvPr/>
        </p:nvSpPr>
        <p:spPr>
          <a:xfrm>
            <a:off x="6010141" y="3043545"/>
            <a:ext cx="1951175" cy="323165"/>
          </a:xfrm>
          <a:prstGeom prst="rect">
            <a:avLst/>
          </a:prstGeom>
          <a:noFill/>
        </p:spPr>
        <p:txBody>
          <a:bodyPr wrap="none" rtlCol="0">
            <a:spAutoFit/>
          </a:bodyPr>
          <a:lstStyle/>
          <a:p>
            <a:pPr algn="ctr"/>
            <a:r>
              <a:rPr lang="en-US" sz="1500" i="1" dirty="0">
                <a:latin typeface="Arial heading"/>
              </a:rPr>
              <a:t> Tokenize sentences</a:t>
            </a:r>
          </a:p>
        </p:txBody>
      </p:sp>
      <p:pic>
        <p:nvPicPr>
          <p:cNvPr id="9" name="Picture 8">
            <a:extLst>
              <a:ext uri="{FF2B5EF4-FFF2-40B4-BE49-F238E27FC236}">
                <a16:creationId xmlns:a16="http://schemas.microsoft.com/office/drawing/2014/main" id="{DC457506-C811-1047-8A2C-BE16710EF82B}"/>
              </a:ext>
            </a:extLst>
          </p:cNvPr>
          <p:cNvPicPr>
            <a:picLocks noChangeAspect="1"/>
          </p:cNvPicPr>
          <p:nvPr/>
        </p:nvPicPr>
        <p:blipFill>
          <a:blip r:embed="rId3"/>
          <a:stretch>
            <a:fillRect/>
          </a:stretch>
        </p:blipFill>
        <p:spPr>
          <a:xfrm>
            <a:off x="4329242" y="1694050"/>
            <a:ext cx="4583828" cy="1268840"/>
          </a:xfrm>
          <a:prstGeom prst="rect">
            <a:avLst/>
          </a:prstGeom>
        </p:spPr>
      </p:pic>
      <p:sp>
        <p:nvSpPr>
          <p:cNvPr id="15" name="Slide Number Placeholder 14">
            <a:extLst>
              <a:ext uri="{FF2B5EF4-FFF2-40B4-BE49-F238E27FC236}">
                <a16:creationId xmlns:a16="http://schemas.microsoft.com/office/drawing/2014/main" id="{BA9C13AA-8100-AE9D-AF4B-6950E2CCA81F}"/>
              </a:ext>
            </a:extLst>
          </p:cNvPr>
          <p:cNvSpPr>
            <a:spLocks noGrp="1"/>
          </p:cNvSpPr>
          <p:nvPr>
            <p:ph type="sldNum" sz="quarter" idx="12"/>
          </p:nvPr>
        </p:nvSpPr>
        <p:spPr/>
        <p:txBody>
          <a:bodyPr/>
          <a:lstStyle/>
          <a:p>
            <a:r>
              <a:rPr lang="en-US" dirty="0">
                <a:solidFill>
                  <a:schemeClr val="bg1"/>
                </a:solidFill>
              </a:rPr>
              <a:t>0</a:t>
            </a:r>
            <a:endParaRPr lang="en-US" dirty="0"/>
          </a:p>
        </p:txBody>
      </p:sp>
      <p:pic>
        <p:nvPicPr>
          <p:cNvPr id="4" name="Picture 3" descr="A diagram of a machine&#10;&#10;Description automatically generated with low confidence">
            <a:extLst>
              <a:ext uri="{FF2B5EF4-FFF2-40B4-BE49-F238E27FC236}">
                <a16:creationId xmlns:a16="http://schemas.microsoft.com/office/drawing/2014/main" id="{ED7D2A3A-63EA-4D70-8F94-81F96A0E6475}"/>
              </a:ext>
            </a:extLst>
          </p:cNvPr>
          <p:cNvPicPr>
            <a:picLocks noChangeAspect="1"/>
          </p:cNvPicPr>
          <p:nvPr/>
        </p:nvPicPr>
        <p:blipFill rotWithShape="1">
          <a:blip r:embed="rId4"/>
          <a:srcRect t="5783" r="72246" b="14194"/>
          <a:stretch/>
        </p:blipFill>
        <p:spPr>
          <a:xfrm>
            <a:off x="1471275" y="1096886"/>
            <a:ext cx="1641430" cy="2475395"/>
          </a:xfrm>
          <a:prstGeom prst="rect">
            <a:avLst/>
          </a:prstGeom>
        </p:spPr>
      </p:pic>
      <p:sp>
        <p:nvSpPr>
          <p:cNvPr id="8" name="TextBox 7">
            <a:extLst>
              <a:ext uri="{FF2B5EF4-FFF2-40B4-BE49-F238E27FC236}">
                <a16:creationId xmlns:a16="http://schemas.microsoft.com/office/drawing/2014/main" id="{DDE3CEAC-7797-1631-C10A-CDD12E45D470}"/>
              </a:ext>
            </a:extLst>
          </p:cNvPr>
          <p:cNvSpPr txBox="1"/>
          <p:nvPr/>
        </p:nvSpPr>
        <p:spPr>
          <a:xfrm>
            <a:off x="536134" y="3756091"/>
            <a:ext cx="3676244" cy="1036694"/>
          </a:xfrm>
          <a:prstGeom prst="rect">
            <a:avLst/>
          </a:prstGeom>
          <a:noFill/>
        </p:spPr>
        <p:txBody>
          <a:bodyPr wrap="square" rtlCol="0">
            <a:spAutoFit/>
          </a:bodyPr>
          <a:lstStyle/>
          <a:p>
            <a:pPr marL="214313" indent="-214313">
              <a:lnSpc>
                <a:spcPct val="150000"/>
              </a:lnSpc>
              <a:buFont typeface="Arial" panose="020B0604020202020204" pitchFamily="34" charset="0"/>
              <a:buChar char="•"/>
            </a:pPr>
            <a:r>
              <a:rPr lang="en-US" sz="1050" dirty="0">
                <a:latin typeface="Arial Black" panose="020B0A04020102020204" pitchFamily="34" charset="0"/>
              </a:rPr>
              <a:t>Remove unnecessary characters/strings: double quotes</a:t>
            </a:r>
          </a:p>
          <a:p>
            <a:pPr marL="214313" indent="-214313">
              <a:lnSpc>
                <a:spcPct val="150000"/>
              </a:lnSpc>
              <a:buFont typeface="Arial" panose="020B0604020202020204" pitchFamily="34" charset="0"/>
              <a:buChar char="•"/>
            </a:pPr>
            <a:r>
              <a:rPr lang="en-US" sz="1050" dirty="0">
                <a:latin typeface="Arial Black" panose="020B0A04020102020204" pitchFamily="34" charset="0"/>
              </a:rPr>
              <a:t>Remove unnecessary key: hash function (MD5, SHA1, SHA256), filename, …</a:t>
            </a:r>
          </a:p>
        </p:txBody>
      </p:sp>
      <p:sp>
        <p:nvSpPr>
          <p:cNvPr id="13" name="Arrow: Right 12">
            <a:extLst>
              <a:ext uri="{FF2B5EF4-FFF2-40B4-BE49-F238E27FC236}">
                <a16:creationId xmlns:a16="http://schemas.microsoft.com/office/drawing/2014/main" id="{BECE1E40-0F81-B20F-5280-537F92AC5668}"/>
              </a:ext>
            </a:extLst>
          </p:cNvPr>
          <p:cNvSpPr/>
          <p:nvPr/>
        </p:nvSpPr>
        <p:spPr>
          <a:xfrm>
            <a:off x="3627120" y="2221992"/>
            <a:ext cx="541020" cy="699516"/>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4" name="TextBox 13">
            <a:extLst>
              <a:ext uri="{FF2B5EF4-FFF2-40B4-BE49-F238E27FC236}">
                <a16:creationId xmlns:a16="http://schemas.microsoft.com/office/drawing/2014/main" id="{355DD784-365B-3895-B3FF-5B32577E0DDB}"/>
              </a:ext>
            </a:extLst>
          </p:cNvPr>
          <p:cNvSpPr txBox="1"/>
          <p:nvPr/>
        </p:nvSpPr>
        <p:spPr>
          <a:xfrm>
            <a:off x="4509554" y="3756091"/>
            <a:ext cx="4098312" cy="1036694"/>
          </a:xfrm>
          <a:prstGeom prst="rect">
            <a:avLst/>
          </a:prstGeom>
          <a:noFill/>
        </p:spPr>
        <p:txBody>
          <a:bodyPr wrap="square" rtlCol="0">
            <a:spAutoFit/>
          </a:bodyPr>
          <a:lstStyle/>
          <a:p>
            <a:pPr marL="214313" indent="-214313">
              <a:lnSpc>
                <a:spcPct val="150000"/>
              </a:lnSpc>
              <a:buFont typeface="Arial" panose="020B0604020202020204" pitchFamily="34" charset="0"/>
              <a:buChar char="•"/>
            </a:pPr>
            <a:r>
              <a:rPr lang="en-US" sz="1050" dirty="0">
                <a:latin typeface="Arial Black" panose="020B0A04020102020204" pitchFamily="34" charset="0"/>
              </a:rPr>
              <a:t>Apply word-embedding to transform sentences to vector</a:t>
            </a:r>
          </a:p>
          <a:p>
            <a:pPr marL="214313" indent="-214313">
              <a:lnSpc>
                <a:spcPct val="150000"/>
              </a:lnSpc>
              <a:buFont typeface="Arial" panose="020B0604020202020204" pitchFamily="34" charset="0"/>
              <a:buChar char="•"/>
            </a:pPr>
            <a:r>
              <a:rPr lang="en-US" sz="1050" dirty="0">
                <a:latin typeface="Arial Black" panose="020B0A04020102020204" pitchFamily="34" charset="0"/>
              </a:rPr>
              <a:t>Our each of JSON document would be converted to 2-D vector</a:t>
            </a:r>
          </a:p>
        </p:txBody>
      </p:sp>
      <p:sp>
        <p:nvSpPr>
          <p:cNvPr id="17" name="TextBox 16">
            <a:extLst>
              <a:ext uri="{FF2B5EF4-FFF2-40B4-BE49-F238E27FC236}">
                <a16:creationId xmlns:a16="http://schemas.microsoft.com/office/drawing/2014/main" id="{AA46FB11-A1CC-42F4-7C96-4407A817E8E9}"/>
              </a:ext>
            </a:extLst>
          </p:cNvPr>
          <p:cNvSpPr txBox="1"/>
          <p:nvPr/>
        </p:nvSpPr>
        <p:spPr>
          <a:xfrm>
            <a:off x="569115" y="3486279"/>
            <a:ext cx="3610283" cy="323165"/>
          </a:xfrm>
          <a:prstGeom prst="rect">
            <a:avLst/>
          </a:prstGeom>
          <a:noFill/>
        </p:spPr>
        <p:txBody>
          <a:bodyPr wrap="none" rtlCol="0">
            <a:spAutoFit/>
          </a:bodyPr>
          <a:lstStyle/>
          <a:p>
            <a:pPr algn="ctr"/>
            <a:r>
              <a:rPr lang="en-US" sz="1500" i="1" dirty="0">
                <a:latin typeface="Arial heading"/>
              </a:rPr>
              <a:t> Filter redundant elements for our model</a:t>
            </a:r>
          </a:p>
        </p:txBody>
      </p:sp>
      <p:sp>
        <p:nvSpPr>
          <p:cNvPr id="3" name="Rectangle 2">
            <a:extLst>
              <a:ext uri="{FF2B5EF4-FFF2-40B4-BE49-F238E27FC236}">
                <a16:creationId xmlns:a16="http://schemas.microsoft.com/office/drawing/2014/main" id="{3595282A-4DA2-A94B-2FFF-79813C0B6898}"/>
              </a:ext>
            </a:extLst>
          </p:cNvPr>
          <p:cNvSpPr/>
          <p:nvPr/>
        </p:nvSpPr>
        <p:spPr>
          <a:xfrm>
            <a:off x="1819656" y="1561462"/>
            <a:ext cx="818388" cy="13258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 name="Oval 4">
            <a:extLst>
              <a:ext uri="{FF2B5EF4-FFF2-40B4-BE49-F238E27FC236}">
                <a16:creationId xmlns:a16="http://schemas.microsoft.com/office/drawing/2014/main" id="{812940E5-052A-5D0E-B70D-D61F87A616B4}"/>
              </a:ext>
            </a:extLst>
          </p:cNvPr>
          <p:cNvSpPr/>
          <p:nvPr/>
        </p:nvSpPr>
        <p:spPr>
          <a:xfrm>
            <a:off x="2343150" y="1371345"/>
            <a:ext cx="102906" cy="132588"/>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p>
        </p:txBody>
      </p:sp>
    </p:spTree>
    <p:extLst>
      <p:ext uri="{BB962C8B-B14F-4D97-AF65-F5344CB8AC3E}">
        <p14:creationId xmlns:p14="http://schemas.microsoft.com/office/powerpoint/2010/main" val="388768522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4CC59-BD50-4F61-8808-CE191960D81E}"/>
              </a:ext>
            </a:extLst>
          </p:cNvPr>
          <p:cNvSpPr>
            <a:spLocks noGrp="1"/>
          </p:cNvSpPr>
          <p:nvPr>
            <p:ph type="title"/>
          </p:nvPr>
        </p:nvSpPr>
        <p:spPr>
          <a:xfrm>
            <a:off x="-235731" y="153686"/>
            <a:ext cx="4148232" cy="699516"/>
          </a:xfrm>
        </p:spPr>
        <p:txBody>
          <a:bodyPr spcFirstLastPara="1" vert="horz" wrap="square" lIns="68580" tIns="34290" rIns="68580" bIns="34290" rtlCol="0" anchor="b" anchorCtr="0">
            <a:normAutofit/>
          </a:bodyPr>
          <a:lstStyle/>
          <a:p>
            <a:pPr algn="ctr"/>
            <a:r>
              <a:rPr lang="en-US" sz="2400" i="1" dirty="0">
                <a:latin typeface="Fira Sans" panose="020B0503050000020004" pitchFamily="34" charset="0"/>
              </a:rPr>
              <a:t>Detection model</a:t>
            </a:r>
            <a:r>
              <a:rPr lang="en-US" sz="2400" i="1" kern="1200" dirty="0">
                <a:solidFill>
                  <a:schemeClr val="tx1"/>
                </a:solidFill>
                <a:latin typeface="Fira Sans" panose="020B0503050000020004" pitchFamily="34" charset="0"/>
              </a:rPr>
              <a:t> </a:t>
            </a:r>
          </a:p>
        </p:txBody>
      </p:sp>
      <p:sp>
        <p:nvSpPr>
          <p:cNvPr id="38" name="TextBox 37">
            <a:extLst>
              <a:ext uri="{FF2B5EF4-FFF2-40B4-BE49-F238E27FC236}">
                <a16:creationId xmlns:a16="http://schemas.microsoft.com/office/drawing/2014/main" id="{000D8FC3-1C0D-42BB-3B64-A3036AC65C16}"/>
              </a:ext>
            </a:extLst>
          </p:cNvPr>
          <p:cNvSpPr txBox="1"/>
          <p:nvPr/>
        </p:nvSpPr>
        <p:spPr>
          <a:xfrm>
            <a:off x="5779004" y="4308990"/>
            <a:ext cx="1023037" cy="323165"/>
          </a:xfrm>
          <a:prstGeom prst="rect">
            <a:avLst/>
          </a:prstGeom>
          <a:noFill/>
        </p:spPr>
        <p:txBody>
          <a:bodyPr wrap="none" rtlCol="0">
            <a:spAutoFit/>
          </a:bodyPr>
          <a:lstStyle/>
          <a:p>
            <a:pPr algn="ctr"/>
            <a:r>
              <a:rPr lang="en-US" sz="1500" i="1" dirty="0">
                <a:latin typeface="Book Antiqua" panose="02040602050305030304" pitchFamily="18" charset="0"/>
              </a:rPr>
              <a:t>Our model</a:t>
            </a:r>
          </a:p>
        </p:txBody>
      </p:sp>
      <p:sp>
        <p:nvSpPr>
          <p:cNvPr id="3" name="Slide Number Placeholder 2">
            <a:extLst>
              <a:ext uri="{FF2B5EF4-FFF2-40B4-BE49-F238E27FC236}">
                <a16:creationId xmlns:a16="http://schemas.microsoft.com/office/drawing/2014/main" id="{2B03F6DE-741C-CA45-4C01-B14EAFE5B25E}"/>
              </a:ext>
            </a:extLst>
          </p:cNvPr>
          <p:cNvSpPr>
            <a:spLocks noGrp="1"/>
          </p:cNvSpPr>
          <p:nvPr>
            <p:ph type="sldNum" sz="quarter" idx="12"/>
          </p:nvPr>
        </p:nvSpPr>
        <p:spPr/>
        <p:txBody>
          <a:bodyPr/>
          <a:lstStyle/>
          <a:p>
            <a:r>
              <a:rPr lang="en-US" dirty="0">
                <a:solidFill>
                  <a:schemeClr val="bg1"/>
                </a:solidFill>
              </a:rPr>
              <a:t>0</a:t>
            </a:r>
          </a:p>
        </p:txBody>
      </p:sp>
      <p:grpSp>
        <p:nvGrpSpPr>
          <p:cNvPr id="5" name="Group 4">
            <a:extLst>
              <a:ext uri="{FF2B5EF4-FFF2-40B4-BE49-F238E27FC236}">
                <a16:creationId xmlns:a16="http://schemas.microsoft.com/office/drawing/2014/main" id="{B62A765B-734E-2534-3D1A-E1D784C4D8B3}"/>
              </a:ext>
            </a:extLst>
          </p:cNvPr>
          <p:cNvGrpSpPr/>
          <p:nvPr/>
        </p:nvGrpSpPr>
        <p:grpSpPr>
          <a:xfrm>
            <a:off x="4380415" y="346412"/>
            <a:ext cx="3521915" cy="3774893"/>
            <a:chOff x="6818666" y="941064"/>
            <a:chExt cx="3243006" cy="3475949"/>
          </a:xfrm>
        </p:grpSpPr>
        <p:grpSp>
          <p:nvGrpSpPr>
            <p:cNvPr id="6" name="Group 5">
              <a:extLst>
                <a:ext uri="{FF2B5EF4-FFF2-40B4-BE49-F238E27FC236}">
                  <a16:creationId xmlns:a16="http://schemas.microsoft.com/office/drawing/2014/main" id="{5015A72A-3D6A-CCCD-7CB4-5DE06A3D6126}"/>
                </a:ext>
              </a:extLst>
            </p:cNvPr>
            <p:cNvGrpSpPr/>
            <p:nvPr/>
          </p:nvGrpSpPr>
          <p:grpSpPr>
            <a:xfrm>
              <a:off x="6818666" y="941064"/>
              <a:ext cx="3243006" cy="3475949"/>
              <a:chOff x="6998090" y="1126530"/>
              <a:chExt cx="3243006" cy="3475949"/>
            </a:xfrm>
          </p:grpSpPr>
          <p:sp>
            <p:nvSpPr>
              <p:cNvPr id="8" name="Rectangle 7">
                <a:extLst>
                  <a:ext uri="{FF2B5EF4-FFF2-40B4-BE49-F238E27FC236}">
                    <a16:creationId xmlns:a16="http://schemas.microsoft.com/office/drawing/2014/main" id="{532327BF-B1A5-888C-1D8D-1FF610A932B8}"/>
                  </a:ext>
                </a:extLst>
              </p:cNvPr>
              <p:cNvSpPr/>
              <p:nvPr/>
            </p:nvSpPr>
            <p:spPr>
              <a:xfrm>
                <a:off x="7037994" y="1126530"/>
                <a:ext cx="3203102" cy="3475949"/>
              </a:xfrm>
              <a:prstGeom prst="rect">
                <a:avLst/>
              </a:prstGeom>
              <a:noFill/>
              <a:ln>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9" name="Picture 8" descr="A picture containing screenshot, circle, colorfulness&#10;&#10;Description automatically generated">
                <a:extLst>
                  <a:ext uri="{FF2B5EF4-FFF2-40B4-BE49-F238E27FC236}">
                    <a16:creationId xmlns:a16="http://schemas.microsoft.com/office/drawing/2014/main" id="{95751F8B-1EDB-B15D-0A6C-076247AD57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8090" y="1253573"/>
                <a:ext cx="3243006" cy="3336438"/>
              </a:xfrm>
              <a:prstGeom prst="rect">
                <a:avLst/>
              </a:prstGeom>
            </p:spPr>
          </p:pic>
        </p:grpSp>
        <p:sp>
          <p:nvSpPr>
            <p:cNvPr id="7" name="Rectangle 6">
              <a:extLst>
                <a:ext uri="{FF2B5EF4-FFF2-40B4-BE49-F238E27FC236}">
                  <a16:creationId xmlns:a16="http://schemas.microsoft.com/office/drawing/2014/main" id="{D0B001F6-ABD8-406B-B54F-A61D3EC8E12B}"/>
                </a:ext>
              </a:extLst>
            </p:cNvPr>
            <p:cNvSpPr/>
            <p:nvPr/>
          </p:nvSpPr>
          <p:spPr>
            <a:xfrm>
              <a:off x="6858570" y="941064"/>
              <a:ext cx="936831" cy="36933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t>Model</a:t>
              </a:r>
            </a:p>
          </p:txBody>
        </p:sp>
      </p:grpSp>
      <p:sp>
        <p:nvSpPr>
          <p:cNvPr id="10" name="TextBox 9">
            <a:extLst>
              <a:ext uri="{FF2B5EF4-FFF2-40B4-BE49-F238E27FC236}">
                <a16:creationId xmlns:a16="http://schemas.microsoft.com/office/drawing/2014/main" id="{E428A420-5866-2CE5-6F23-A05C3B3C3DE2}"/>
              </a:ext>
            </a:extLst>
          </p:cNvPr>
          <p:cNvSpPr txBox="1"/>
          <p:nvPr/>
        </p:nvSpPr>
        <p:spPr>
          <a:xfrm>
            <a:off x="395673" y="1516381"/>
            <a:ext cx="2903787" cy="1759008"/>
          </a:xfrm>
          <a:prstGeom prst="rect">
            <a:avLst/>
          </a:prstGeom>
          <a:noFill/>
        </p:spPr>
        <p:txBody>
          <a:bodyPr wrap="square" rtlCol="0">
            <a:spAutoFit/>
          </a:bodyPr>
          <a:lstStyle/>
          <a:p>
            <a:pPr>
              <a:lnSpc>
                <a:spcPct val="150000"/>
              </a:lnSpc>
            </a:pPr>
            <a:r>
              <a:rPr lang="en-US" sz="1050" u="sng" dirty="0">
                <a:latin typeface="+mj-lt"/>
              </a:rPr>
              <a:t>Our model contains 3 main layers</a:t>
            </a:r>
            <a:r>
              <a:rPr lang="en-US" sz="1050" dirty="0">
                <a:latin typeface="+mj-lt"/>
              </a:rPr>
              <a:t>:</a:t>
            </a:r>
          </a:p>
          <a:p>
            <a:pPr marL="214313" indent="-214313">
              <a:lnSpc>
                <a:spcPct val="150000"/>
              </a:lnSpc>
              <a:buFont typeface="Arial" panose="020B0604020202020204" pitchFamily="34" charset="0"/>
              <a:buChar char="•"/>
            </a:pPr>
            <a:r>
              <a:rPr lang="en-US" sz="1050" dirty="0">
                <a:latin typeface="+mj-lt"/>
              </a:rPr>
              <a:t>An </a:t>
            </a:r>
            <a:r>
              <a:rPr lang="en-US" sz="1050" i="1" dirty="0">
                <a:latin typeface="+mj-lt"/>
              </a:rPr>
              <a:t>embedding layer </a:t>
            </a:r>
            <a:r>
              <a:rPr lang="en-US" sz="1050" dirty="0">
                <a:latin typeface="+mj-lt"/>
              </a:rPr>
              <a:t>to map word to vector</a:t>
            </a:r>
          </a:p>
          <a:p>
            <a:pPr marL="214313" indent="-214313">
              <a:lnSpc>
                <a:spcPct val="150000"/>
              </a:lnSpc>
              <a:buFont typeface="Arial" panose="020B0604020202020204" pitchFamily="34" charset="0"/>
              <a:buChar char="•"/>
            </a:pPr>
            <a:r>
              <a:rPr lang="en-US" sz="1050" i="1" dirty="0">
                <a:latin typeface="+mj-lt"/>
              </a:rPr>
              <a:t>A dense </a:t>
            </a:r>
            <a:r>
              <a:rPr lang="en-US" sz="1050" dirty="0">
                <a:latin typeface="+mj-lt"/>
              </a:rPr>
              <a:t>with 16 units and using </a:t>
            </a:r>
            <a:r>
              <a:rPr lang="en-US" sz="1050" b="1" dirty="0" err="1">
                <a:latin typeface="+mj-lt"/>
              </a:rPr>
              <a:t>Relu</a:t>
            </a:r>
            <a:r>
              <a:rPr lang="en-US" sz="1050" dirty="0">
                <a:latin typeface="+mj-lt"/>
              </a:rPr>
              <a:t> as activation function</a:t>
            </a:r>
          </a:p>
          <a:p>
            <a:pPr marL="214313" indent="-214313">
              <a:lnSpc>
                <a:spcPct val="150000"/>
              </a:lnSpc>
              <a:buFont typeface="Arial" panose="020B0604020202020204" pitchFamily="34" charset="0"/>
              <a:buChar char="•"/>
            </a:pPr>
            <a:r>
              <a:rPr lang="en-US" sz="1050" i="1" dirty="0">
                <a:latin typeface="+mj-lt"/>
              </a:rPr>
              <a:t>A dense </a:t>
            </a:r>
            <a:r>
              <a:rPr lang="en-US" sz="1050" dirty="0">
                <a:latin typeface="+mj-lt"/>
              </a:rPr>
              <a:t>with 1 units to output binary result for “Benign” or “Malware” labels </a:t>
            </a:r>
          </a:p>
        </p:txBody>
      </p:sp>
      <p:sp>
        <p:nvSpPr>
          <p:cNvPr id="11" name="Rectangle 10">
            <a:extLst>
              <a:ext uri="{FF2B5EF4-FFF2-40B4-BE49-F238E27FC236}">
                <a16:creationId xmlns:a16="http://schemas.microsoft.com/office/drawing/2014/main" id="{0211FEA1-E77D-E983-6316-CB8BCAA63B69}"/>
              </a:ext>
            </a:extLst>
          </p:cNvPr>
          <p:cNvSpPr/>
          <p:nvPr/>
        </p:nvSpPr>
        <p:spPr>
          <a:xfrm>
            <a:off x="4705350" y="2141174"/>
            <a:ext cx="838200" cy="25336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 name="Rectangle 3">
            <a:extLst>
              <a:ext uri="{FF2B5EF4-FFF2-40B4-BE49-F238E27FC236}">
                <a16:creationId xmlns:a16="http://schemas.microsoft.com/office/drawing/2014/main" id="{786E3F5D-87C8-DF59-FBAA-EB374351E943}"/>
              </a:ext>
            </a:extLst>
          </p:cNvPr>
          <p:cNvSpPr/>
          <p:nvPr/>
        </p:nvSpPr>
        <p:spPr>
          <a:xfrm>
            <a:off x="4465320" y="3301160"/>
            <a:ext cx="1318260" cy="6324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p>
        </p:txBody>
      </p:sp>
    </p:spTree>
    <p:extLst>
      <p:ext uri="{BB962C8B-B14F-4D97-AF65-F5344CB8AC3E}">
        <p14:creationId xmlns:p14="http://schemas.microsoft.com/office/powerpoint/2010/main" val="40771939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4CC59-BD50-4F61-8808-CE191960D81E}"/>
              </a:ext>
            </a:extLst>
          </p:cNvPr>
          <p:cNvSpPr>
            <a:spLocks noGrp="1"/>
          </p:cNvSpPr>
          <p:nvPr>
            <p:ph type="title"/>
          </p:nvPr>
        </p:nvSpPr>
        <p:spPr>
          <a:xfrm>
            <a:off x="-173542" y="123260"/>
            <a:ext cx="4004563" cy="699516"/>
          </a:xfrm>
        </p:spPr>
        <p:txBody>
          <a:bodyPr spcFirstLastPara="1" vert="horz" wrap="square" lIns="68580" tIns="34290" rIns="68580" bIns="34290" rtlCol="0" anchor="b" anchorCtr="0">
            <a:normAutofit/>
          </a:bodyPr>
          <a:lstStyle/>
          <a:p>
            <a:pPr algn="ctr"/>
            <a:r>
              <a:rPr lang="en-US" sz="2400" i="1" kern="1200" dirty="0">
                <a:solidFill>
                  <a:schemeClr val="tx1"/>
                </a:solidFill>
                <a:latin typeface="Fira Sans" panose="020B0503050000020004" pitchFamily="34" charset="0"/>
              </a:rPr>
              <a:t>Embedding Layer</a:t>
            </a:r>
          </a:p>
        </p:txBody>
      </p:sp>
      <p:pic>
        <p:nvPicPr>
          <p:cNvPr id="5" name="Picture 4" descr="A picture containing text, diagram, line, plot&#10;&#10;Description automatically generated">
            <a:extLst>
              <a:ext uri="{FF2B5EF4-FFF2-40B4-BE49-F238E27FC236}">
                <a16:creationId xmlns:a16="http://schemas.microsoft.com/office/drawing/2014/main" id="{E78F46F6-592F-FB76-83F6-58047D46FEFE}"/>
              </a:ext>
            </a:extLst>
          </p:cNvPr>
          <p:cNvPicPr>
            <a:picLocks noChangeAspect="1"/>
          </p:cNvPicPr>
          <p:nvPr/>
        </p:nvPicPr>
        <p:blipFill>
          <a:blip r:embed="rId3"/>
          <a:stretch>
            <a:fillRect/>
          </a:stretch>
        </p:blipFill>
        <p:spPr>
          <a:xfrm>
            <a:off x="919429" y="1123149"/>
            <a:ext cx="4190888" cy="3384708"/>
          </a:xfrm>
          <a:prstGeom prst="rect">
            <a:avLst/>
          </a:prstGeom>
        </p:spPr>
      </p:pic>
      <p:sp>
        <p:nvSpPr>
          <p:cNvPr id="9" name="TextBox 8">
            <a:extLst>
              <a:ext uri="{FF2B5EF4-FFF2-40B4-BE49-F238E27FC236}">
                <a16:creationId xmlns:a16="http://schemas.microsoft.com/office/drawing/2014/main" id="{B8A3CB32-4B27-48E6-F5F1-D8AD198D159B}"/>
              </a:ext>
            </a:extLst>
          </p:cNvPr>
          <p:cNvSpPr txBox="1"/>
          <p:nvPr/>
        </p:nvSpPr>
        <p:spPr>
          <a:xfrm>
            <a:off x="2116142" y="4649749"/>
            <a:ext cx="2060179" cy="323165"/>
          </a:xfrm>
          <a:prstGeom prst="rect">
            <a:avLst/>
          </a:prstGeom>
          <a:noFill/>
        </p:spPr>
        <p:txBody>
          <a:bodyPr wrap="none" rtlCol="0">
            <a:spAutoFit/>
          </a:bodyPr>
          <a:lstStyle/>
          <a:p>
            <a:pPr algn="ctr"/>
            <a:r>
              <a:rPr lang="en-US" sz="1500" i="1" dirty="0">
                <a:latin typeface="Book Antiqua" panose="02040602050305030304" pitchFamily="18" charset="0"/>
              </a:rPr>
              <a:t> Word-embedding Layer</a:t>
            </a:r>
          </a:p>
        </p:txBody>
      </p:sp>
      <p:sp>
        <p:nvSpPr>
          <p:cNvPr id="10" name="TextBox 9">
            <a:extLst>
              <a:ext uri="{FF2B5EF4-FFF2-40B4-BE49-F238E27FC236}">
                <a16:creationId xmlns:a16="http://schemas.microsoft.com/office/drawing/2014/main" id="{08A2D089-2144-4DB1-D699-7A8F13279F8B}"/>
              </a:ext>
            </a:extLst>
          </p:cNvPr>
          <p:cNvSpPr txBox="1"/>
          <p:nvPr/>
        </p:nvSpPr>
        <p:spPr>
          <a:xfrm>
            <a:off x="5368413" y="1832595"/>
            <a:ext cx="3453189" cy="323165"/>
          </a:xfrm>
          <a:prstGeom prst="rect">
            <a:avLst/>
          </a:prstGeom>
          <a:noFill/>
        </p:spPr>
        <p:txBody>
          <a:bodyPr wrap="none" rtlCol="0">
            <a:spAutoFit/>
          </a:bodyPr>
          <a:lstStyle/>
          <a:p>
            <a:r>
              <a:rPr lang="en-US" sz="1500">
                <a:latin typeface="Book Antiqua" panose="02040602050305030304" pitchFamily="18" charset="0"/>
              </a:rPr>
              <a:t>- Mapping </a:t>
            </a:r>
            <a:r>
              <a:rPr lang="en-US" sz="1500" i="1">
                <a:latin typeface="Book Antiqua" panose="02040602050305030304" pitchFamily="18" charset="0"/>
              </a:rPr>
              <a:t>layer C </a:t>
            </a:r>
            <a:r>
              <a:rPr lang="en-US" sz="1500">
                <a:latin typeface="Book Antiqua" panose="02040602050305030304" pitchFamily="18" charset="0"/>
              </a:rPr>
              <a:t>from word to vector</a:t>
            </a:r>
          </a:p>
        </p:txBody>
      </p:sp>
      <p:sp>
        <p:nvSpPr>
          <p:cNvPr id="12" name="TextBox 11">
            <a:extLst>
              <a:ext uri="{FF2B5EF4-FFF2-40B4-BE49-F238E27FC236}">
                <a16:creationId xmlns:a16="http://schemas.microsoft.com/office/drawing/2014/main" id="{A940F727-EBF0-9705-26AB-C7D90BEF07F7}"/>
              </a:ext>
            </a:extLst>
          </p:cNvPr>
          <p:cNvSpPr txBox="1"/>
          <p:nvPr/>
        </p:nvSpPr>
        <p:spPr>
          <a:xfrm>
            <a:off x="5368413" y="2175078"/>
            <a:ext cx="2422458" cy="323165"/>
          </a:xfrm>
          <a:prstGeom prst="rect">
            <a:avLst/>
          </a:prstGeom>
          <a:noFill/>
        </p:spPr>
        <p:txBody>
          <a:bodyPr wrap="none" rtlCol="0">
            <a:spAutoFit/>
          </a:bodyPr>
          <a:lstStyle/>
          <a:p>
            <a:r>
              <a:rPr lang="en-US" sz="1500">
                <a:latin typeface="Book Antiqua" panose="02040602050305030304" pitchFamily="18" charset="0"/>
              </a:rPr>
              <a:t>- Hyperbolic tangent layer</a:t>
            </a:r>
          </a:p>
        </p:txBody>
      </p:sp>
      <p:sp>
        <p:nvSpPr>
          <p:cNvPr id="14" name="TextBox 13">
            <a:extLst>
              <a:ext uri="{FF2B5EF4-FFF2-40B4-BE49-F238E27FC236}">
                <a16:creationId xmlns:a16="http://schemas.microsoft.com/office/drawing/2014/main" id="{8DD353A2-96BD-5F8C-D8E2-834FE562A21E}"/>
              </a:ext>
            </a:extLst>
          </p:cNvPr>
          <p:cNvSpPr txBox="1"/>
          <p:nvPr/>
        </p:nvSpPr>
        <p:spPr>
          <a:xfrm>
            <a:off x="5368413" y="2557822"/>
            <a:ext cx="1470274" cy="323165"/>
          </a:xfrm>
          <a:prstGeom prst="rect">
            <a:avLst/>
          </a:prstGeom>
          <a:noFill/>
        </p:spPr>
        <p:txBody>
          <a:bodyPr wrap="none" rtlCol="0">
            <a:spAutoFit/>
          </a:bodyPr>
          <a:lstStyle/>
          <a:p>
            <a:r>
              <a:rPr lang="en-US" sz="1500">
                <a:latin typeface="Book Antiqua" panose="02040602050305030304" pitchFamily="18" charset="0"/>
              </a:rPr>
              <a:t>- Softmax layer</a:t>
            </a:r>
          </a:p>
        </p:txBody>
      </p:sp>
      <p:sp>
        <p:nvSpPr>
          <p:cNvPr id="3" name="Chỗ dành sẵn cho Số hiệu Bản chiếu 2">
            <a:extLst>
              <a:ext uri="{FF2B5EF4-FFF2-40B4-BE49-F238E27FC236}">
                <a16:creationId xmlns:a16="http://schemas.microsoft.com/office/drawing/2014/main" id="{AC531DD6-0B3A-DA0D-3ED8-516D37336634}"/>
              </a:ext>
            </a:extLst>
          </p:cNvPr>
          <p:cNvSpPr>
            <a:spLocks noGrp="1"/>
          </p:cNvSpPr>
          <p:nvPr>
            <p:ph type="sldNum" sz="quarter" idx="12"/>
          </p:nvPr>
        </p:nvSpPr>
        <p:spPr/>
        <p:txBody>
          <a:bodyPr/>
          <a:lstStyle/>
          <a:p>
            <a:r>
              <a:rPr lang="en-US" dirty="0">
                <a:solidFill>
                  <a:schemeClr val="bg1"/>
                </a:solidFill>
              </a:rPr>
              <a:t>0</a:t>
            </a:r>
            <a:endParaRPr lang="vi-VN" dirty="0">
              <a:solidFill>
                <a:schemeClr val="bg1"/>
              </a:solidFill>
            </a:endParaRPr>
          </a:p>
        </p:txBody>
      </p:sp>
    </p:spTree>
    <p:extLst>
      <p:ext uri="{BB962C8B-B14F-4D97-AF65-F5344CB8AC3E}">
        <p14:creationId xmlns:p14="http://schemas.microsoft.com/office/powerpoint/2010/main" val="9939098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A42FB35-528E-5CDE-46C5-66FF2656366C}"/>
              </a:ext>
            </a:extLst>
          </p:cNvPr>
          <p:cNvSpPr txBox="1">
            <a:spLocks/>
          </p:cNvSpPr>
          <p:nvPr/>
        </p:nvSpPr>
        <p:spPr>
          <a:xfrm>
            <a:off x="-95026" y="179650"/>
            <a:ext cx="5841557" cy="679060"/>
          </a:xfrm>
          <a:prstGeom prst="rect">
            <a:avLst/>
          </a:prstGeom>
        </p:spPr>
        <p:txBody>
          <a:bodyPr vert="horz" lIns="68580" tIns="34290" rIns="68580" bIns="3429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150" i="1" dirty="0">
                <a:latin typeface="Book Antiqua" panose="02040602050305030304" pitchFamily="18" charset="0"/>
              </a:rPr>
              <a:t> </a:t>
            </a:r>
            <a:r>
              <a:rPr lang="en-US" sz="3150" i="1" dirty="0">
                <a:latin typeface="Fira Sans" panose="020B0503050000020004" pitchFamily="34" charset="0"/>
              </a:rPr>
              <a:t>Our Android malware dataset</a:t>
            </a:r>
          </a:p>
        </p:txBody>
      </p:sp>
      <p:grpSp>
        <p:nvGrpSpPr>
          <p:cNvPr id="29" name="Group 28">
            <a:extLst>
              <a:ext uri="{FF2B5EF4-FFF2-40B4-BE49-F238E27FC236}">
                <a16:creationId xmlns:a16="http://schemas.microsoft.com/office/drawing/2014/main" id="{C380D4CE-EB6D-BB26-09F5-8EB0C60AD98C}"/>
              </a:ext>
            </a:extLst>
          </p:cNvPr>
          <p:cNvGrpSpPr/>
          <p:nvPr/>
        </p:nvGrpSpPr>
        <p:grpSpPr>
          <a:xfrm>
            <a:off x="355642" y="1483081"/>
            <a:ext cx="3139454" cy="2746430"/>
            <a:chOff x="474190" y="1977440"/>
            <a:chExt cx="4185938" cy="3661907"/>
          </a:xfrm>
        </p:grpSpPr>
        <p:pic>
          <p:nvPicPr>
            <p:cNvPr id="2" name="Picture 1">
              <a:extLst>
                <a:ext uri="{FF2B5EF4-FFF2-40B4-BE49-F238E27FC236}">
                  <a16:creationId xmlns:a16="http://schemas.microsoft.com/office/drawing/2014/main" id="{CEAD209A-3DD4-F8D7-D003-279A0FD4F329}"/>
                </a:ext>
              </a:extLst>
            </p:cNvPr>
            <p:cNvPicPr>
              <a:picLocks noChangeAspect="1"/>
            </p:cNvPicPr>
            <p:nvPr/>
          </p:nvPicPr>
          <p:blipFill>
            <a:blip r:embed="rId3"/>
            <a:stretch>
              <a:fillRect/>
            </a:stretch>
          </p:blipFill>
          <p:spPr>
            <a:xfrm>
              <a:off x="474190" y="1977440"/>
              <a:ext cx="1469272" cy="603108"/>
            </a:xfrm>
            <a:prstGeom prst="rect">
              <a:avLst/>
            </a:prstGeom>
          </p:spPr>
        </p:pic>
        <p:pic>
          <p:nvPicPr>
            <p:cNvPr id="1026" name="Picture 2" descr="Dataset Icon Images: Browse 3,149 Stock Photos &amp; Vectors ...">
              <a:extLst>
                <a:ext uri="{FF2B5EF4-FFF2-40B4-BE49-F238E27FC236}">
                  <a16:creationId xmlns:a16="http://schemas.microsoft.com/office/drawing/2014/main" id="{A9CA7C76-374D-8EEA-3B16-3A7C831AA4A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2233"/>
            <a:stretch/>
          </p:blipFill>
          <p:spPr bwMode="auto">
            <a:xfrm>
              <a:off x="1346119" y="2760259"/>
              <a:ext cx="2476500" cy="180734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C12C193-B3C8-4E90-2C82-68AF36CA0325}"/>
                </a:ext>
              </a:extLst>
            </p:cNvPr>
            <p:cNvSpPr/>
            <p:nvPr/>
          </p:nvSpPr>
          <p:spPr>
            <a:xfrm>
              <a:off x="474191" y="1994000"/>
              <a:ext cx="4185937" cy="364534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 name="TextBox 4">
              <a:extLst>
                <a:ext uri="{FF2B5EF4-FFF2-40B4-BE49-F238E27FC236}">
                  <a16:creationId xmlns:a16="http://schemas.microsoft.com/office/drawing/2014/main" id="{B1909959-C0EB-487C-9308-B402DD7E1927}"/>
                </a:ext>
              </a:extLst>
            </p:cNvPr>
            <p:cNvSpPr txBox="1"/>
            <p:nvPr/>
          </p:nvSpPr>
          <p:spPr>
            <a:xfrm>
              <a:off x="935415" y="4662080"/>
              <a:ext cx="3297907" cy="861775"/>
            </a:xfrm>
            <a:prstGeom prst="rect">
              <a:avLst/>
            </a:prstGeom>
            <a:noFill/>
          </p:spPr>
          <p:txBody>
            <a:bodyPr wrap="square" rtlCol="0">
              <a:spAutoFit/>
            </a:bodyPr>
            <a:lstStyle/>
            <a:p>
              <a:pPr algn="ctr"/>
              <a:r>
                <a:rPr lang="en-US" sz="1800">
                  <a:latin typeface="Book Antiqua" panose="02040602050305030304" pitchFamily="18" charset="0"/>
                </a:rPr>
                <a:t>CIC 2020 Malware Collection</a:t>
              </a:r>
            </a:p>
          </p:txBody>
        </p:sp>
      </p:grpSp>
      <p:sp>
        <p:nvSpPr>
          <p:cNvPr id="28" name="Rectangle 27">
            <a:extLst>
              <a:ext uri="{FF2B5EF4-FFF2-40B4-BE49-F238E27FC236}">
                <a16:creationId xmlns:a16="http://schemas.microsoft.com/office/drawing/2014/main" id="{F163EB27-745F-D1AD-A9B4-474E14B1A464}"/>
              </a:ext>
            </a:extLst>
          </p:cNvPr>
          <p:cNvSpPr/>
          <p:nvPr/>
        </p:nvSpPr>
        <p:spPr>
          <a:xfrm>
            <a:off x="7070069" y="1935411"/>
            <a:ext cx="1863963" cy="162324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25" name="Group 24">
            <a:extLst>
              <a:ext uri="{FF2B5EF4-FFF2-40B4-BE49-F238E27FC236}">
                <a16:creationId xmlns:a16="http://schemas.microsoft.com/office/drawing/2014/main" id="{B43D3C06-6663-4A64-76E5-90B461B4CD54}"/>
              </a:ext>
            </a:extLst>
          </p:cNvPr>
          <p:cNvGrpSpPr/>
          <p:nvPr/>
        </p:nvGrpSpPr>
        <p:grpSpPr>
          <a:xfrm>
            <a:off x="3673963" y="1865119"/>
            <a:ext cx="3228047" cy="1765658"/>
            <a:chOff x="2398486" y="1886433"/>
            <a:chExt cx="4304063" cy="2354210"/>
          </a:xfrm>
        </p:grpSpPr>
        <p:sp>
          <p:nvSpPr>
            <p:cNvPr id="16" name="Rectangle 15">
              <a:extLst>
                <a:ext uri="{FF2B5EF4-FFF2-40B4-BE49-F238E27FC236}">
                  <a16:creationId xmlns:a16="http://schemas.microsoft.com/office/drawing/2014/main" id="{0E808AA9-5736-D46A-C73A-99BBBC6F2657}"/>
                </a:ext>
              </a:extLst>
            </p:cNvPr>
            <p:cNvSpPr/>
            <p:nvPr/>
          </p:nvSpPr>
          <p:spPr>
            <a:xfrm>
              <a:off x="4888478" y="2212519"/>
              <a:ext cx="1707146" cy="2916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Static</a:t>
              </a:r>
            </a:p>
          </p:txBody>
        </p:sp>
        <p:sp>
          <p:nvSpPr>
            <p:cNvPr id="17" name="Rectangle 16">
              <a:extLst>
                <a:ext uri="{FF2B5EF4-FFF2-40B4-BE49-F238E27FC236}">
                  <a16:creationId xmlns:a16="http://schemas.microsoft.com/office/drawing/2014/main" id="{B80A6587-500C-B619-19DF-285C23969687}"/>
                </a:ext>
              </a:extLst>
            </p:cNvPr>
            <p:cNvSpPr/>
            <p:nvPr/>
          </p:nvSpPr>
          <p:spPr>
            <a:xfrm>
              <a:off x="4888478" y="2721974"/>
              <a:ext cx="1707146" cy="2916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Dynamic</a:t>
              </a:r>
            </a:p>
          </p:txBody>
        </p:sp>
        <p:sp>
          <p:nvSpPr>
            <p:cNvPr id="18" name="Rectangle 17">
              <a:extLst>
                <a:ext uri="{FF2B5EF4-FFF2-40B4-BE49-F238E27FC236}">
                  <a16:creationId xmlns:a16="http://schemas.microsoft.com/office/drawing/2014/main" id="{84D9B41F-561A-CCB4-98E2-9BBE022BAF54}"/>
                </a:ext>
              </a:extLst>
            </p:cNvPr>
            <p:cNvSpPr/>
            <p:nvPr/>
          </p:nvSpPr>
          <p:spPr>
            <a:xfrm>
              <a:off x="2398486" y="1886433"/>
              <a:ext cx="4304063" cy="2354210"/>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19" name="Picture 18" descr="A picture containing graphics, sketch, drawing, art&#10;&#10;Description automatically generated">
              <a:extLst>
                <a:ext uri="{FF2B5EF4-FFF2-40B4-BE49-F238E27FC236}">
                  <a16:creationId xmlns:a16="http://schemas.microsoft.com/office/drawing/2014/main" id="{8576C33A-0CE1-5D08-B55D-6E706AD607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22853" y="2621725"/>
              <a:ext cx="1032888" cy="1032888"/>
            </a:xfrm>
            <a:prstGeom prst="rect">
              <a:avLst/>
            </a:prstGeom>
          </p:spPr>
        </p:pic>
        <p:sp>
          <p:nvSpPr>
            <p:cNvPr id="20" name="Rectangle 19">
              <a:extLst>
                <a:ext uri="{FF2B5EF4-FFF2-40B4-BE49-F238E27FC236}">
                  <a16:creationId xmlns:a16="http://schemas.microsoft.com/office/drawing/2014/main" id="{412E5CED-F961-D3CF-5D20-734E8DB4670A}"/>
                </a:ext>
              </a:extLst>
            </p:cNvPr>
            <p:cNvSpPr/>
            <p:nvPr/>
          </p:nvSpPr>
          <p:spPr>
            <a:xfrm>
              <a:off x="2398486" y="1886433"/>
              <a:ext cx="2266950" cy="471906"/>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t>Feature Extraction</a:t>
              </a:r>
            </a:p>
          </p:txBody>
        </p:sp>
        <p:pic>
          <p:nvPicPr>
            <p:cNvPr id="21" name="Picture 20" descr="A picture containing graphics, sketch, drawing, art&#10;&#10;Description automatically generated">
              <a:extLst>
                <a:ext uri="{FF2B5EF4-FFF2-40B4-BE49-F238E27FC236}">
                  <a16:creationId xmlns:a16="http://schemas.microsoft.com/office/drawing/2014/main" id="{29B1E38D-3F07-A2A1-18C5-6B1C36B724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82932" y="2541107"/>
              <a:ext cx="703080" cy="703080"/>
            </a:xfrm>
            <a:prstGeom prst="rect">
              <a:avLst/>
            </a:prstGeom>
          </p:spPr>
        </p:pic>
        <p:pic>
          <p:nvPicPr>
            <p:cNvPr id="22" name="Picture 21" descr="A picture containing graphics, sketch, drawing, art&#10;&#10;Description automatically generated">
              <a:extLst>
                <a:ext uri="{FF2B5EF4-FFF2-40B4-BE49-F238E27FC236}">
                  <a16:creationId xmlns:a16="http://schemas.microsoft.com/office/drawing/2014/main" id="{A89AD279-6569-B6D8-949A-2B0D938B8A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71181" y="3474038"/>
              <a:ext cx="408774" cy="408774"/>
            </a:xfrm>
            <a:prstGeom prst="rect">
              <a:avLst/>
            </a:prstGeom>
          </p:spPr>
        </p:pic>
        <p:sp>
          <p:nvSpPr>
            <p:cNvPr id="23" name="Rectangle 22">
              <a:extLst>
                <a:ext uri="{FF2B5EF4-FFF2-40B4-BE49-F238E27FC236}">
                  <a16:creationId xmlns:a16="http://schemas.microsoft.com/office/drawing/2014/main" id="{8D2A9C98-FB21-8C09-48F9-1C5D23B1FEB9}"/>
                </a:ext>
              </a:extLst>
            </p:cNvPr>
            <p:cNvSpPr/>
            <p:nvPr/>
          </p:nvSpPr>
          <p:spPr>
            <a:xfrm>
              <a:off x="4888478" y="3220017"/>
              <a:ext cx="1707146" cy="2916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Pre-analysis</a:t>
              </a:r>
            </a:p>
          </p:txBody>
        </p:sp>
        <p:sp>
          <p:nvSpPr>
            <p:cNvPr id="24" name="Rectangle 23">
              <a:extLst>
                <a:ext uri="{FF2B5EF4-FFF2-40B4-BE49-F238E27FC236}">
                  <a16:creationId xmlns:a16="http://schemas.microsoft.com/office/drawing/2014/main" id="{D82EDF82-8120-8A3B-FF4A-FDBAFCBAF110}"/>
                </a:ext>
              </a:extLst>
            </p:cNvPr>
            <p:cNvSpPr/>
            <p:nvPr/>
          </p:nvSpPr>
          <p:spPr>
            <a:xfrm>
              <a:off x="4888478" y="3718060"/>
              <a:ext cx="1707146" cy="2916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VirusTotal</a:t>
              </a:r>
            </a:p>
          </p:txBody>
        </p:sp>
      </p:grpSp>
      <p:sp>
        <p:nvSpPr>
          <p:cNvPr id="26" name="Arrow: Right 25">
            <a:extLst>
              <a:ext uri="{FF2B5EF4-FFF2-40B4-BE49-F238E27FC236}">
                <a16:creationId xmlns:a16="http://schemas.microsoft.com/office/drawing/2014/main" id="{E940AD3B-E32C-2F24-73D3-CE160186F405}"/>
              </a:ext>
            </a:extLst>
          </p:cNvPr>
          <p:cNvSpPr/>
          <p:nvPr/>
        </p:nvSpPr>
        <p:spPr>
          <a:xfrm>
            <a:off x="3151519" y="2678874"/>
            <a:ext cx="571385" cy="353929"/>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1028" name="Picture 4" descr="Dataset Icon Images – Browse 4,040 Stock Photos, Vectors ...">
            <a:extLst>
              <a:ext uri="{FF2B5EF4-FFF2-40B4-BE49-F238E27FC236}">
                <a16:creationId xmlns:a16="http://schemas.microsoft.com/office/drawing/2014/main" id="{D48EC82C-5C14-E728-080F-C53137402B56}"/>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27902"/>
          <a:stretch/>
        </p:blipFill>
        <p:spPr bwMode="auto">
          <a:xfrm>
            <a:off x="7355132" y="2011785"/>
            <a:ext cx="1334178" cy="961923"/>
          </a:xfrm>
          <a:prstGeom prst="rect">
            <a:avLst/>
          </a:prstGeom>
          <a:noFill/>
          <a:extLst>
            <a:ext uri="{909E8E84-426E-40DD-AFC4-6F175D3DCCD1}">
              <a14:hiddenFill xmlns:a14="http://schemas.microsoft.com/office/drawing/2010/main">
                <a:solidFill>
                  <a:srgbClr val="FFFFFF"/>
                </a:solidFill>
              </a14:hiddenFill>
            </a:ext>
          </a:extLst>
        </p:spPr>
      </p:pic>
      <p:sp>
        <p:nvSpPr>
          <p:cNvPr id="27" name="Arrow: Right 26">
            <a:extLst>
              <a:ext uri="{FF2B5EF4-FFF2-40B4-BE49-F238E27FC236}">
                <a16:creationId xmlns:a16="http://schemas.microsoft.com/office/drawing/2014/main" id="{34CEEDFB-40C4-E972-8027-A945BB6AA919}"/>
              </a:ext>
            </a:extLst>
          </p:cNvPr>
          <p:cNvSpPr/>
          <p:nvPr/>
        </p:nvSpPr>
        <p:spPr>
          <a:xfrm>
            <a:off x="6854129" y="2619780"/>
            <a:ext cx="571385" cy="353929"/>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0" name="TextBox 29">
            <a:extLst>
              <a:ext uri="{FF2B5EF4-FFF2-40B4-BE49-F238E27FC236}">
                <a16:creationId xmlns:a16="http://schemas.microsoft.com/office/drawing/2014/main" id="{CC0F0065-7384-6745-0EF7-0B2B609D1D76}"/>
              </a:ext>
            </a:extLst>
          </p:cNvPr>
          <p:cNvSpPr txBox="1"/>
          <p:nvPr/>
        </p:nvSpPr>
        <p:spPr>
          <a:xfrm>
            <a:off x="7539301" y="3050082"/>
            <a:ext cx="888385" cy="253916"/>
          </a:xfrm>
          <a:prstGeom prst="rect">
            <a:avLst/>
          </a:prstGeom>
          <a:noFill/>
        </p:spPr>
        <p:txBody>
          <a:bodyPr wrap="none" rtlCol="0">
            <a:spAutoFit/>
          </a:bodyPr>
          <a:lstStyle/>
          <a:p>
            <a:r>
              <a:rPr lang="en-US" sz="1050"/>
              <a:t>Our dataset</a:t>
            </a:r>
          </a:p>
        </p:txBody>
      </p:sp>
      <p:sp>
        <p:nvSpPr>
          <p:cNvPr id="3" name="Chỗ dành sẵn cho Số hiệu Bản chiếu 2">
            <a:extLst>
              <a:ext uri="{FF2B5EF4-FFF2-40B4-BE49-F238E27FC236}">
                <a16:creationId xmlns:a16="http://schemas.microsoft.com/office/drawing/2014/main" id="{0928DE8F-5262-F9EB-2527-A803B71202D4}"/>
              </a:ext>
            </a:extLst>
          </p:cNvPr>
          <p:cNvSpPr>
            <a:spLocks noGrp="1"/>
          </p:cNvSpPr>
          <p:nvPr>
            <p:ph type="sldNum" sz="quarter" idx="12"/>
          </p:nvPr>
        </p:nvSpPr>
        <p:spPr/>
        <p:txBody>
          <a:bodyPr/>
          <a:lstStyle/>
          <a:p>
            <a:r>
              <a:rPr lang="en-US" dirty="0">
                <a:solidFill>
                  <a:schemeClr val="bg1"/>
                </a:solidFill>
              </a:rPr>
              <a:t>0</a:t>
            </a:r>
            <a:endParaRPr lang="vi-VN" dirty="0">
              <a:solidFill>
                <a:schemeClr val="bg1"/>
              </a:solidFill>
            </a:endParaRPr>
          </a:p>
        </p:txBody>
      </p:sp>
    </p:spTree>
    <p:extLst>
      <p:ext uri="{BB962C8B-B14F-4D97-AF65-F5344CB8AC3E}">
        <p14:creationId xmlns:p14="http://schemas.microsoft.com/office/powerpoint/2010/main" val="231825066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10">
            <a:extLst>
              <a:ext uri="{FF2B5EF4-FFF2-40B4-BE49-F238E27FC236}">
                <a16:creationId xmlns:a16="http://schemas.microsoft.com/office/drawing/2014/main" id="{ACDE9348-AF3C-2DB0-C8E3-20A621CCCD5F}"/>
              </a:ext>
            </a:extLst>
          </p:cNvPr>
          <p:cNvGraphicFramePr>
            <a:graphicFrameLocks noGrp="1"/>
          </p:cNvGraphicFramePr>
          <p:nvPr>
            <p:extLst>
              <p:ext uri="{D42A27DB-BD31-4B8C-83A1-F6EECF244321}">
                <p14:modId xmlns:p14="http://schemas.microsoft.com/office/powerpoint/2010/main" val="1763404422"/>
              </p:ext>
            </p:extLst>
          </p:nvPr>
        </p:nvGraphicFramePr>
        <p:xfrm>
          <a:off x="5120641" y="1296758"/>
          <a:ext cx="3746090" cy="1946910"/>
        </p:xfrm>
        <a:graphic>
          <a:graphicData uri="http://schemas.openxmlformats.org/drawingml/2006/table">
            <a:tbl>
              <a:tblPr firstRow="1" bandRow="1">
                <a:tableStyleId>{5C22544A-7EE6-4342-B048-85BDC9FD1C3A}</a:tableStyleId>
              </a:tblPr>
              <a:tblGrid>
                <a:gridCol w="1747683">
                  <a:extLst>
                    <a:ext uri="{9D8B030D-6E8A-4147-A177-3AD203B41FA5}">
                      <a16:colId xmlns:a16="http://schemas.microsoft.com/office/drawing/2014/main" val="71913267"/>
                    </a:ext>
                  </a:extLst>
                </a:gridCol>
                <a:gridCol w="1998407">
                  <a:extLst>
                    <a:ext uri="{9D8B030D-6E8A-4147-A177-3AD203B41FA5}">
                      <a16:colId xmlns:a16="http://schemas.microsoft.com/office/drawing/2014/main" val="1682843929"/>
                    </a:ext>
                  </a:extLst>
                </a:gridCol>
              </a:tblGrid>
              <a:tr h="278130">
                <a:tc>
                  <a:txBody>
                    <a:bodyPr/>
                    <a:lstStyle/>
                    <a:p>
                      <a:pPr algn="ctr"/>
                      <a:r>
                        <a:rPr lang="en-US" sz="1100">
                          <a:latin typeface="Book Antiqua" panose="02040602050305030304" pitchFamily="18" charset="0"/>
                        </a:rPr>
                        <a:t>Type </a:t>
                      </a:r>
                    </a:p>
                  </a:txBody>
                  <a:tcPr marL="68580" marR="68580" marT="34290" marB="34290"/>
                </a:tc>
                <a:tc>
                  <a:txBody>
                    <a:bodyPr/>
                    <a:lstStyle/>
                    <a:p>
                      <a:pPr algn="ctr"/>
                      <a:r>
                        <a:rPr lang="en-US" sz="1100">
                          <a:latin typeface="Book Antiqua" panose="02040602050305030304" pitchFamily="18" charset="0"/>
                        </a:rPr>
                        <a:t>Number of samples</a:t>
                      </a:r>
                    </a:p>
                  </a:txBody>
                  <a:tcPr marL="68580" marR="68580" marT="34290" marB="34290"/>
                </a:tc>
                <a:extLst>
                  <a:ext uri="{0D108BD9-81ED-4DB2-BD59-A6C34878D82A}">
                    <a16:rowId xmlns:a16="http://schemas.microsoft.com/office/drawing/2014/main" val="3930971432"/>
                  </a:ext>
                </a:extLst>
              </a:tr>
              <a:tr h="278130">
                <a:tc>
                  <a:txBody>
                    <a:bodyPr/>
                    <a:lstStyle/>
                    <a:p>
                      <a:pPr algn="ctr"/>
                      <a:r>
                        <a:rPr lang="en-US" sz="1100">
                          <a:latin typeface="Book Antiqua" panose="02040602050305030304" pitchFamily="18" charset="0"/>
                        </a:rPr>
                        <a:t>Risk ware </a:t>
                      </a:r>
                    </a:p>
                  </a:txBody>
                  <a:tcPr marL="68580" marR="68580" marT="34290" marB="34290"/>
                </a:tc>
                <a:tc>
                  <a:txBody>
                    <a:bodyPr/>
                    <a:lstStyle/>
                    <a:p>
                      <a:pPr algn="ctr"/>
                      <a:r>
                        <a:rPr lang="en-US" sz="1100" dirty="0">
                          <a:latin typeface="Book Antiqua" panose="02040602050305030304" pitchFamily="18" charset="0"/>
                        </a:rPr>
                        <a:t> 2,370</a:t>
                      </a:r>
                    </a:p>
                  </a:txBody>
                  <a:tcPr marL="68580" marR="68580" marT="34290" marB="34290"/>
                </a:tc>
                <a:extLst>
                  <a:ext uri="{0D108BD9-81ED-4DB2-BD59-A6C34878D82A}">
                    <a16:rowId xmlns:a16="http://schemas.microsoft.com/office/drawing/2014/main" val="1783837361"/>
                  </a:ext>
                </a:extLst>
              </a:tr>
              <a:tr h="278130">
                <a:tc>
                  <a:txBody>
                    <a:bodyPr/>
                    <a:lstStyle/>
                    <a:p>
                      <a:pPr algn="ctr"/>
                      <a:r>
                        <a:rPr lang="en-US" sz="1100">
                          <a:latin typeface="Book Antiqua" panose="02040602050305030304" pitchFamily="18" charset="0"/>
                        </a:rPr>
                        <a:t>Adware</a:t>
                      </a:r>
                    </a:p>
                  </a:txBody>
                  <a:tcPr marL="68580" marR="68580" marT="34290" marB="34290"/>
                </a:tc>
                <a:tc>
                  <a:txBody>
                    <a:bodyPr/>
                    <a:lstStyle/>
                    <a:p>
                      <a:pPr algn="ctr"/>
                      <a:r>
                        <a:rPr lang="en-US" sz="1100" dirty="0">
                          <a:latin typeface="Book Antiqua" panose="02040602050305030304" pitchFamily="18" charset="0"/>
                        </a:rPr>
                        <a:t> 1,402</a:t>
                      </a:r>
                    </a:p>
                  </a:txBody>
                  <a:tcPr marL="68580" marR="68580" marT="34290" marB="34290"/>
                </a:tc>
                <a:extLst>
                  <a:ext uri="{0D108BD9-81ED-4DB2-BD59-A6C34878D82A}">
                    <a16:rowId xmlns:a16="http://schemas.microsoft.com/office/drawing/2014/main" val="3874570709"/>
                  </a:ext>
                </a:extLst>
              </a:tr>
              <a:tr h="278130">
                <a:tc>
                  <a:txBody>
                    <a:bodyPr/>
                    <a:lstStyle/>
                    <a:p>
                      <a:pPr algn="ctr"/>
                      <a:r>
                        <a:rPr lang="en-US" sz="1100">
                          <a:latin typeface="Book Antiqua" panose="02040602050305030304" pitchFamily="18" charset="0"/>
                        </a:rPr>
                        <a:t>Banking</a:t>
                      </a:r>
                    </a:p>
                  </a:txBody>
                  <a:tcPr marL="68580" marR="68580" marT="34290" marB="34290"/>
                </a:tc>
                <a:tc>
                  <a:txBody>
                    <a:bodyPr/>
                    <a:lstStyle/>
                    <a:p>
                      <a:pPr algn="ctr"/>
                      <a:r>
                        <a:rPr lang="en-US" sz="1100" dirty="0">
                          <a:latin typeface="Book Antiqua" panose="02040602050305030304" pitchFamily="18" charset="0"/>
                        </a:rPr>
                        <a:t> 2,096</a:t>
                      </a:r>
                    </a:p>
                  </a:txBody>
                  <a:tcPr marL="68580" marR="68580" marT="34290" marB="34290"/>
                </a:tc>
                <a:extLst>
                  <a:ext uri="{0D108BD9-81ED-4DB2-BD59-A6C34878D82A}">
                    <a16:rowId xmlns:a16="http://schemas.microsoft.com/office/drawing/2014/main" val="3206949261"/>
                  </a:ext>
                </a:extLst>
              </a:tr>
              <a:tr h="278130">
                <a:tc>
                  <a:txBody>
                    <a:bodyPr/>
                    <a:lstStyle/>
                    <a:p>
                      <a:pPr algn="ctr"/>
                      <a:r>
                        <a:rPr lang="en-US" sz="1100" b="1">
                          <a:latin typeface="Book Antiqua" panose="02040602050305030304" pitchFamily="18" charset="0"/>
                        </a:rPr>
                        <a:t>Malware</a:t>
                      </a:r>
                    </a:p>
                  </a:txBody>
                  <a:tcPr marL="68580" marR="68580" marT="34290" marB="34290"/>
                </a:tc>
                <a:tc>
                  <a:txBody>
                    <a:bodyPr/>
                    <a:lstStyle/>
                    <a:p>
                      <a:pPr algn="ctr"/>
                      <a:r>
                        <a:rPr lang="en-US" sz="1100" b="1" dirty="0">
                          <a:latin typeface="Book Antiqua" panose="02040602050305030304" pitchFamily="18" charset="0"/>
                        </a:rPr>
                        <a:t> 5,868 (59.7%)</a:t>
                      </a:r>
                    </a:p>
                  </a:txBody>
                  <a:tcPr marL="68580" marR="68580" marT="34290" marB="34290"/>
                </a:tc>
                <a:extLst>
                  <a:ext uri="{0D108BD9-81ED-4DB2-BD59-A6C34878D82A}">
                    <a16:rowId xmlns:a16="http://schemas.microsoft.com/office/drawing/2014/main" val="3097087166"/>
                  </a:ext>
                </a:extLst>
              </a:tr>
              <a:tr h="278130">
                <a:tc>
                  <a:txBody>
                    <a:bodyPr/>
                    <a:lstStyle/>
                    <a:p>
                      <a:pPr algn="ctr"/>
                      <a:r>
                        <a:rPr lang="en-US" sz="1100" b="1">
                          <a:latin typeface="Book Antiqua" panose="02040602050305030304" pitchFamily="18" charset="0"/>
                        </a:rPr>
                        <a:t>Benign</a:t>
                      </a:r>
                    </a:p>
                  </a:txBody>
                  <a:tcPr marL="68580" marR="68580" marT="34290" marB="34290"/>
                </a:tc>
                <a:tc>
                  <a:txBody>
                    <a:bodyPr/>
                    <a:lstStyle/>
                    <a:p>
                      <a:pPr algn="ctr"/>
                      <a:r>
                        <a:rPr lang="en-US" sz="1100" b="1" dirty="0">
                          <a:latin typeface="Book Antiqua" panose="02040602050305030304" pitchFamily="18" charset="0"/>
                        </a:rPr>
                        <a:t> 4,126 (41.3%)</a:t>
                      </a:r>
                    </a:p>
                  </a:txBody>
                  <a:tcPr marL="68580" marR="68580" marT="34290" marB="34290"/>
                </a:tc>
                <a:extLst>
                  <a:ext uri="{0D108BD9-81ED-4DB2-BD59-A6C34878D82A}">
                    <a16:rowId xmlns:a16="http://schemas.microsoft.com/office/drawing/2014/main" val="2598553386"/>
                  </a:ext>
                </a:extLst>
              </a:tr>
              <a:tr h="278130">
                <a:tc>
                  <a:txBody>
                    <a:bodyPr/>
                    <a:lstStyle/>
                    <a:p>
                      <a:pPr algn="ctr"/>
                      <a:r>
                        <a:rPr lang="en-US" sz="1100" b="1">
                          <a:latin typeface="Book Antiqua" panose="02040602050305030304" pitchFamily="18" charset="0"/>
                        </a:rPr>
                        <a:t>Total</a:t>
                      </a:r>
                    </a:p>
                  </a:txBody>
                  <a:tcPr marL="68580" marR="68580" marT="34290" marB="34290"/>
                </a:tc>
                <a:tc>
                  <a:txBody>
                    <a:bodyPr/>
                    <a:lstStyle/>
                    <a:p>
                      <a:pPr algn="ctr"/>
                      <a:r>
                        <a:rPr lang="en-US" sz="1100" b="1" dirty="0">
                          <a:latin typeface="Book Antiqua" panose="02040602050305030304" pitchFamily="18" charset="0"/>
                        </a:rPr>
                        <a:t>9,994</a:t>
                      </a:r>
                    </a:p>
                  </a:txBody>
                  <a:tcPr marL="68580" marR="68580" marT="34290" marB="34290"/>
                </a:tc>
                <a:extLst>
                  <a:ext uri="{0D108BD9-81ED-4DB2-BD59-A6C34878D82A}">
                    <a16:rowId xmlns:a16="http://schemas.microsoft.com/office/drawing/2014/main" val="3070073269"/>
                  </a:ext>
                </a:extLst>
              </a:tr>
            </a:tbl>
          </a:graphicData>
        </a:graphic>
      </p:graphicFrame>
      <p:sp>
        <p:nvSpPr>
          <p:cNvPr id="11" name="TextBox 10">
            <a:extLst>
              <a:ext uri="{FF2B5EF4-FFF2-40B4-BE49-F238E27FC236}">
                <a16:creationId xmlns:a16="http://schemas.microsoft.com/office/drawing/2014/main" id="{5002EDFB-7166-B3AD-8278-199C20F7BED1}"/>
              </a:ext>
            </a:extLst>
          </p:cNvPr>
          <p:cNvSpPr txBox="1"/>
          <p:nvPr/>
        </p:nvSpPr>
        <p:spPr>
          <a:xfrm>
            <a:off x="6001750" y="3243668"/>
            <a:ext cx="1755609" cy="323165"/>
          </a:xfrm>
          <a:prstGeom prst="rect">
            <a:avLst/>
          </a:prstGeom>
          <a:noFill/>
        </p:spPr>
        <p:txBody>
          <a:bodyPr wrap="none" rtlCol="0">
            <a:spAutoFit/>
          </a:bodyPr>
          <a:lstStyle/>
          <a:p>
            <a:pPr algn="ctr"/>
            <a:r>
              <a:rPr lang="en-US" sz="1500" i="1" dirty="0">
                <a:latin typeface="Book Antiqua" panose="02040602050305030304" pitchFamily="18" charset="0"/>
              </a:rPr>
              <a:t>Our dataset (JSON)</a:t>
            </a:r>
          </a:p>
        </p:txBody>
      </p:sp>
      <p:sp>
        <p:nvSpPr>
          <p:cNvPr id="12" name="TextBox 11">
            <a:extLst>
              <a:ext uri="{FF2B5EF4-FFF2-40B4-BE49-F238E27FC236}">
                <a16:creationId xmlns:a16="http://schemas.microsoft.com/office/drawing/2014/main" id="{8C73A942-A9A7-8DC1-E27E-C3BA778A3B84}"/>
              </a:ext>
            </a:extLst>
          </p:cNvPr>
          <p:cNvSpPr txBox="1"/>
          <p:nvPr/>
        </p:nvSpPr>
        <p:spPr>
          <a:xfrm>
            <a:off x="1724137" y="3600245"/>
            <a:ext cx="5980998" cy="1443216"/>
          </a:xfrm>
          <a:prstGeom prst="rect">
            <a:avLst/>
          </a:prstGeom>
          <a:noFill/>
        </p:spPr>
        <p:txBody>
          <a:bodyPr wrap="square" rtlCol="0">
            <a:spAutoFit/>
          </a:bodyPr>
          <a:lstStyle/>
          <a:p>
            <a:pPr>
              <a:lnSpc>
                <a:spcPct val="150000"/>
              </a:lnSpc>
            </a:pPr>
            <a:r>
              <a:rPr lang="en-US" sz="1500" dirty="0">
                <a:latin typeface="Book Antiqua" panose="02040602050305030304" pitchFamily="18" charset="0"/>
              </a:rPr>
              <a:t>Features of dataset</a:t>
            </a:r>
          </a:p>
          <a:p>
            <a:pPr marL="342900" indent="-342900">
              <a:lnSpc>
                <a:spcPct val="150000"/>
              </a:lnSpc>
              <a:buFont typeface="Wingdings" panose="05000000000000000000" pitchFamily="2" charset="2"/>
              <a:buChar char="§"/>
            </a:pPr>
            <a:r>
              <a:rPr lang="en-US" sz="1500" dirty="0">
                <a:latin typeface="Book Antiqua" panose="02040602050305030304" pitchFamily="18" charset="0"/>
              </a:rPr>
              <a:t>Large, new, abundant, all-rounded from many malware types</a:t>
            </a:r>
          </a:p>
          <a:p>
            <a:pPr marL="342900" indent="-342900">
              <a:lnSpc>
                <a:spcPct val="150000"/>
              </a:lnSpc>
              <a:buFont typeface="Wingdings" panose="05000000000000000000" pitchFamily="2" charset="2"/>
              <a:buChar char="§"/>
            </a:pPr>
            <a:r>
              <a:rPr lang="en-US" sz="1500" dirty="0">
                <a:latin typeface="Book Antiqua" panose="02040602050305030304" pitchFamily="18" charset="0"/>
              </a:rPr>
              <a:t>Serve for numerous context, applicable for further research or used in machine learning training model</a:t>
            </a:r>
          </a:p>
        </p:txBody>
      </p:sp>
      <p:sp>
        <p:nvSpPr>
          <p:cNvPr id="3" name="Slide Number Placeholder 2">
            <a:extLst>
              <a:ext uri="{FF2B5EF4-FFF2-40B4-BE49-F238E27FC236}">
                <a16:creationId xmlns:a16="http://schemas.microsoft.com/office/drawing/2014/main" id="{5C1239A2-5BE4-60D4-ED78-372017D7117C}"/>
              </a:ext>
            </a:extLst>
          </p:cNvPr>
          <p:cNvSpPr>
            <a:spLocks noGrp="1"/>
          </p:cNvSpPr>
          <p:nvPr>
            <p:ph type="sldNum" sz="quarter" idx="12"/>
          </p:nvPr>
        </p:nvSpPr>
        <p:spPr/>
        <p:txBody>
          <a:bodyPr/>
          <a:lstStyle/>
          <a:p>
            <a:r>
              <a:rPr lang="en-US" dirty="0">
                <a:solidFill>
                  <a:schemeClr val="bg1"/>
                </a:solidFill>
              </a:rPr>
              <a:t>0</a:t>
            </a:r>
          </a:p>
        </p:txBody>
      </p:sp>
      <p:graphicFrame>
        <p:nvGraphicFramePr>
          <p:cNvPr id="7" name="Table 10">
            <a:extLst>
              <a:ext uri="{FF2B5EF4-FFF2-40B4-BE49-F238E27FC236}">
                <a16:creationId xmlns:a16="http://schemas.microsoft.com/office/drawing/2014/main" id="{901FDAFF-ABA7-CE65-6A49-C6ED13A8414D}"/>
              </a:ext>
            </a:extLst>
          </p:cNvPr>
          <p:cNvGraphicFramePr>
            <a:graphicFrameLocks noGrp="1"/>
          </p:cNvGraphicFramePr>
          <p:nvPr>
            <p:extLst>
              <p:ext uri="{D42A27DB-BD31-4B8C-83A1-F6EECF244321}">
                <p14:modId xmlns:p14="http://schemas.microsoft.com/office/powerpoint/2010/main" val="2881154132"/>
              </p:ext>
            </p:extLst>
          </p:nvPr>
        </p:nvGraphicFramePr>
        <p:xfrm>
          <a:off x="277270" y="1296758"/>
          <a:ext cx="3746090" cy="1946910"/>
        </p:xfrm>
        <a:graphic>
          <a:graphicData uri="http://schemas.openxmlformats.org/drawingml/2006/table">
            <a:tbl>
              <a:tblPr firstRow="1" bandRow="1">
                <a:tableStyleId>{5C22544A-7EE6-4342-B048-85BDC9FD1C3A}</a:tableStyleId>
              </a:tblPr>
              <a:tblGrid>
                <a:gridCol w="1747683">
                  <a:extLst>
                    <a:ext uri="{9D8B030D-6E8A-4147-A177-3AD203B41FA5}">
                      <a16:colId xmlns:a16="http://schemas.microsoft.com/office/drawing/2014/main" val="71913267"/>
                    </a:ext>
                  </a:extLst>
                </a:gridCol>
                <a:gridCol w="1998407">
                  <a:extLst>
                    <a:ext uri="{9D8B030D-6E8A-4147-A177-3AD203B41FA5}">
                      <a16:colId xmlns:a16="http://schemas.microsoft.com/office/drawing/2014/main" val="1682843929"/>
                    </a:ext>
                  </a:extLst>
                </a:gridCol>
              </a:tblGrid>
              <a:tr h="278130">
                <a:tc>
                  <a:txBody>
                    <a:bodyPr/>
                    <a:lstStyle/>
                    <a:p>
                      <a:pPr algn="ctr"/>
                      <a:r>
                        <a:rPr lang="en-US" sz="1100">
                          <a:latin typeface="Book Antiqua" panose="02040602050305030304" pitchFamily="18" charset="0"/>
                        </a:rPr>
                        <a:t>Type </a:t>
                      </a:r>
                    </a:p>
                  </a:txBody>
                  <a:tcPr marL="68580" marR="68580" marT="34290" marB="34290"/>
                </a:tc>
                <a:tc>
                  <a:txBody>
                    <a:bodyPr/>
                    <a:lstStyle/>
                    <a:p>
                      <a:pPr algn="ctr"/>
                      <a:r>
                        <a:rPr lang="en-US" sz="1100">
                          <a:latin typeface="Book Antiqua" panose="02040602050305030304" pitchFamily="18" charset="0"/>
                        </a:rPr>
                        <a:t>Number of samples</a:t>
                      </a:r>
                    </a:p>
                  </a:txBody>
                  <a:tcPr marL="68580" marR="68580" marT="34290" marB="34290"/>
                </a:tc>
                <a:extLst>
                  <a:ext uri="{0D108BD9-81ED-4DB2-BD59-A6C34878D82A}">
                    <a16:rowId xmlns:a16="http://schemas.microsoft.com/office/drawing/2014/main" val="3930971432"/>
                  </a:ext>
                </a:extLst>
              </a:tr>
              <a:tr h="278130">
                <a:tc>
                  <a:txBody>
                    <a:bodyPr/>
                    <a:lstStyle/>
                    <a:p>
                      <a:pPr algn="ctr"/>
                      <a:r>
                        <a:rPr lang="en-US" sz="1100">
                          <a:latin typeface="Book Antiqua" panose="02040602050305030304" pitchFamily="18" charset="0"/>
                        </a:rPr>
                        <a:t>Risk ware </a:t>
                      </a:r>
                    </a:p>
                  </a:txBody>
                  <a:tcPr marL="68580" marR="68580" marT="34290" marB="34290"/>
                </a:tc>
                <a:tc>
                  <a:txBody>
                    <a:bodyPr/>
                    <a:lstStyle/>
                    <a:p>
                      <a:pPr algn="ctr"/>
                      <a:r>
                        <a:rPr lang="en-US" sz="1100" dirty="0">
                          <a:latin typeface="Book Antiqua" panose="02040602050305030304" pitchFamily="18" charset="0"/>
                        </a:rPr>
                        <a:t> 2,546</a:t>
                      </a:r>
                    </a:p>
                  </a:txBody>
                  <a:tcPr marL="68580" marR="68580" marT="34290" marB="34290"/>
                </a:tc>
                <a:extLst>
                  <a:ext uri="{0D108BD9-81ED-4DB2-BD59-A6C34878D82A}">
                    <a16:rowId xmlns:a16="http://schemas.microsoft.com/office/drawing/2014/main" val="1783837361"/>
                  </a:ext>
                </a:extLst>
              </a:tr>
              <a:tr h="278130">
                <a:tc>
                  <a:txBody>
                    <a:bodyPr/>
                    <a:lstStyle/>
                    <a:p>
                      <a:pPr algn="ctr"/>
                      <a:r>
                        <a:rPr lang="en-US" sz="1100">
                          <a:latin typeface="Book Antiqua" panose="02040602050305030304" pitchFamily="18" charset="0"/>
                        </a:rPr>
                        <a:t>Adware</a:t>
                      </a:r>
                    </a:p>
                  </a:txBody>
                  <a:tcPr marL="68580" marR="68580" marT="34290" marB="34290"/>
                </a:tc>
                <a:tc>
                  <a:txBody>
                    <a:bodyPr/>
                    <a:lstStyle/>
                    <a:p>
                      <a:pPr algn="ctr"/>
                      <a:r>
                        <a:rPr lang="en-US" sz="1100" dirty="0">
                          <a:latin typeface="Book Antiqua" panose="02040602050305030304" pitchFamily="18" charset="0"/>
                        </a:rPr>
                        <a:t>1,253</a:t>
                      </a:r>
                    </a:p>
                  </a:txBody>
                  <a:tcPr marL="68580" marR="68580" marT="34290" marB="34290"/>
                </a:tc>
                <a:extLst>
                  <a:ext uri="{0D108BD9-81ED-4DB2-BD59-A6C34878D82A}">
                    <a16:rowId xmlns:a16="http://schemas.microsoft.com/office/drawing/2014/main" val="3874570709"/>
                  </a:ext>
                </a:extLst>
              </a:tr>
              <a:tr h="278130">
                <a:tc>
                  <a:txBody>
                    <a:bodyPr/>
                    <a:lstStyle/>
                    <a:p>
                      <a:pPr algn="ctr"/>
                      <a:r>
                        <a:rPr lang="en-US" sz="1100">
                          <a:latin typeface="Book Antiqua" panose="02040602050305030304" pitchFamily="18" charset="0"/>
                        </a:rPr>
                        <a:t>Banking</a:t>
                      </a:r>
                    </a:p>
                  </a:txBody>
                  <a:tcPr marL="68580" marR="68580" marT="34290" marB="34290"/>
                </a:tc>
                <a:tc>
                  <a:txBody>
                    <a:bodyPr/>
                    <a:lstStyle/>
                    <a:p>
                      <a:pPr algn="ctr"/>
                      <a:r>
                        <a:rPr lang="en-US" sz="1100" dirty="0">
                          <a:latin typeface="Book Antiqua" panose="02040602050305030304" pitchFamily="18" charset="0"/>
                        </a:rPr>
                        <a:t> 2,100</a:t>
                      </a:r>
                    </a:p>
                  </a:txBody>
                  <a:tcPr marL="68580" marR="68580" marT="34290" marB="34290"/>
                </a:tc>
                <a:extLst>
                  <a:ext uri="{0D108BD9-81ED-4DB2-BD59-A6C34878D82A}">
                    <a16:rowId xmlns:a16="http://schemas.microsoft.com/office/drawing/2014/main" val="3206949261"/>
                  </a:ext>
                </a:extLst>
              </a:tr>
              <a:tr h="278130">
                <a:tc>
                  <a:txBody>
                    <a:bodyPr/>
                    <a:lstStyle/>
                    <a:p>
                      <a:pPr algn="ctr"/>
                      <a:r>
                        <a:rPr lang="en-US" sz="1100" b="1">
                          <a:latin typeface="Book Antiqua" panose="02040602050305030304" pitchFamily="18" charset="0"/>
                        </a:rPr>
                        <a:t>Malware</a:t>
                      </a:r>
                    </a:p>
                  </a:txBody>
                  <a:tcPr marL="68580" marR="68580" marT="34290" marB="34290"/>
                </a:tc>
                <a:tc>
                  <a:txBody>
                    <a:bodyPr/>
                    <a:lstStyle/>
                    <a:p>
                      <a:pPr algn="ctr"/>
                      <a:r>
                        <a:rPr lang="en-US" sz="1100" b="1" dirty="0">
                          <a:latin typeface="Book Antiqua" panose="02040602050305030304" pitchFamily="18" charset="0"/>
                        </a:rPr>
                        <a:t> 5,899 </a:t>
                      </a:r>
                    </a:p>
                  </a:txBody>
                  <a:tcPr marL="68580" marR="68580" marT="34290" marB="34290"/>
                </a:tc>
                <a:extLst>
                  <a:ext uri="{0D108BD9-81ED-4DB2-BD59-A6C34878D82A}">
                    <a16:rowId xmlns:a16="http://schemas.microsoft.com/office/drawing/2014/main" val="3097087166"/>
                  </a:ext>
                </a:extLst>
              </a:tr>
              <a:tr h="278130">
                <a:tc>
                  <a:txBody>
                    <a:bodyPr/>
                    <a:lstStyle/>
                    <a:p>
                      <a:pPr algn="ctr"/>
                      <a:r>
                        <a:rPr lang="en-US" sz="1100" b="1">
                          <a:latin typeface="Book Antiqua" panose="02040602050305030304" pitchFamily="18" charset="0"/>
                        </a:rPr>
                        <a:t>Benign</a:t>
                      </a:r>
                    </a:p>
                  </a:txBody>
                  <a:tcPr marL="68580" marR="68580" marT="34290" marB="34290"/>
                </a:tc>
                <a:tc>
                  <a:txBody>
                    <a:bodyPr/>
                    <a:lstStyle/>
                    <a:p>
                      <a:pPr algn="ctr"/>
                      <a:r>
                        <a:rPr lang="en-US" sz="1100" b="1" dirty="0">
                          <a:latin typeface="Book Antiqua" panose="02040602050305030304" pitchFamily="18" charset="0"/>
                        </a:rPr>
                        <a:t> 1,795</a:t>
                      </a:r>
                    </a:p>
                  </a:txBody>
                  <a:tcPr marL="68580" marR="68580" marT="34290" marB="34290"/>
                </a:tc>
                <a:extLst>
                  <a:ext uri="{0D108BD9-81ED-4DB2-BD59-A6C34878D82A}">
                    <a16:rowId xmlns:a16="http://schemas.microsoft.com/office/drawing/2014/main" val="2598553386"/>
                  </a:ext>
                </a:extLst>
              </a:tr>
              <a:tr h="278130">
                <a:tc>
                  <a:txBody>
                    <a:bodyPr/>
                    <a:lstStyle/>
                    <a:p>
                      <a:pPr algn="ctr"/>
                      <a:r>
                        <a:rPr lang="en-US" sz="1100" b="1">
                          <a:latin typeface="Book Antiqua" panose="02040602050305030304" pitchFamily="18" charset="0"/>
                        </a:rPr>
                        <a:t>Total</a:t>
                      </a:r>
                    </a:p>
                  </a:txBody>
                  <a:tcPr marL="68580" marR="68580" marT="34290" marB="34290"/>
                </a:tc>
                <a:tc>
                  <a:txBody>
                    <a:bodyPr/>
                    <a:lstStyle/>
                    <a:p>
                      <a:pPr algn="ctr"/>
                      <a:r>
                        <a:rPr lang="en-US" sz="1100" b="1" dirty="0">
                          <a:latin typeface="Book Antiqua" panose="02040602050305030304" pitchFamily="18" charset="0"/>
                        </a:rPr>
                        <a:t>7,694</a:t>
                      </a:r>
                    </a:p>
                  </a:txBody>
                  <a:tcPr marL="68580" marR="68580" marT="34290" marB="34290"/>
                </a:tc>
                <a:extLst>
                  <a:ext uri="{0D108BD9-81ED-4DB2-BD59-A6C34878D82A}">
                    <a16:rowId xmlns:a16="http://schemas.microsoft.com/office/drawing/2014/main" val="3070073269"/>
                  </a:ext>
                </a:extLst>
              </a:tr>
            </a:tbl>
          </a:graphicData>
        </a:graphic>
      </p:graphicFrame>
      <p:sp>
        <p:nvSpPr>
          <p:cNvPr id="8" name="TextBox 7">
            <a:extLst>
              <a:ext uri="{FF2B5EF4-FFF2-40B4-BE49-F238E27FC236}">
                <a16:creationId xmlns:a16="http://schemas.microsoft.com/office/drawing/2014/main" id="{1F80B50F-4520-22C9-E80E-84BB3B3795A0}"/>
              </a:ext>
            </a:extLst>
          </p:cNvPr>
          <p:cNvSpPr txBox="1"/>
          <p:nvPr/>
        </p:nvSpPr>
        <p:spPr>
          <a:xfrm>
            <a:off x="963260" y="3243668"/>
            <a:ext cx="2193229" cy="323165"/>
          </a:xfrm>
          <a:prstGeom prst="rect">
            <a:avLst/>
          </a:prstGeom>
          <a:noFill/>
        </p:spPr>
        <p:txBody>
          <a:bodyPr wrap="none" rtlCol="0">
            <a:spAutoFit/>
          </a:bodyPr>
          <a:lstStyle/>
          <a:p>
            <a:pPr algn="ctr"/>
            <a:r>
              <a:rPr lang="en-US" sz="1500" i="1" dirty="0">
                <a:latin typeface="Book Antiqua" panose="02040602050305030304" pitchFamily="18" charset="0"/>
              </a:rPr>
              <a:t> CIC Dataset 2020 (APK)</a:t>
            </a:r>
          </a:p>
        </p:txBody>
      </p:sp>
      <p:sp>
        <p:nvSpPr>
          <p:cNvPr id="5" name="Title 1">
            <a:extLst>
              <a:ext uri="{FF2B5EF4-FFF2-40B4-BE49-F238E27FC236}">
                <a16:creationId xmlns:a16="http://schemas.microsoft.com/office/drawing/2014/main" id="{CC3F5654-3802-C0A4-5426-728ED441E838}"/>
              </a:ext>
            </a:extLst>
          </p:cNvPr>
          <p:cNvSpPr txBox="1">
            <a:spLocks/>
          </p:cNvSpPr>
          <p:nvPr/>
        </p:nvSpPr>
        <p:spPr>
          <a:xfrm>
            <a:off x="-95026" y="179650"/>
            <a:ext cx="5841557" cy="679060"/>
          </a:xfrm>
          <a:prstGeom prst="rect">
            <a:avLst/>
          </a:prstGeom>
        </p:spPr>
        <p:txBody>
          <a:bodyPr vert="horz" lIns="68580" tIns="34290" rIns="68580" bIns="3429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150" i="1" dirty="0">
                <a:latin typeface="Book Antiqua" panose="02040602050305030304" pitchFamily="18" charset="0"/>
              </a:rPr>
              <a:t> </a:t>
            </a:r>
            <a:r>
              <a:rPr lang="en-US" sz="3150" i="1" dirty="0" err="1">
                <a:latin typeface="Book Antiqua" panose="02040602050305030304" pitchFamily="18" charset="0"/>
              </a:rPr>
              <a:t>CIC</a:t>
            </a:r>
            <a:r>
              <a:rPr lang="en-US" sz="3150" i="1" dirty="0" err="1">
                <a:latin typeface="Fira Sans" panose="020B0503050000020004" pitchFamily="34" charset="0"/>
              </a:rPr>
              <a:t>Maldroid</a:t>
            </a:r>
            <a:r>
              <a:rPr lang="en-US" sz="3150" i="1" dirty="0">
                <a:latin typeface="Fira Sans" panose="020B0503050000020004" pitchFamily="34" charset="0"/>
              </a:rPr>
              <a:t> dataset</a:t>
            </a:r>
          </a:p>
        </p:txBody>
      </p:sp>
    </p:spTree>
    <p:extLst>
      <p:ext uri="{BB962C8B-B14F-4D97-AF65-F5344CB8AC3E}">
        <p14:creationId xmlns:p14="http://schemas.microsoft.com/office/powerpoint/2010/main" val="288954042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4CC59-BD50-4F61-8808-CE191960D81E}"/>
              </a:ext>
            </a:extLst>
          </p:cNvPr>
          <p:cNvSpPr>
            <a:spLocks noGrp="1"/>
          </p:cNvSpPr>
          <p:nvPr>
            <p:ph type="title"/>
          </p:nvPr>
        </p:nvSpPr>
        <p:spPr>
          <a:xfrm>
            <a:off x="-173541" y="123260"/>
            <a:ext cx="3454400" cy="699516"/>
          </a:xfrm>
        </p:spPr>
        <p:txBody>
          <a:bodyPr spcFirstLastPara="1" vert="horz" wrap="square" lIns="68580" tIns="34290" rIns="68580" bIns="34290" rtlCol="0" anchor="b" anchorCtr="0">
            <a:normAutofit/>
          </a:bodyPr>
          <a:lstStyle/>
          <a:p>
            <a:pPr algn="ctr"/>
            <a:r>
              <a:rPr lang="en-US" sz="4050" kern="1200">
                <a:solidFill>
                  <a:schemeClr val="tx1"/>
                </a:solidFill>
                <a:latin typeface="Book Antiqua" panose="02040602050305030304" pitchFamily="18" charset="0"/>
              </a:rPr>
              <a:t>Conclusion </a:t>
            </a:r>
          </a:p>
        </p:txBody>
      </p:sp>
      <p:sp>
        <p:nvSpPr>
          <p:cNvPr id="23" name="TextBox 22">
            <a:extLst>
              <a:ext uri="{FF2B5EF4-FFF2-40B4-BE49-F238E27FC236}">
                <a16:creationId xmlns:a16="http://schemas.microsoft.com/office/drawing/2014/main" id="{4B0E0EDC-88FE-80B5-AC30-65A1E2D20D32}"/>
              </a:ext>
            </a:extLst>
          </p:cNvPr>
          <p:cNvSpPr txBox="1"/>
          <p:nvPr/>
        </p:nvSpPr>
        <p:spPr>
          <a:xfrm>
            <a:off x="292671" y="2260396"/>
            <a:ext cx="1543504" cy="415498"/>
          </a:xfrm>
          <a:prstGeom prst="rect">
            <a:avLst/>
          </a:prstGeom>
          <a:noFill/>
        </p:spPr>
        <p:txBody>
          <a:bodyPr wrap="square" rtlCol="0">
            <a:spAutoFit/>
          </a:bodyPr>
          <a:lstStyle/>
          <a:p>
            <a:r>
              <a:rPr lang="en-US" sz="2100" b="1">
                <a:latin typeface="Book Antiqua" panose="02040602050305030304" pitchFamily="18" charset="0"/>
              </a:rPr>
              <a:t>Limitation</a:t>
            </a:r>
            <a:endParaRPr lang="en-US" sz="1500" b="1"/>
          </a:p>
        </p:txBody>
      </p:sp>
      <p:sp>
        <p:nvSpPr>
          <p:cNvPr id="3" name="TextBox 2">
            <a:extLst>
              <a:ext uri="{FF2B5EF4-FFF2-40B4-BE49-F238E27FC236}">
                <a16:creationId xmlns:a16="http://schemas.microsoft.com/office/drawing/2014/main" id="{8D54A4E8-730F-AEB2-3CE2-E595F719CD55}"/>
              </a:ext>
            </a:extLst>
          </p:cNvPr>
          <p:cNvSpPr txBox="1"/>
          <p:nvPr/>
        </p:nvSpPr>
        <p:spPr>
          <a:xfrm>
            <a:off x="292670" y="2657367"/>
            <a:ext cx="4424609" cy="1361911"/>
          </a:xfrm>
          <a:prstGeom prst="rect">
            <a:avLst/>
          </a:prstGeom>
          <a:noFill/>
        </p:spPr>
        <p:txBody>
          <a:bodyPr wrap="none" rtlCol="0">
            <a:spAutoFit/>
          </a:bodyPr>
          <a:lstStyle/>
          <a:p>
            <a:pPr marL="257175" indent="-257175">
              <a:lnSpc>
                <a:spcPct val="150000"/>
              </a:lnSpc>
              <a:buFont typeface="Arial" panose="020B0604020202020204" pitchFamily="34" charset="0"/>
              <a:buChar char="•"/>
            </a:pPr>
            <a:r>
              <a:rPr lang="en-US" sz="1500" dirty="0">
                <a:latin typeface="Book Antiqua" panose="02040602050305030304" pitchFamily="18" charset="0"/>
              </a:rPr>
              <a:t>Not perform flexibility on various scenarios</a:t>
            </a:r>
          </a:p>
          <a:p>
            <a:pPr marL="257175" indent="-257175">
              <a:lnSpc>
                <a:spcPct val="150000"/>
              </a:lnSpc>
              <a:buFont typeface="Arial" panose="020B0604020202020204" pitchFamily="34" charset="0"/>
              <a:buChar char="•"/>
            </a:pPr>
            <a:r>
              <a:rPr lang="en-US" sz="1500" dirty="0">
                <a:latin typeface="Book Antiqua" panose="02040602050305030304" pitchFamily="18" charset="0"/>
              </a:rPr>
              <a:t>It takes a lot of time to finish one </a:t>
            </a:r>
            <a:r>
              <a:rPr lang="en-US" sz="1500" dirty="0" err="1">
                <a:latin typeface="Book Antiqua" panose="02040602050305030304" pitchFamily="18" charset="0"/>
              </a:rPr>
              <a:t>apk</a:t>
            </a:r>
            <a:r>
              <a:rPr lang="en-US" sz="1500" dirty="0">
                <a:latin typeface="Book Antiqua" panose="02040602050305030304" pitchFamily="18" charset="0"/>
              </a:rPr>
              <a:t> detection</a:t>
            </a:r>
          </a:p>
          <a:p>
            <a:pPr marL="257175" indent="-257175">
              <a:lnSpc>
                <a:spcPct val="150000"/>
              </a:lnSpc>
              <a:buFont typeface="Arial" panose="020B0604020202020204" pitchFamily="34" charset="0"/>
              <a:buChar char="•"/>
            </a:pPr>
            <a:r>
              <a:rPr lang="en-US" sz="1500" dirty="0">
                <a:latin typeface="Book Antiqua" panose="02040602050305030304" pitchFamily="18" charset="0"/>
              </a:rPr>
              <a:t>Dataset is not large enough</a:t>
            </a:r>
          </a:p>
          <a:p>
            <a:endParaRPr lang="en-US" sz="1500" dirty="0">
              <a:latin typeface="Book Antiqua" panose="02040602050305030304" pitchFamily="18" charset="0"/>
            </a:endParaRPr>
          </a:p>
        </p:txBody>
      </p:sp>
      <p:sp>
        <p:nvSpPr>
          <p:cNvPr id="4" name="TextBox 3">
            <a:extLst>
              <a:ext uri="{FF2B5EF4-FFF2-40B4-BE49-F238E27FC236}">
                <a16:creationId xmlns:a16="http://schemas.microsoft.com/office/drawing/2014/main" id="{E5BF0DFF-CFB6-DAC8-5F55-E1B619D1D994}"/>
              </a:ext>
            </a:extLst>
          </p:cNvPr>
          <p:cNvSpPr txBox="1"/>
          <p:nvPr/>
        </p:nvSpPr>
        <p:spPr>
          <a:xfrm>
            <a:off x="1072881" y="3799987"/>
            <a:ext cx="2022827" cy="415498"/>
          </a:xfrm>
          <a:prstGeom prst="rect">
            <a:avLst/>
          </a:prstGeom>
          <a:noFill/>
        </p:spPr>
        <p:txBody>
          <a:bodyPr wrap="square" rtlCol="0">
            <a:spAutoFit/>
          </a:bodyPr>
          <a:lstStyle/>
          <a:p>
            <a:r>
              <a:rPr lang="en-US" sz="2100" b="1">
                <a:latin typeface="Book Antiqua" panose="02040602050305030304" pitchFamily="18" charset="0"/>
              </a:rPr>
              <a:t>Future work</a:t>
            </a:r>
            <a:endParaRPr lang="en-US" sz="1500" b="1"/>
          </a:p>
        </p:txBody>
      </p:sp>
      <p:sp>
        <p:nvSpPr>
          <p:cNvPr id="5" name="TextBox 4">
            <a:extLst>
              <a:ext uri="{FF2B5EF4-FFF2-40B4-BE49-F238E27FC236}">
                <a16:creationId xmlns:a16="http://schemas.microsoft.com/office/drawing/2014/main" id="{126B3679-0649-17B1-A30C-ABC673B302E0}"/>
              </a:ext>
            </a:extLst>
          </p:cNvPr>
          <p:cNvSpPr txBox="1"/>
          <p:nvPr/>
        </p:nvSpPr>
        <p:spPr>
          <a:xfrm>
            <a:off x="292670" y="4152254"/>
            <a:ext cx="7725192" cy="750718"/>
          </a:xfrm>
          <a:prstGeom prst="rect">
            <a:avLst/>
          </a:prstGeom>
          <a:noFill/>
        </p:spPr>
        <p:txBody>
          <a:bodyPr wrap="none" rtlCol="0">
            <a:spAutoFit/>
          </a:bodyPr>
          <a:lstStyle/>
          <a:p>
            <a:pPr marL="257175" indent="-257175">
              <a:lnSpc>
                <a:spcPct val="150000"/>
              </a:lnSpc>
              <a:buFont typeface="Arial" panose="020B0604020202020204" pitchFamily="34" charset="0"/>
              <a:buChar char="•"/>
            </a:pPr>
            <a:r>
              <a:rPr lang="en-US" sz="1500" dirty="0">
                <a:latin typeface="Book Antiqua" panose="02040602050305030304" pitchFamily="18" charset="0"/>
              </a:rPr>
              <a:t>Research and apply more model to produce multi-class classification more accurately</a:t>
            </a:r>
          </a:p>
          <a:p>
            <a:pPr marL="257175" indent="-257175">
              <a:lnSpc>
                <a:spcPct val="150000"/>
              </a:lnSpc>
              <a:buFont typeface="Arial" panose="020B0604020202020204" pitchFamily="34" charset="0"/>
              <a:buChar char="•"/>
            </a:pPr>
            <a:r>
              <a:rPr lang="en-US" sz="1500" dirty="0">
                <a:latin typeface="Book Antiqua" panose="02040602050305030304" pitchFamily="18" charset="0"/>
              </a:rPr>
              <a:t>Collect and gather more APK files from other public resources to build a large dataset</a:t>
            </a:r>
          </a:p>
        </p:txBody>
      </p:sp>
      <p:sp>
        <p:nvSpPr>
          <p:cNvPr id="6" name="TextBox 5">
            <a:extLst>
              <a:ext uri="{FF2B5EF4-FFF2-40B4-BE49-F238E27FC236}">
                <a16:creationId xmlns:a16="http://schemas.microsoft.com/office/drawing/2014/main" id="{0CF61EAC-4E69-4C0E-0628-3C904329E2AE}"/>
              </a:ext>
            </a:extLst>
          </p:cNvPr>
          <p:cNvSpPr txBox="1"/>
          <p:nvPr/>
        </p:nvSpPr>
        <p:spPr>
          <a:xfrm>
            <a:off x="292671" y="1086096"/>
            <a:ext cx="1543504" cy="415498"/>
          </a:xfrm>
          <a:prstGeom prst="rect">
            <a:avLst/>
          </a:prstGeom>
          <a:noFill/>
        </p:spPr>
        <p:txBody>
          <a:bodyPr wrap="square" rtlCol="0">
            <a:spAutoFit/>
          </a:bodyPr>
          <a:lstStyle/>
          <a:p>
            <a:r>
              <a:rPr lang="en-US" sz="2100" b="1">
                <a:latin typeface="Book Antiqua" panose="02040602050305030304" pitchFamily="18" charset="0"/>
              </a:rPr>
              <a:t>Summary</a:t>
            </a:r>
            <a:endParaRPr lang="en-US" sz="1500" b="1"/>
          </a:p>
        </p:txBody>
      </p:sp>
      <p:sp>
        <p:nvSpPr>
          <p:cNvPr id="7" name="TextBox 6">
            <a:extLst>
              <a:ext uri="{FF2B5EF4-FFF2-40B4-BE49-F238E27FC236}">
                <a16:creationId xmlns:a16="http://schemas.microsoft.com/office/drawing/2014/main" id="{DA456DB6-D32C-EDCD-C178-3B43DF529D89}"/>
              </a:ext>
            </a:extLst>
          </p:cNvPr>
          <p:cNvSpPr txBox="1"/>
          <p:nvPr/>
        </p:nvSpPr>
        <p:spPr>
          <a:xfrm>
            <a:off x="292670" y="1489061"/>
            <a:ext cx="5908990" cy="748795"/>
          </a:xfrm>
          <a:prstGeom prst="rect">
            <a:avLst/>
          </a:prstGeom>
          <a:noFill/>
        </p:spPr>
        <p:txBody>
          <a:bodyPr wrap="none" rtlCol="0">
            <a:spAutoFit/>
          </a:bodyPr>
          <a:lstStyle/>
          <a:p>
            <a:pPr marL="257175" indent="-257175">
              <a:lnSpc>
                <a:spcPct val="150000"/>
              </a:lnSpc>
              <a:buFont typeface="Arial" panose="020B0604020202020204" pitchFamily="34" charset="0"/>
              <a:buChar char="•"/>
            </a:pPr>
            <a:r>
              <a:rPr lang="en-US" sz="1500" dirty="0">
                <a:latin typeface="Book Antiqua" panose="02040602050305030304" pitchFamily="18" charset="0"/>
              </a:rPr>
              <a:t>Deliver high-performance malware detection model</a:t>
            </a:r>
          </a:p>
          <a:p>
            <a:pPr marL="257175" indent="-257175">
              <a:lnSpc>
                <a:spcPct val="150000"/>
              </a:lnSpc>
              <a:buFont typeface="Arial" panose="020B0604020202020204" pitchFamily="34" charset="0"/>
              <a:buChar char="•"/>
            </a:pPr>
            <a:r>
              <a:rPr lang="en-US" sz="1500" dirty="0">
                <a:latin typeface="Book Antiqua" panose="02040602050305030304" pitchFamily="18" charset="0"/>
              </a:rPr>
              <a:t>Research the applicability of NLP in android malware detection </a:t>
            </a:r>
            <a:endParaRPr lang="en-US" sz="1500" dirty="0"/>
          </a:p>
        </p:txBody>
      </p:sp>
      <p:sp>
        <p:nvSpPr>
          <p:cNvPr id="8" name="Slide Number Placeholder 7">
            <a:extLst>
              <a:ext uri="{FF2B5EF4-FFF2-40B4-BE49-F238E27FC236}">
                <a16:creationId xmlns:a16="http://schemas.microsoft.com/office/drawing/2014/main" id="{8ED83B8A-BA45-A510-8FCB-CAC9CA8C890A}"/>
              </a:ext>
            </a:extLst>
          </p:cNvPr>
          <p:cNvSpPr>
            <a:spLocks noGrp="1"/>
          </p:cNvSpPr>
          <p:nvPr>
            <p:ph type="sldNum" sz="quarter" idx="12"/>
          </p:nvPr>
        </p:nvSpPr>
        <p:spPr/>
        <p:txBody>
          <a:bodyPr/>
          <a:lstStyle/>
          <a:p>
            <a:r>
              <a:rPr lang="en-US" dirty="0">
                <a:solidFill>
                  <a:schemeClr val="bg1"/>
                </a:solidFill>
              </a:rPr>
              <a:t>0</a:t>
            </a:r>
          </a:p>
        </p:txBody>
      </p:sp>
      <p:pic>
        <p:nvPicPr>
          <p:cNvPr id="9" name="Graphic 8" descr="Arrow: Slight curve with solid fill">
            <a:extLst>
              <a:ext uri="{FF2B5EF4-FFF2-40B4-BE49-F238E27FC236}">
                <a16:creationId xmlns:a16="http://schemas.microsoft.com/office/drawing/2014/main" id="{30FCCADA-00E3-31AE-9990-AAA82D604C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2620" y="3653294"/>
            <a:ext cx="685800" cy="685800"/>
          </a:xfrm>
          <a:prstGeom prst="rect">
            <a:avLst/>
          </a:prstGeom>
        </p:spPr>
      </p:pic>
      <p:pic>
        <p:nvPicPr>
          <p:cNvPr id="10" name="Picture 9">
            <a:extLst>
              <a:ext uri="{FF2B5EF4-FFF2-40B4-BE49-F238E27FC236}">
                <a16:creationId xmlns:a16="http://schemas.microsoft.com/office/drawing/2014/main" id="{90A6C892-DB0F-B866-BB24-D85360DDEA68}"/>
              </a:ext>
            </a:extLst>
          </p:cNvPr>
          <p:cNvPicPr>
            <a:picLocks noChangeAspect="1"/>
          </p:cNvPicPr>
          <p:nvPr/>
        </p:nvPicPr>
        <p:blipFill>
          <a:blip r:embed="rId5"/>
          <a:stretch>
            <a:fillRect/>
          </a:stretch>
        </p:blipFill>
        <p:spPr>
          <a:xfrm>
            <a:off x="6034414" y="123260"/>
            <a:ext cx="3109586" cy="2494687"/>
          </a:xfrm>
          <a:prstGeom prst="rect">
            <a:avLst/>
          </a:prstGeom>
        </p:spPr>
      </p:pic>
    </p:spTree>
    <p:extLst>
      <p:ext uri="{BB962C8B-B14F-4D97-AF65-F5344CB8AC3E}">
        <p14:creationId xmlns:p14="http://schemas.microsoft.com/office/powerpoint/2010/main" val="11174200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23"/>
          <p:cNvSpPr txBox="1">
            <a:spLocks noGrp="1"/>
          </p:cNvSpPr>
          <p:nvPr>
            <p:ph type="title"/>
          </p:nvPr>
        </p:nvSpPr>
        <p:spPr>
          <a:xfrm>
            <a:off x="447556" y="560534"/>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 You</a:t>
            </a:r>
            <a:endParaRPr dirty="0"/>
          </a:p>
        </p:txBody>
      </p:sp>
      <p:grpSp>
        <p:nvGrpSpPr>
          <p:cNvPr id="497" name="Google Shape;497;p23"/>
          <p:cNvGrpSpPr/>
          <p:nvPr/>
        </p:nvGrpSpPr>
        <p:grpSpPr>
          <a:xfrm>
            <a:off x="2998926" y="1320905"/>
            <a:ext cx="3146159" cy="3287777"/>
            <a:chOff x="1302850" y="238125"/>
            <a:chExt cx="5013000" cy="5238650"/>
          </a:xfrm>
        </p:grpSpPr>
        <p:sp>
          <p:nvSpPr>
            <p:cNvPr id="498" name="Google Shape;498;p23"/>
            <p:cNvSpPr/>
            <p:nvPr/>
          </p:nvSpPr>
          <p:spPr>
            <a:xfrm>
              <a:off x="1302850" y="238125"/>
              <a:ext cx="5013000" cy="5012700"/>
            </a:xfrm>
            <a:custGeom>
              <a:avLst/>
              <a:gdLst/>
              <a:ahLst/>
              <a:cxnLst/>
              <a:rect l="l" t="t" r="r" b="b"/>
              <a:pathLst>
                <a:path w="200520" h="200508" extrusionOk="0">
                  <a:moveTo>
                    <a:pt x="100260" y="0"/>
                  </a:moveTo>
                  <a:cubicBezTo>
                    <a:pt x="44892" y="0"/>
                    <a:pt x="0" y="44879"/>
                    <a:pt x="0" y="100260"/>
                  </a:cubicBezTo>
                  <a:cubicBezTo>
                    <a:pt x="0" y="131433"/>
                    <a:pt x="14227" y="159289"/>
                    <a:pt x="36552" y="177660"/>
                  </a:cubicBezTo>
                  <a:cubicBezTo>
                    <a:pt x="36793" y="177864"/>
                    <a:pt x="37047" y="178067"/>
                    <a:pt x="37290" y="178258"/>
                  </a:cubicBezTo>
                  <a:cubicBezTo>
                    <a:pt x="40480" y="180852"/>
                    <a:pt x="43850" y="183242"/>
                    <a:pt x="47359" y="185415"/>
                  </a:cubicBezTo>
                  <a:cubicBezTo>
                    <a:pt x="52698" y="188746"/>
                    <a:pt x="58369" y="191582"/>
                    <a:pt x="64319" y="193871"/>
                  </a:cubicBezTo>
                  <a:cubicBezTo>
                    <a:pt x="75468" y="198168"/>
                    <a:pt x="87597" y="200507"/>
                    <a:pt x="100260" y="200507"/>
                  </a:cubicBezTo>
                  <a:cubicBezTo>
                    <a:pt x="112693" y="200507"/>
                    <a:pt x="124593" y="198244"/>
                    <a:pt x="135578" y="194099"/>
                  </a:cubicBezTo>
                  <a:cubicBezTo>
                    <a:pt x="141719" y="191786"/>
                    <a:pt x="147580" y="188899"/>
                    <a:pt x="153072" y="185466"/>
                  </a:cubicBezTo>
                  <a:cubicBezTo>
                    <a:pt x="156314" y="183458"/>
                    <a:pt x="159429" y="181271"/>
                    <a:pt x="162404" y="178919"/>
                  </a:cubicBezTo>
                  <a:cubicBezTo>
                    <a:pt x="162646" y="178716"/>
                    <a:pt x="162900" y="178512"/>
                    <a:pt x="163154" y="178309"/>
                  </a:cubicBezTo>
                  <a:cubicBezTo>
                    <a:pt x="185937" y="159951"/>
                    <a:pt x="200519" y="131815"/>
                    <a:pt x="200519" y="100260"/>
                  </a:cubicBezTo>
                  <a:cubicBezTo>
                    <a:pt x="200519" y="44879"/>
                    <a:pt x="155628" y="0"/>
                    <a:pt x="1002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3"/>
            <p:cNvSpPr/>
            <p:nvPr/>
          </p:nvSpPr>
          <p:spPr>
            <a:xfrm>
              <a:off x="3802675" y="995550"/>
              <a:ext cx="4125" cy="650"/>
            </a:xfrm>
            <a:custGeom>
              <a:avLst/>
              <a:gdLst/>
              <a:ahLst/>
              <a:cxnLst/>
              <a:rect l="l" t="t" r="r" b="b"/>
              <a:pathLst>
                <a:path w="165" h="26" extrusionOk="0">
                  <a:moveTo>
                    <a:pt x="0" y="0"/>
                  </a:moveTo>
                  <a:lnTo>
                    <a:pt x="0" y="26"/>
                  </a:lnTo>
                  <a:cubicBezTo>
                    <a:pt x="51" y="12"/>
                    <a:pt x="114" y="12"/>
                    <a:pt x="165" y="12"/>
                  </a:cubicBezTo>
                  <a:cubicBezTo>
                    <a:pt x="114" y="12"/>
                    <a:pt x="51" y="0"/>
                    <a:pt x="0"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3"/>
            <p:cNvSpPr/>
            <p:nvPr/>
          </p:nvSpPr>
          <p:spPr>
            <a:xfrm>
              <a:off x="3802675" y="1178275"/>
              <a:ext cx="1155675" cy="2189950"/>
            </a:xfrm>
            <a:custGeom>
              <a:avLst/>
              <a:gdLst/>
              <a:ahLst/>
              <a:cxnLst/>
              <a:rect l="l" t="t" r="r" b="b"/>
              <a:pathLst>
                <a:path w="46227" h="87598" extrusionOk="0">
                  <a:moveTo>
                    <a:pt x="0" y="1"/>
                  </a:moveTo>
                  <a:lnTo>
                    <a:pt x="0" y="87598"/>
                  </a:lnTo>
                  <a:lnTo>
                    <a:pt x="27614" y="87598"/>
                  </a:lnTo>
                  <a:cubicBezTo>
                    <a:pt x="27614" y="87598"/>
                    <a:pt x="44332" y="69532"/>
                    <a:pt x="45883" y="55827"/>
                  </a:cubicBezTo>
                  <a:cubicBezTo>
                    <a:pt x="46227" y="52762"/>
                    <a:pt x="45820" y="49915"/>
                    <a:pt x="44294" y="47538"/>
                  </a:cubicBezTo>
                  <a:cubicBezTo>
                    <a:pt x="40277" y="41283"/>
                    <a:pt x="36500" y="28671"/>
                    <a:pt x="30487" y="17113"/>
                  </a:cubicBezTo>
                  <a:cubicBezTo>
                    <a:pt x="27614" y="13732"/>
                    <a:pt x="24499" y="10680"/>
                    <a:pt x="21320" y="8151"/>
                  </a:cubicBezTo>
                  <a:cubicBezTo>
                    <a:pt x="12714" y="1336"/>
                    <a:pt x="2453" y="192"/>
                    <a:pt x="356" y="40"/>
                  </a:cubicBezTo>
                  <a:lnTo>
                    <a:pt x="356" y="1"/>
                  </a:lnTo>
                  <a:lnTo>
                    <a:pt x="343" y="1"/>
                  </a:lnTo>
                  <a:cubicBezTo>
                    <a:pt x="317" y="1"/>
                    <a:pt x="267" y="14"/>
                    <a:pt x="204" y="26"/>
                  </a:cubicBezTo>
                  <a:cubicBezTo>
                    <a:pt x="102" y="14"/>
                    <a:pt x="38"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3"/>
            <p:cNvSpPr/>
            <p:nvPr/>
          </p:nvSpPr>
          <p:spPr>
            <a:xfrm>
              <a:off x="2620300" y="1178275"/>
              <a:ext cx="1190950" cy="2189950"/>
            </a:xfrm>
            <a:custGeom>
              <a:avLst/>
              <a:gdLst/>
              <a:ahLst/>
              <a:cxnLst/>
              <a:rect l="l" t="t" r="r" b="b"/>
              <a:pathLst>
                <a:path w="47638" h="87598" extrusionOk="0">
                  <a:moveTo>
                    <a:pt x="47270" y="1"/>
                  </a:moveTo>
                  <a:lnTo>
                    <a:pt x="47270" y="40"/>
                  </a:lnTo>
                  <a:cubicBezTo>
                    <a:pt x="45171" y="204"/>
                    <a:pt x="34887" y="1362"/>
                    <a:pt x="26279" y="8188"/>
                  </a:cubicBezTo>
                  <a:cubicBezTo>
                    <a:pt x="22300" y="11341"/>
                    <a:pt x="18359" y="15512"/>
                    <a:pt x="14774" y="20139"/>
                  </a:cubicBezTo>
                  <a:cubicBezTo>
                    <a:pt x="9307" y="30807"/>
                    <a:pt x="5556" y="41817"/>
                    <a:pt x="1894" y="47538"/>
                  </a:cubicBezTo>
                  <a:cubicBezTo>
                    <a:pt x="369" y="49915"/>
                    <a:pt x="0" y="52762"/>
                    <a:pt x="433" y="55827"/>
                  </a:cubicBezTo>
                  <a:cubicBezTo>
                    <a:pt x="2327" y="69532"/>
                    <a:pt x="20024" y="87598"/>
                    <a:pt x="20024" y="87598"/>
                  </a:cubicBezTo>
                  <a:lnTo>
                    <a:pt x="47638" y="87598"/>
                  </a:lnTo>
                  <a:lnTo>
                    <a:pt x="47638" y="1"/>
                  </a:lnTo>
                  <a:cubicBezTo>
                    <a:pt x="47612" y="1"/>
                    <a:pt x="47562" y="14"/>
                    <a:pt x="47499" y="26"/>
                  </a:cubicBezTo>
                  <a:cubicBezTo>
                    <a:pt x="47397" y="14"/>
                    <a:pt x="47333" y="1"/>
                    <a:pt x="47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3"/>
            <p:cNvSpPr/>
            <p:nvPr/>
          </p:nvSpPr>
          <p:spPr>
            <a:xfrm>
              <a:off x="3806775" y="995550"/>
              <a:ext cx="4475" cy="650"/>
            </a:xfrm>
            <a:custGeom>
              <a:avLst/>
              <a:gdLst/>
              <a:ahLst/>
              <a:cxnLst/>
              <a:rect l="l" t="t" r="r" b="b"/>
              <a:pathLst>
                <a:path w="179" h="26" extrusionOk="0">
                  <a:moveTo>
                    <a:pt x="179" y="0"/>
                  </a:moveTo>
                  <a:cubicBezTo>
                    <a:pt x="116" y="0"/>
                    <a:pt x="52" y="12"/>
                    <a:pt x="1" y="12"/>
                  </a:cubicBezTo>
                  <a:cubicBezTo>
                    <a:pt x="65" y="12"/>
                    <a:pt x="116" y="12"/>
                    <a:pt x="179" y="26"/>
                  </a:cubicBezTo>
                  <a:lnTo>
                    <a:pt x="179" y="0"/>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3"/>
            <p:cNvSpPr/>
            <p:nvPr/>
          </p:nvSpPr>
          <p:spPr>
            <a:xfrm>
              <a:off x="3579550" y="2963925"/>
              <a:ext cx="444350" cy="753300"/>
            </a:xfrm>
            <a:custGeom>
              <a:avLst/>
              <a:gdLst/>
              <a:ahLst/>
              <a:cxnLst/>
              <a:rect l="l" t="t" r="r" b="b"/>
              <a:pathLst>
                <a:path w="17774" h="30132" extrusionOk="0">
                  <a:moveTo>
                    <a:pt x="0" y="0"/>
                  </a:moveTo>
                  <a:lnTo>
                    <a:pt x="0" y="30131"/>
                  </a:lnTo>
                  <a:lnTo>
                    <a:pt x="17774" y="30131"/>
                  </a:lnTo>
                  <a:lnTo>
                    <a:pt x="17774" y="0"/>
                  </a:lnTo>
                  <a:close/>
                </a:path>
              </a:pathLst>
            </a:custGeom>
            <a:solidFill>
              <a:srgbClr val="F08A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3"/>
            <p:cNvSpPr/>
            <p:nvPr/>
          </p:nvSpPr>
          <p:spPr>
            <a:xfrm>
              <a:off x="3579550" y="3455625"/>
              <a:ext cx="445300" cy="167850"/>
            </a:xfrm>
            <a:custGeom>
              <a:avLst/>
              <a:gdLst/>
              <a:ahLst/>
              <a:cxnLst/>
              <a:rect l="l" t="t" r="r" b="b"/>
              <a:pathLst>
                <a:path w="17812" h="6714" extrusionOk="0">
                  <a:moveTo>
                    <a:pt x="9039" y="1"/>
                  </a:moveTo>
                  <a:cubicBezTo>
                    <a:pt x="4196" y="1"/>
                    <a:pt x="0" y="801"/>
                    <a:pt x="0" y="2645"/>
                  </a:cubicBezTo>
                  <a:cubicBezTo>
                    <a:pt x="0" y="4501"/>
                    <a:pt x="4196" y="6713"/>
                    <a:pt x="9039" y="6713"/>
                  </a:cubicBezTo>
                  <a:cubicBezTo>
                    <a:pt x="13883" y="6713"/>
                    <a:pt x="17811" y="5213"/>
                    <a:pt x="17811" y="3357"/>
                  </a:cubicBezTo>
                  <a:cubicBezTo>
                    <a:pt x="17811" y="1501"/>
                    <a:pt x="13883" y="1"/>
                    <a:pt x="9039" y="1"/>
                  </a:cubicBezTo>
                  <a:close/>
                </a:path>
              </a:pathLst>
            </a:custGeom>
            <a:solidFill>
              <a:srgbClr val="F08A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3"/>
            <p:cNvSpPr/>
            <p:nvPr/>
          </p:nvSpPr>
          <p:spPr>
            <a:xfrm>
              <a:off x="1915325" y="3087575"/>
              <a:ext cx="3780425" cy="2139650"/>
            </a:xfrm>
            <a:custGeom>
              <a:avLst/>
              <a:gdLst/>
              <a:ahLst/>
              <a:cxnLst/>
              <a:rect l="l" t="t" r="r" b="b"/>
              <a:pathLst>
                <a:path w="151217" h="85586" extrusionOk="0">
                  <a:moveTo>
                    <a:pt x="66569" y="0"/>
                  </a:moveTo>
                  <a:cubicBezTo>
                    <a:pt x="66569" y="0"/>
                    <a:pt x="38052" y="8098"/>
                    <a:pt x="31098" y="11149"/>
                  </a:cubicBezTo>
                  <a:cubicBezTo>
                    <a:pt x="28988" y="12090"/>
                    <a:pt x="3802" y="54249"/>
                    <a:pt x="1" y="67154"/>
                  </a:cubicBezTo>
                  <a:cubicBezTo>
                    <a:pt x="2772" y="69391"/>
                    <a:pt x="27042" y="83325"/>
                    <a:pt x="30081" y="85219"/>
                  </a:cubicBezTo>
                  <a:cubicBezTo>
                    <a:pt x="30276" y="85340"/>
                    <a:pt x="30471" y="85399"/>
                    <a:pt x="30666" y="85399"/>
                  </a:cubicBezTo>
                  <a:cubicBezTo>
                    <a:pt x="34974" y="85399"/>
                    <a:pt x="39401" y="57100"/>
                    <a:pt x="44161" y="57100"/>
                  </a:cubicBezTo>
                  <a:cubicBezTo>
                    <a:pt x="44311" y="57100"/>
                    <a:pt x="44461" y="57128"/>
                    <a:pt x="44612" y="57186"/>
                  </a:cubicBezTo>
                  <a:cubicBezTo>
                    <a:pt x="54275" y="60898"/>
                    <a:pt x="64789" y="62933"/>
                    <a:pt x="75761" y="62933"/>
                  </a:cubicBezTo>
                  <a:cubicBezTo>
                    <a:pt x="86530" y="62933"/>
                    <a:pt x="96853" y="60975"/>
                    <a:pt x="106375" y="57389"/>
                  </a:cubicBezTo>
                  <a:cubicBezTo>
                    <a:pt x="106532" y="57330"/>
                    <a:pt x="106689" y="57301"/>
                    <a:pt x="106846" y="57301"/>
                  </a:cubicBezTo>
                  <a:cubicBezTo>
                    <a:pt x="111767" y="57301"/>
                    <a:pt x="116572" y="85586"/>
                    <a:pt x="121026" y="85586"/>
                  </a:cubicBezTo>
                  <a:cubicBezTo>
                    <a:pt x="121233" y="85586"/>
                    <a:pt x="121439" y="85525"/>
                    <a:pt x="121645" y="85397"/>
                  </a:cubicBezTo>
                  <a:cubicBezTo>
                    <a:pt x="124442" y="83656"/>
                    <a:pt x="148635" y="67281"/>
                    <a:pt x="151216" y="65233"/>
                  </a:cubicBezTo>
                  <a:cubicBezTo>
                    <a:pt x="148304" y="53499"/>
                    <a:pt x="122865" y="13031"/>
                    <a:pt x="120157" y="11149"/>
                  </a:cubicBezTo>
                  <a:cubicBezTo>
                    <a:pt x="113851" y="6764"/>
                    <a:pt x="84343" y="1233"/>
                    <a:pt x="84330" y="1233"/>
                  </a:cubicBezTo>
                  <a:cubicBezTo>
                    <a:pt x="84228" y="1157"/>
                    <a:pt x="66569" y="0"/>
                    <a:pt x="665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3"/>
            <p:cNvSpPr/>
            <p:nvPr/>
          </p:nvSpPr>
          <p:spPr>
            <a:xfrm>
              <a:off x="3009975" y="2248125"/>
              <a:ext cx="380475" cy="369050"/>
            </a:xfrm>
            <a:custGeom>
              <a:avLst/>
              <a:gdLst/>
              <a:ahLst/>
              <a:cxnLst/>
              <a:rect l="l" t="t" r="r" b="b"/>
              <a:pathLst>
                <a:path w="15219" h="14762" extrusionOk="0">
                  <a:moveTo>
                    <a:pt x="5301" y="1"/>
                  </a:moveTo>
                  <a:cubicBezTo>
                    <a:pt x="1399" y="1"/>
                    <a:pt x="0" y="1743"/>
                    <a:pt x="0" y="5824"/>
                  </a:cubicBezTo>
                  <a:cubicBezTo>
                    <a:pt x="0" y="9892"/>
                    <a:pt x="4272" y="14762"/>
                    <a:pt x="8162" y="14762"/>
                  </a:cubicBezTo>
                  <a:cubicBezTo>
                    <a:pt x="12053" y="14762"/>
                    <a:pt x="15218" y="11456"/>
                    <a:pt x="15218" y="7375"/>
                  </a:cubicBezTo>
                  <a:cubicBezTo>
                    <a:pt x="15218" y="3306"/>
                    <a:pt x="9192" y="1"/>
                    <a:pt x="53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3"/>
            <p:cNvSpPr/>
            <p:nvPr/>
          </p:nvSpPr>
          <p:spPr>
            <a:xfrm>
              <a:off x="4253025" y="2248125"/>
              <a:ext cx="380500" cy="369050"/>
            </a:xfrm>
            <a:custGeom>
              <a:avLst/>
              <a:gdLst/>
              <a:ahLst/>
              <a:cxnLst/>
              <a:rect l="l" t="t" r="r" b="b"/>
              <a:pathLst>
                <a:path w="15220" h="14762" extrusionOk="0">
                  <a:moveTo>
                    <a:pt x="9917" y="1"/>
                  </a:moveTo>
                  <a:cubicBezTo>
                    <a:pt x="6027" y="1"/>
                    <a:pt x="1" y="3306"/>
                    <a:pt x="1" y="7375"/>
                  </a:cubicBezTo>
                  <a:cubicBezTo>
                    <a:pt x="1" y="11456"/>
                    <a:pt x="3154" y="14762"/>
                    <a:pt x="7057" y="14762"/>
                  </a:cubicBezTo>
                  <a:cubicBezTo>
                    <a:pt x="10948" y="14762"/>
                    <a:pt x="15219" y="9892"/>
                    <a:pt x="15219" y="5824"/>
                  </a:cubicBezTo>
                  <a:cubicBezTo>
                    <a:pt x="15219" y="1743"/>
                    <a:pt x="13821" y="1"/>
                    <a:pt x="99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3"/>
            <p:cNvSpPr/>
            <p:nvPr/>
          </p:nvSpPr>
          <p:spPr>
            <a:xfrm>
              <a:off x="3128850" y="1315275"/>
              <a:ext cx="1395650" cy="1865750"/>
            </a:xfrm>
            <a:custGeom>
              <a:avLst/>
              <a:gdLst/>
              <a:ahLst/>
              <a:cxnLst/>
              <a:rect l="l" t="t" r="r" b="b"/>
              <a:pathLst>
                <a:path w="55826" h="74630" extrusionOk="0">
                  <a:moveTo>
                    <a:pt x="27906" y="1"/>
                  </a:moveTo>
                  <a:cubicBezTo>
                    <a:pt x="12497" y="1"/>
                    <a:pt x="0" y="12345"/>
                    <a:pt x="0" y="32955"/>
                  </a:cubicBezTo>
                  <a:cubicBezTo>
                    <a:pt x="0" y="53551"/>
                    <a:pt x="12497" y="74630"/>
                    <a:pt x="27906" y="74630"/>
                  </a:cubicBezTo>
                  <a:cubicBezTo>
                    <a:pt x="43328" y="74630"/>
                    <a:pt x="55825" y="53551"/>
                    <a:pt x="55825" y="32955"/>
                  </a:cubicBezTo>
                  <a:cubicBezTo>
                    <a:pt x="55825" y="12345"/>
                    <a:pt x="43328" y="1"/>
                    <a:pt x="279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3"/>
            <p:cNvSpPr/>
            <p:nvPr/>
          </p:nvSpPr>
          <p:spPr>
            <a:xfrm>
              <a:off x="3138375" y="2237025"/>
              <a:ext cx="1376575" cy="390450"/>
            </a:xfrm>
            <a:custGeom>
              <a:avLst/>
              <a:gdLst/>
              <a:ahLst/>
              <a:cxnLst/>
              <a:rect l="l" t="t" r="r" b="b"/>
              <a:pathLst>
                <a:path w="55063" h="15618" extrusionOk="0">
                  <a:moveTo>
                    <a:pt x="1018" y="0"/>
                  </a:moveTo>
                  <a:cubicBezTo>
                    <a:pt x="1018" y="0"/>
                    <a:pt x="1" y="7971"/>
                    <a:pt x="3230" y="15193"/>
                  </a:cubicBezTo>
                  <a:cubicBezTo>
                    <a:pt x="3230" y="15193"/>
                    <a:pt x="4315" y="15584"/>
                    <a:pt x="6651" y="15584"/>
                  </a:cubicBezTo>
                  <a:cubicBezTo>
                    <a:pt x="9917" y="15584"/>
                    <a:pt x="15627" y="14819"/>
                    <a:pt x="24233" y="11150"/>
                  </a:cubicBezTo>
                  <a:cubicBezTo>
                    <a:pt x="24233" y="11150"/>
                    <a:pt x="25923" y="10358"/>
                    <a:pt x="27366" y="10358"/>
                  </a:cubicBezTo>
                  <a:cubicBezTo>
                    <a:pt x="27419" y="10358"/>
                    <a:pt x="27472" y="10359"/>
                    <a:pt x="27525" y="10362"/>
                  </a:cubicBezTo>
                  <a:lnTo>
                    <a:pt x="27525" y="10387"/>
                  </a:lnTo>
                  <a:cubicBezTo>
                    <a:pt x="27578" y="10385"/>
                    <a:pt x="27632" y="10384"/>
                    <a:pt x="27686" y="10384"/>
                  </a:cubicBezTo>
                  <a:cubicBezTo>
                    <a:pt x="29141" y="10384"/>
                    <a:pt x="30831" y="11175"/>
                    <a:pt x="30831" y="11175"/>
                  </a:cubicBezTo>
                  <a:cubicBezTo>
                    <a:pt x="39450" y="14854"/>
                    <a:pt x="45168" y="15618"/>
                    <a:pt x="48432" y="15618"/>
                  </a:cubicBezTo>
                  <a:cubicBezTo>
                    <a:pt x="50753" y="15618"/>
                    <a:pt x="51834" y="15231"/>
                    <a:pt x="51834" y="15231"/>
                  </a:cubicBezTo>
                  <a:cubicBezTo>
                    <a:pt x="55063" y="7997"/>
                    <a:pt x="54034" y="38"/>
                    <a:pt x="54034" y="38"/>
                  </a:cubicBezTo>
                  <a:lnTo>
                    <a:pt x="27525" y="38"/>
                  </a:lnTo>
                  <a:lnTo>
                    <a:pt x="27525" y="0"/>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3"/>
            <p:cNvSpPr/>
            <p:nvPr/>
          </p:nvSpPr>
          <p:spPr>
            <a:xfrm>
              <a:off x="2584375" y="1086750"/>
              <a:ext cx="2419200" cy="1488150"/>
            </a:xfrm>
            <a:custGeom>
              <a:avLst/>
              <a:gdLst/>
              <a:ahLst/>
              <a:cxnLst/>
              <a:rect l="l" t="t" r="r" b="b"/>
              <a:pathLst>
                <a:path w="96768" h="59526" extrusionOk="0">
                  <a:moveTo>
                    <a:pt x="48707" y="0"/>
                  </a:moveTo>
                  <a:lnTo>
                    <a:pt x="48707" y="26"/>
                  </a:lnTo>
                  <a:cubicBezTo>
                    <a:pt x="18333" y="3662"/>
                    <a:pt x="0" y="50614"/>
                    <a:pt x="1704" y="59526"/>
                  </a:cubicBezTo>
                  <a:cubicBezTo>
                    <a:pt x="1704" y="59526"/>
                    <a:pt x="1755" y="59513"/>
                    <a:pt x="1870" y="59475"/>
                  </a:cubicBezTo>
                  <a:cubicBezTo>
                    <a:pt x="3497" y="58979"/>
                    <a:pt x="17228" y="55050"/>
                    <a:pt x="48732" y="54174"/>
                  </a:cubicBezTo>
                  <a:lnTo>
                    <a:pt x="49075" y="54174"/>
                  </a:lnTo>
                  <a:cubicBezTo>
                    <a:pt x="80821" y="55050"/>
                    <a:pt x="93293" y="59030"/>
                    <a:pt x="94615" y="59488"/>
                  </a:cubicBezTo>
                  <a:lnTo>
                    <a:pt x="94730" y="59526"/>
                  </a:lnTo>
                  <a:cubicBezTo>
                    <a:pt x="96767" y="48107"/>
                    <a:pt x="78019" y="8"/>
                    <a:pt x="50016" y="8"/>
                  </a:cubicBezTo>
                  <a:cubicBezTo>
                    <a:pt x="49707" y="8"/>
                    <a:pt x="49398" y="14"/>
                    <a:pt x="49088" y="26"/>
                  </a:cubicBezTo>
                  <a:lnTo>
                    <a:pt x="49088" y="0"/>
                  </a:lnTo>
                  <a:lnTo>
                    <a:pt x="49075" y="0"/>
                  </a:lnTo>
                  <a:cubicBezTo>
                    <a:pt x="49049" y="0"/>
                    <a:pt x="48999" y="0"/>
                    <a:pt x="48936" y="14"/>
                  </a:cubicBezTo>
                  <a:cubicBezTo>
                    <a:pt x="48834" y="0"/>
                    <a:pt x="48770" y="0"/>
                    <a:pt x="487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3"/>
            <p:cNvSpPr/>
            <p:nvPr/>
          </p:nvSpPr>
          <p:spPr>
            <a:xfrm>
              <a:off x="2588525" y="5194850"/>
              <a:ext cx="2392725" cy="240950"/>
            </a:xfrm>
            <a:custGeom>
              <a:avLst/>
              <a:gdLst/>
              <a:ahLst/>
              <a:cxnLst/>
              <a:rect l="l" t="t" r="r" b="b"/>
              <a:pathLst>
                <a:path w="95709" h="9638" extrusionOk="0">
                  <a:moveTo>
                    <a:pt x="0" y="0"/>
                  </a:moveTo>
                  <a:lnTo>
                    <a:pt x="0" y="9637"/>
                  </a:lnTo>
                  <a:lnTo>
                    <a:pt x="95708" y="9637"/>
                  </a:lnTo>
                  <a:lnTo>
                    <a:pt x="95708" y="0"/>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3"/>
            <p:cNvSpPr/>
            <p:nvPr/>
          </p:nvSpPr>
          <p:spPr>
            <a:xfrm>
              <a:off x="2528125" y="3868500"/>
              <a:ext cx="2547825" cy="1481475"/>
            </a:xfrm>
            <a:custGeom>
              <a:avLst/>
              <a:gdLst/>
              <a:ahLst/>
              <a:cxnLst/>
              <a:rect l="l" t="t" r="r" b="b"/>
              <a:pathLst>
                <a:path w="101913" h="59259" extrusionOk="0">
                  <a:moveTo>
                    <a:pt x="3267" y="0"/>
                  </a:moveTo>
                  <a:cubicBezTo>
                    <a:pt x="1475" y="0"/>
                    <a:pt x="0" y="1475"/>
                    <a:pt x="0" y="3268"/>
                  </a:cubicBezTo>
                  <a:lnTo>
                    <a:pt x="0" y="56004"/>
                  </a:lnTo>
                  <a:cubicBezTo>
                    <a:pt x="0" y="57796"/>
                    <a:pt x="1475" y="59259"/>
                    <a:pt x="3267" y="59259"/>
                  </a:cubicBezTo>
                  <a:lnTo>
                    <a:pt x="98658" y="59259"/>
                  </a:lnTo>
                  <a:cubicBezTo>
                    <a:pt x="100450" y="59259"/>
                    <a:pt x="101913" y="57796"/>
                    <a:pt x="101913" y="56004"/>
                  </a:cubicBezTo>
                  <a:lnTo>
                    <a:pt x="101913" y="3268"/>
                  </a:lnTo>
                  <a:cubicBezTo>
                    <a:pt x="101913" y="1475"/>
                    <a:pt x="100450" y="0"/>
                    <a:pt x="98658" y="0"/>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3"/>
            <p:cNvSpPr/>
            <p:nvPr/>
          </p:nvSpPr>
          <p:spPr>
            <a:xfrm>
              <a:off x="2528125" y="5394750"/>
              <a:ext cx="2547825" cy="82025"/>
            </a:xfrm>
            <a:custGeom>
              <a:avLst/>
              <a:gdLst/>
              <a:ahLst/>
              <a:cxnLst/>
              <a:rect l="l" t="t" r="r" b="b"/>
              <a:pathLst>
                <a:path w="101913" h="3281" extrusionOk="0">
                  <a:moveTo>
                    <a:pt x="1640" y="1"/>
                  </a:moveTo>
                  <a:cubicBezTo>
                    <a:pt x="738" y="1"/>
                    <a:pt x="0" y="738"/>
                    <a:pt x="0" y="1641"/>
                  </a:cubicBezTo>
                  <a:cubicBezTo>
                    <a:pt x="0" y="2544"/>
                    <a:pt x="738" y="3281"/>
                    <a:pt x="1640" y="3281"/>
                  </a:cubicBezTo>
                  <a:lnTo>
                    <a:pt x="100272" y="3281"/>
                  </a:lnTo>
                  <a:cubicBezTo>
                    <a:pt x="101188" y="3281"/>
                    <a:pt x="101913" y="2544"/>
                    <a:pt x="101913" y="1641"/>
                  </a:cubicBezTo>
                  <a:cubicBezTo>
                    <a:pt x="101913" y="738"/>
                    <a:pt x="101188" y="1"/>
                    <a:pt x="100272" y="1"/>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3"/>
            <p:cNvSpPr/>
            <p:nvPr/>
          </p:nvSpPr>
          <p:spPr>
            <a:xfrm>
              <a:off x="3594150" y="4440600"/>
              <a:ext cx="413225" cy="413225"/>
            </a:xfrm>
            <a:custGeom>
              <a:avLst/>
              <a:gdLst/>
              <a:ahLst/>
              <a:cxnLst/>
              <a:rect l="l" t="t" r="r" b="b"/>
              <a:pathLst>
                <a:path w="16529" h="16529" extrusionOk="0">
                  <a:moveTo>
                    <a:pt x="8265" y="1"/>
                  </a:moveTo>
                  <a:cubicBezTo>
                    <a:pt x="3700" y="1"/>
                    <a:pt x="1" y="3701"/>
                    <a:pt x="1" y="8264"/>
                  </a:cubicBezTo>
                  <a:cubicBezTo>
                    <a:pt x="1" y="12829"/>
                    <a:pt x="3700" y="16528"/>
                    <a:pt x="8265" y="16528"/>
                  </a:cubicBezTo>
                  <a:cubicBezTo>
                    <a:pt x="12828" y="16528"/>
                    <a:pt x="16529" y="12829"/>
                    <a:pt x="16529" y="8264"/>
                  </a:cubicBezTo>
                  <a:cubicBezTo>
                    <a:pt x="16529" y="3701"/>
                    <a:pt x="12828" y="1"/>
                    <a:pt x="82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3"/>
            <p:cNvSpPr/>
            <p:nvPr/>
          </p:nvSpPr>
          <p:spPr>
            <a:xfrm>
              <a:off x="3680275" y="4721275"/>
              <a:ext cx="240950" cy="165300"/>
            </a:xfrm>
            <a:custGeom>
              <a:avLst/>
              <a:gdLst/>
              <a:ahLst/>
              <a:cxnLst/>
              <a:rect l="l" t="t" r="r" b="b"/>
              <a:pathLst>
                <a:path w="9638" h="6612" extrusionOk="0">
                  <a:moveTo>
                    <a:pt x="1" y="0"/>
                  </a:moveTo>
                  <a:lnTo>
                    <a:pt x="1" y="6611"/>
                  </a:lnTo>
                  <a:lnTo>
                    <a:pt x="9638" y="6611"/>
                  </a:lnTo>
                  <a:lnTo>
                    <a:pt x="9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3"/>
            <p:cNvSpPr/>
            <p:nvPr/>
          </p:nvSpPr>
          <p:spPr>
            <a:xfrm>
              <a:off x="3659300" y="4592525"/>
              <a:ext cx="125900" cy="125900"/>
            </a:xfrm>
            <a:custGeom>
              <a:avLst/>
              <a:gdLst/>
              <a:ahLst/>
              <a:cxnLst/>
              <a:rect l="l" t="t" r="r" b="b"/>
              <a:pathLst>
                <a:path w="5036" h="5036" extrusionOk="0">
                  <a:moveTo>
                    <a:pt x="2518" y="1"/>
                  </a:moveTo>
                  <a:cubicBezTo>
                    <a:pt x="1120" y="1"/>
                    <a:pt x="1" y="1133"/>
                    <a:pt x="1" y="2518"/>
                  </a:cubicBezTo>
                  <a:cubicBezTo>
                    <a:pt x="1" y="3904"/>
                    <a:pt x="1120" y="5035"/>
                    <a:pt x="2518" y="5035"/>
                  </a:cubicBezTo>
                  <a:cubicBezTo>
                    <a:pt x="3904" y="5035"/>
                    <a:pt x="5035" y="3904"/>
                    <a:pt x="5035" y="2518"/>
                  </a:cubicBezTo>
                  <a:cubicBezTo>
                    <a:pt x="5035" y="1133"/>
                    <a:pt x="3904" y="1"/>
                    <a:pt x="2518"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3"/>
            <p:cNvSpPr/>
            <p:nvPr/>
          </p:nvSpPr>
          <p:spPr>
            <a:xfrm>
              <a:off x="3819200" y="4592525"/>
              <a:ext cx="125875" cy="125900"/>
            </a:xfrm>
            <a:custGeom>
              <a:avLst/>
              <a:gdLst/>
              <a:ahLst/>
              <a:cxnLst/>
              <a:rect l="l" t="t" r="r" b="b"/>
              <a:pathLst>
                <a:path w="5035" h="5036" extrusionOk="0">
                  <a:moveTo>
                    <a:pt x="2517" y="1"/>
                  </a:moveTo>
                  <a:cubicBezTo>
                    <a:pt x="1131" y="1"/>
                    <a:pt x="0" y="1133"/>
                    <a:pt x="0" y="2518"/>
                  </a:cubicBezTo>
                  <a:cubicBezTo>
                    <a:pt x="0" y="3904"/>
                    <a:pt x="1131" y="5035"/>
                    <a:pt x="2517" y="5035"/>
                  </a:cubicBezTo>
                  <a:cubicBezTo>
                    <a:pt x="3903" y="5035"/>
                    <a:pt x="5035" y="3904"/>
                    <a:pt x="5035" y="2518"/>
                  </a:cubicBezTo>
                  <a:cubicBezTo>
                    <a:pt x="5035" y="1133"/>
                    <a:pt x="3903" y="1"/>
                    <a:pt x="2517"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3"/>
            <p:cNvSpPr/>
            <p:nvPr/>
          </p:nvSpPr>
          <p:spPr>
            <a:xfrm>
              <a:off x="3768350" y="4766400"/>
              <a:ext cx="29900" cy="29900"/>
            </a:xfrm>
            <a:custGeom>
              <a:avLst/>
              <a:gdLst/>
              <a:ahLst/>
              <a:cxnLst/>
              <a:rect l="l" t="t" r="r" b="b"/>
              <a:pathLst>
                <a:path w="1196" h="1196" extrusionOk="0">
                  <a:moveTo>
                    <a:pt x="597" y="1"/>
                  </a:moveTo>
                  <a:cubicBezTo>
                    <a:pt x="267" y="1"/>
                    <a:pt x="0" y="267"/>
                    <a:pt x="0" y="598"/>
                  </a:cubicBezTo>
                  <a:cubicBezTo>
                    <a:pt x="0" y="928"/>
                    <a:pt x="267" y="1196"/>
                    <a:pt x="597" y="1196"/>
                  </a:cubicBezTo>
                  <a:cubicBezTo>
                    <a:pt x="928" y="1196"/>
                    <a:pt x="1195" y="928"/>
                    <a:pt x="1195" y="598"/>
                  </a:cubicBezTo>
                  <a:cubicBezTo>
                    <a:pt x="1195" y="267"/>
                    <a:pt x="928" y="1"/>
                    <a:pt x="597"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3"/>
            <p:cNvSpPr/>
            <p:nvPr/>
          </p:nvSpPr>
          <p:spPr>
            <a:xfrm>
              <a:off x="3806150" y="4766400"/>
              <a:ext cx="29900" cy="29900"/>
            </a:xfrm>
            <a:custGeom>
              <a:avLst/>
              <a:gdLst/>
              <a:ahLst/>
              <a:cxnLst/>
              <a:rect l="l" t="t" r="r" b="b"/>
              <a:pathLst>
                <a:path w="1196" h="1196" extrusionOk="0">
                  <a:moveTo>
                    <a:pt x="598" y="1"/>
                  </a:moveTo>
                  <a:cubicBezTo>
                    <a:pt x="268" y="1"/>
                    <a:pt x="0" y="267"/>
                    <a:pt x="0" y="598"/>
                  </a:cubicBezTo>
                  <a:cubicBezTo>
                    <a:pt x="0" y="928"/>
                    <a:pt x="268" y="1196"/>
                    <a:pt x="598" y="1196"/>
                  </a:cubicBezTo>
                  <a:cubicBezTo>
                    <a:pt x="929" y="1196"/>
                    <a:pt x="1196" y="928"/>
                    <a:pt x="1196" y="598"/>
                  </a:cubicBezTo>
                  <a:cubicBezTo>
                    <a:pt x="1196" y="267"/>
                    <a:pt x="929" y="1"/>
                    <a:pt x="598"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3"/>
            <p:cNvSpPr/>
            <p:nvPr/>
          </p:nvSpPr>
          <p:spPr>
            <a:xfrm>
              <a:off x="3714950" y="4846500"/>
              <a:ext cx="34350" cy="64525"/>
            </a:xfrm>
            <a:custGeom>
              <a:avLst/>
              <a:gdLst/>
              <a:ahLst/>
              <a:cxnLst/>
              <a:rect l="l" t="t" r="r" b="b"/>
              <a:pathLst>
                <a:path w="1374" h="2581" extrusionOk="0">
                  <a:moveTo>
                    <a:pt x="687" y="0"/>
                  </a:moveTo>
                  <a:cubicBezTo>
                    <a:pt x="305" y="0"/>
                    <a:pt x="0" y="305"/>
                    <a:pt x="0" y="687"/>
                  </a:cubicBezTo>
                  <a:lnTo>
                    <a:pt x="0" y="1894"/>
                  </a:lnTo>
                  <a:cubicBezTo>
                    <a:pt x="0" y="2276"/>
                    <a:pt x="305" y="2581"/>
                    <a:pt x="687" y="2581"/>
                  </a:cubicBezTo>
                  <a:cubicBezTo>
                    <a:pt x="1068" y="2581"/>
                    <a:pt x="1373" y="2276"/>
                    <a:pt x="1373" y="1894"/>
                  </a:cubicBezTo>
                  <a:lnTo>
                    <a:pt x="1373" y="687"/>
                  </a:lnTo>
                  <a:cubicBezTo>
                    <a:pt x="1373" y="305"/>
                    <a:pt x="1068" y="0"/>
                    <a:pt x="687"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3"/>
            <p:cNvSpPr/>
            <p:nvPr/>
          </p:nvSpPr>
          <p:spPr>
            <a:xfrm>
              <a:off x="3680275" y="4844900"/>
              <a:ext cx="34700" cy="64550"/>
            </a:xfrm>
            <a:custGeom>
              <a:avLst/>
              <a:gdLst/>
              <a:ahLst/>
              <a:cxnLst/>
              <a:rect l="l" t="t" r="r" b="b"/>
              <a:pathLst>
                <a:path w="1388" h="2582" extrusionOk="0">
                  <a:moveTo>
                    <a:pt x="687" y="0"/>
                  </a:moveTo>
                  <a:cubicBezTo>
                    <a:pt x="306" y="0"/>
                    <a:pt x="1" y="305"/>
                    <a:pt x="1" y="687"/>
                  </a:cubicBezTo>
                  <a:lnTo>
                    <a:pt x="1" y="1895"/>
                  </a:lnTo>
                  <a:cubicBezTo>
                    <a:pt x="1" y="2277"/>
                    <a:pt x="306" y="2582"/>
                    <a:pt x="687" y="2582"/>
                  </a:cubicBezTo>
                  <a:cubicBezTo>
                    <a:pt x="1069" y="2582"/>
                    <a:pt x="1387" y="2277"/>
                    <a:pt x="1387" y="1895"/>
                  </a:cubicBezTo>
                  <a:lnTo>
                    <a:pt x="1387" y="687"/>
                  </a:lnTo>
                  <a:cubicBezTo>
                    <a:pt x="1387" y="305"/>
                    <a:pt x="1069" y="0"/>
                    <a:pt x="6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3"/>
            <p:cNvSpPr/>
            <p:nvPr/>
          </p:nvSpPr>
          <p:spPr>
            <a:xfrm>
              <a:off x="3783600" y="4846500"/>
              <a:ext cx="34650" cy="64525"/>
            </a:xfrm>
            <a:custGeom>
              <a:avLst/>
              <a:gdLst/>
              <a:ahLst/>
              <a:cxnLst/>
              <a:rect l="l" t="t" r="r" b="b"/>
              <a:pathLst>
                <a:path w="1386" h="2581" extrusionOk="0">
                  <a:moveTo>
                    <a:pt x="699" y="0"/>
                  </a:moveTo>
                  <a:cubicBezTo>
                    <a:pt x="318" y="0"/>
                    <a:pt x="0" y="305"/>
                    <a:pt x="0" y="687"/>
                  </a:cubicBezTo>
                  <a:lnTo>
                    <a:pt x="0" y="1894"/>
                  </a:lnTo>
                  <a:cubicBezTo>
                    <a:pt x="0" y="2276"/>
                    <a:pt x="318" y="2581"/>
                    <a:pt x="699" y="2581"/>
                  </a:cubicBezTo>
                  <a:cubicBezTo>
                    <a:pt x="1080" y="2581"/>
                    <a:pt x="1386" y="2276"/>
                    <a:pt x="1386" y="1894"/>
                  </a:cubicBezTo>
                  <a:lnTo>
                    <a:pt x="1386" y="687"/>
                  </a:lnTo>
                  <a:cubicBezTo>
                    <a:pt x="1386" y="305"/>
                    <a:pt x="1080" y="0"/>
                    <a:pt x="699"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3"/>
            <p:cNvSpPr/>
            <p:nvPr/>
          </p:nvSpPr>
          <p:spPr>
            <a:xfrm>
              <a:off x="3749275" y="4844900"/>
              <a:ext cx="34350" cy="64550"/>
            </a:xfrm>
            <a:custGeom>
              <a:avLst/>
              <a:gdLst/>
              <a:ahLst/>
              <a:cxnLst/>
              <a:rect l="l" t="t" r="r" b="b"/>
              <a:pathLst>
                <a:path w="1374" h="2582" extrusionOk="0">
                  <a:moveTo>
                    <a:pt x="687" y="0"/>
                  </a:moveTo>
                  <a:cubicBezTo>
                    <a:pt x="305" y="0"/>
                    <a:pt x="0" y="305"/>
                    <a:pt x="0" y="687"/>
                  </a:cubicBezTo>
                  <a:lnTo>
                    <a:pt x="0" y="1895"/>
                  </a:lnTo>
                  <a:cubicBezTo>
                    <a:pt x="0" y="2277"/>
                    <a:pt x="305" y="2582"/>
                    <a:pt x="687" y="2582"/>
                  </a:cubicBezTo>
                  <a:cubicBezTo>
                    <a:pt x="1068" y="2582"/>
                    <a:pt x="1373" y="2277"/>
                    <a:pt x="1373" y="1895"/>
                  </a:cubicBezTo>
                  <a:lnTo>
                    <a:pt x="1373" y="687"/>
                  </a:lnTo>
                  <a:cubicBezTo>
                    <a:pt x="1373" y="305"/>
                    <a:pt x="1068" y="0"/>
                    <a:pt x="6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3"/>
            <p:cNvSpPr/>
            <p:nvPr/>
          </p:nvSpPr>
          <p:spPr>
            <a:xfrm>
              <a:off x="3852550" y="4846800"/>
              <a:ext cx="34675" cy="64550"/>
            </a:xfrm>
            <a:custGeom>
              <a:avLst/>
              <a:gdLst/>
              <a:ahLst/>
              <a:cxnLst/>
              <a:rect l="l" t="t" r="r" b="b"/>
              <a:pathLst>
                <a:path w="1387" h="2582" extrusionOk="0">
                  <a:moveTo>
                    <a:pt x="700" y="1"/>
                  </a:moveTo>
                  <a:cubicBezTo>
                    <a:pt x="319" y="1"/>
                    <a:pt x="1" y="306"/>
                    <a:pt x="1" y="687"/>
                  </a:cubicBezTo>
                  <a:lnTo>
                    <a:pt x="1" y="1895"/>
                  </a:lnTo>
                  <a:cubicBezTo>
                    <a:pt x="1" y="2277"/>
                    <a:pt x="319" y="2582"/>
                    <a:pt x="700" y="2582"/>
                  </a:cubicBezTo>
                  <a:cubicBezTo>
                    <a:pt x="1082" y="2582"/>
                    <a:pt x="1387" y="2277"/>
                    <a:pt x="1387" y="1895"/>
                  </a:cubicBezTo>
                  <a:lnTo>
                    <a:pt x="1387" y="687"/>
                  </a:lnTo>
                  <a:cubicBezTo>
                    <a:pt x="1387" y="306"/>
                    <a:pt x="1082" y="1"/>
                    <a:pt x="700"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3"/>
            <p:cNvSpPr/>
            <p:nvPr/>
          </p:nvSpPr>
          <p:spPr>
            <a:xfrm>
              <a:off x="3818225" y="4845225"/>
              <a:ext cx="34350" cy="64525"/>
            </a:xfrm>
            <a:custGeom>
              <a:avLst/>
              <a:gdLst/>
              <a:ahLst/>
              <a:cxnLst/>
              <a:rect l="l" t="t" r="r" b="b"/>
              <a:pathLst>
                <a:path w="1374" h="2581" extrusionOk="0">
                  <a:moveTo>
                    <a:pt x="687" y="0"/>
                  </a:moveTo>
                  <a:cubicBezTo>
                    <a:pt x="306" y="0"/>
                    <a:pt x="1" y="306"/>
                    <a:pt x="1" y="687"/>
                  </a:cubicBezTo>
                  <a:lnTo>
                    <a:pt x="1" y="1894"/>
                  </a:lnTo>
                  <a:cubicBezTo>
                    <a:pt x="1" y="2276"/>
                    <a:pt x="306" y="2581"/>
                    <a:pt x="687" y="2581"/>
                  </a:cubicBezTo>
                  <a:cubicBezTo>
                    <a:pt x="1068" y="2581"/>
                    <a:pt x="1374" y="2276"/>
                    <a:pt x="1374" y="1894"/>
                  </a:cubicBezTo>
                  <a:lnTo>
                    <a:pt x="1374" y="687"/>
                  </a:lnTo>
                  <a:cubicBezTo>
                    <a:pt x="1374" y="306"/>
                    <a:pt x="1068" y="0"/>
                    <a:pt x="6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3"/>
            <p:cNvSpPr/>
            <p:nvPr/>
          </p:nvSpPr>
          <p:spPr>
            <a:xfrm>
              <a:off x="3887200" y="4845225"/>
              <a:ext cx="34350" cy="64525"/>
            </a:xfrm>
            <a:custGeom>
              <a:avLst/>
              <a:gdLst/>
              <a:ahLst/>
              <a:cxnLst/>
              <a:rect l="l" t="t" r="r" b="b"/>
              <a:pathLst>
                <a:path w="1374" h="2581" extrusionOk="0">
                  <a:moveTo>
                    <a:pt x="687" y="0"/>
                  </a:moveTo>
                  <a:cubicBezTo>
                    <a:pt x="306" y="0"/>
                    <a:pt x="1" y="306"/>
                    <a:pt x="1" y="687"/>
                  </a:cubicBezTo>
                  <a:lnTo>
                    <a:pt x="1" y="1894"/>
                  </a:lnTo>
                  <a:cubicBezTo>
                    <a:pt x="1" y="2276"/>
                    <a:pt x="306" y="2581"/>
                    <a:pt x="687" y="2581"/>
                  </a:cubicBezTo>
                  <a:cubicBezTo>
                    <a:pt x="1069" y="2581"/>
                    <a:pt x="1374" y="2276"/>
                    <a:pt x="1374" y="1894"/>
                  </a:cubicBezTo>
                  <a:lnTo>
                    <a:pt x="1374" y="687"/>
                  </a:lnTo>
                  <a:cubicBezTo>
                    <a:pt x="1374" y="306"/>
                    <a:pt x="1069" y="0"/>
                    <a:pt x="6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6"/>
          <p:cNvSpPr txBox="1">
            <a:spLocks noGrp="1"/>
          </p:cNvSpPr>
          <p:nvPr>
            <p:ph type="title"/>
          </p:nvPr>
        </p:nvSpPr>
        <p:spPr>
          <a:xfrm>
            <a:off x="457200" y="2870"/>
            <a:ext cx="8229600" cy="4325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Content</a:t>
            </a:r>
            <a:endParaRPr sz="2000" dirty="0"/>
          </a:p>
        </p:txBody>
      </p:sp>
      <p:sp>
        <p:nvSpPr>
          <p:cNvPr id="139" name="Google Shape;139;p16"/>
          <p:cNvSpPr/>
          <p:nvPr/>
        </p:nvSpPr>
        <p:spPr>
          <a:xfrm>
            <a:off x="2805322" y="3069492"/>
            <a:ext cx="517886" cy="827417"/>
          </a:xfrm>
          <a:custGeom>
            <a:avLst/>
            <a:gdLst/>
            <a:ahLst/>
            <a:cxnLst/>
            <a:rect l="l" t="t" r="r" b="b"/>
            <a:pathLst>
              <a:path w="25189" h="40244" extrusionOk="0">
                <a:moveTo>
                  <a:pt x="1732" y="0"/>
                </a:moveTo>
                <a:cubicBezTo>
                  <a:pt x="1395" y="0"/>
                  <a:pt x="1080" y="228"/>
                  <a:pt x="998" y="567"/>
                </a:cubicBezTo>
                <a:cubicBezTo>
                  <a:pt x="1" y="4730"/>
                  <a:pt x="1262" y="9309"/>
                  <a:pt x="4221" y="12248"/>
                </a:cubicBezTo>
                <a:cubicBezTo>
                  <a:pt x="6575" y="14564"/>
                  <a:pt x="9740" y="15770"/>
                  <a:pt x="12528" y="16845"/>
                </a:cubicBezTo>
                <a:cubicBezTo>
                  <a:pt x="15203" y="17862"/>
                  <a:pt x="18218" y="19010"/>
                  <a:pt x="20328" y="21102"/>
                </a:cubicBezTo>
                <a:cubicBezTo>
                  <a:pt x="22193" y="22949"/>
                  <a:pt x="23455" y="26151"/>
                  <a:pt x="22212" y="28656"/>
                </a:cubicBezTo>
                <a:cubicBezTo>
                  <a:pt x="21251" y="30616"/>
                  <a:pt x="18915" y="31954"/>
                  <a:pt x="15316" y="32632"/>
                </a:cubicBezTo>
                <a:cubicBezTo>
                  <a:pt x="14206" y="32839"/>
                  <a:pt x="13075" y="33009"/>
                  <a:pt x="11963" y="33160"/>
                </a:cubicBezTo>
                <a:cubicBezTo>
                  <a:pt x="10664" y="33348"/>
                  <a:pt x="9307" y="33536"/>
                  <a:pt x="7969" y="33818"/>
                </a:cubicBezTo>
                <a:cubicBezTo>
                  <a:pt x="6632" y="34082"/>
                  <a:pt x="5105" y="34496"/>
                  <a:pt x="3806" y="35401"/>
                </a:cubicBezTo>
                <a:cubicBezTo>
                  <a:pt x="2337" y="36438"/>
                  <a:pt x="1470" y="37963"/>
                  <a:pt x="1470" y="39490"/>
                </a:cubicBezTo>
                <a:cubicBezTo>
                  <a:pt x="1470" y="39904"/>
                  <a:pt x="1809" y="40243"/>
                  <a:pt x="2224" y="40243"/>
                </a:cubicBezTo>
                <a:cubicBezTo>
                  <a:pt x="2638" y="40243"/>
                  <a:pt x="2977" y="39904"/>
                  <a:pt x="2977" y="39490"/>
                </a:cubicBezTo>
                <a:cubicBezTo>
                  <a:pt x="2977" y="38472"/>
                  <a:pt x="3618" y="37360"/>
                  <a:pt x="4673" y="36626"/>
                </a:cubicBezTo>
                <a:cubicBezTo>
                  <a:pt x="5746" y="35891"/>
                  <a:pt x="7084" y="35533"/>
                  <a:pt x="8270" y="35288"/>
                </a:cubicBezTo>
                <a:cubicBezTo>
                  <a:pt x="9551" y="35024"/>
                  <a:pt x="10890" y="34836"/>
                  <a:pt x="12189" y="34647"/>
                </a:cubicBezTo>
                <a:cubicBezTo>
                  <a:pt x="13301" y="34496"/>
                  <a:pt x="14450" y="34328"/>
                  <a:pt x="15600" y="34120"/>
                </a:cubicBezTo>
                <a:cubicBezTo>
                  <a:pt x="19744" y="33328"/>
                  <a:pt x="22362" y="31765"/>
                  <a:pt x="23568" y="29316"/>
                </a:cubicBezTo>
                <a:cubicBezTo>
                  <a:pt x="25188" y="26019"/>
                  <a:pt x="23568" y="22195"/>
                  <a:pt x="21383" y="20028"/>
                </a:cubicBezTo>
                <a:cubicBezTo>
                  <a:pt x="19047" y="17711"/>
                  <a:pt x="15863" y="16506"/>
                  <a:pt x="13075" y="15431"/>
                </a:cubicBezTo>
                <a:cubicBezTo>
                  <a:pt x="10418" y="14414"/>
                  <a:pt x="7404" y="13265"/>
                  <a:pt x="5294" y="11173"/>
                </a:cubicBezTo>
                <a:cubicBezTo>
                  <a:pt x="2694" y="8593"/>
                  <a:pt x="1583" y="4579"/>
                  <a:pt x="2468" y="925"/>
                </a:cubicBezTo>
                <a:cubicBezTo>
                  <a:pt x="2563" y="530"/>
                  <a:pt x="2317" y="115"/>
                  <a:pt x="1903" y="20"/>
                </a:cubicBezTo>
                <a:cubicBezTo>
                  <a:pt x="1846" y="7"/>
                  <a:pt x="1788" y="0"/>
                  <a:pt x="17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a:off x="932532" y="1457032"/>
            <a:ext cx="2939134" cy="1670993"/>
          </a:xfrm>
          <a:custGeom>
            <a:avLst/>
            <a:gdLst/>
            <a:ahLst/>
            <a:cxnLst/>
            <a:rect l="l" t="t" r="r" b="b"/>
            <a:pathLst>
              <a:path w="142954" h="81274" extrusionOk="0">
                <a:moveTo>
                  <a:pt x="133" y="0"/>
                </a:moveTo>
                <a:cubicBezTo>
                  <a:pt x="58" y="0"/>
                  <a:pt x="1" y="57"/>
                  <a:pt x="1" y="133"/>
                </a:cubicBezTo>
                <a:lnTo>
                  <a:pt x="1" y="81123"/>
                </a:lnTo>
                <a:cubicBezTo>
                  <a:pt x="1" y="81198"/>
                  <a:pt x="58" y="81273"/>
                  <a:pt x="133" y="81273"/>
                </a:cubicBezTo>
                <a:lnTo>
                  <a:pt x="142823" y="81273"/>
                </a:lnTo>
                <a:cubicBezTo>
                  <a:pt x="142898" y="81273"/>
                  <a:pt x="142954" y="81198"/>
                  <a:pt x="142954" y="81123"/>
                </a:cubicBezTo>
                <a:lnTo>
                  <a:pt x="142954" y="133"/>
                </a:lnTo>
                <a:cubicBezTo>
                  <a:pt x="142954" y="57"/>
                  <a:pt x="142898" y="0"/>
                  <a:pt x="1428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6"/>
          <p:cNvSpPr/>
          <p:nvPr/>
        </p:nvSpPr>
        <p:spPr>
          <a:xfrm>
            <a:off x="2194875" y="3128005"/>
            <a:ext cx="431883" cy="522142"/>
          </a:xfrm>
          <a:custGeom>
            <a:avLst/>
            <a:gdLst/>
            <a:ahLst/>
            <a:cxnLst/>
            <a:rect l="l" t="t" r="r" b="b"/>
            <a:pathLst>
              <a:path w="21006" h="25396" extrusionOk="0">
                <a:moveTo>
                  <a:pt x="4522" y="0"/>
                </a:moveTo>
                <a:lnTo>
                  <a:pt x="1" y="25396"/>
                </a:lnTo>
                <a:lnTo>
                  <a:pt x="21006" y="25396"/>
                </a:lnTo>
                <a:lnTo>
                  <a:pt x="164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a:off x="2194875" y="3128005"/>
            <a:ext cx="431883" cy="522142"/>
          </a:xfrm>
          <a:custGeom>
            <a:avLst/>
            <a:gdLst/>
            <a:ahLst/>
            <a:cxnLst/>
            <a:rect l="l" t="t" r="r" b="b"/>
            <a:pathLst>
              <a:path w="21006" h="25396" extrusionOk="0">
                <a:moveTo>
                  <a:pt x="4522" y="0"/>
                </a:moveTo>
                <a:lnTo>
                  <a:pt x="1" y="25396"/>
                </a:lnTo>
                <a:lnTo>
                  <a:pt x="21006" y="25396"/>
                </a:lnTo>
                <a:lnTo>
                  <a:pt x="20328" y="21610"/>
                </a:lnTo>
                <a:lnTo>
                  <a:pt x="12415" y="21610"/>
                </a:lnTo>
                <a:cubicBezTo>
                  <a:pt x="7913" y="21610"/>
                  <a:pt x="4522" y="17540"/>
                  <a:pt x="5294" y="13112"/>
                </a:cubicBezTo>
                <a:lnTo>
                  <a:pt x="76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a:off x="1935737" y="3650127"/>
            <a:ext cx="932725" cy="127472"/>
          </a:xfrm>
          <a:custGeom>
            <a:avLst/>
            <a:gdLst/>
            <a:ahLst/>
            <a:cxnLst/>
            <a:rect l="l" t="t" r="r" b="b"/>
            <a:pathLst>
              <a:path w="45366" h="6200" extrusionOk="0">
                <a:moveTo>
                  <a:pt x="3090" y="1"/>
                </a:moveTo>
                <a:cubicBezTo>
                  <a:pt x="1377" y="1"/>
                  <a:pt x="1" y="1395"/>
                  <a:pt x="1" y="3110"/>
                </a:cubicBezTo>
                <a:cubicBezTo>
                  <a:pt x="1" y="4806"/>
                  <a:pt x="1377" y="6200"/>
                  <a:pt x="3090" y="6200"/>
                </a:cubicBezTo>
                <a:lnTo>
                  <a:pt x="42276" y="6200"/>
                </a:lnTo>
                <a:cubicBezTo>
                  <a:pt x="43991" y="6200"/>
                  <a:pt x="45366" y="4806"/>
                  <a:pt x="45366" y="3110"/>
                </a:cubicBezTo>
                <a:cubicBezTo>
                  <a:pt x="45366" y="1395"/>
                  <a:pt x="43991" y="1"/>
                  <a:pt x="42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a:off x="1935737" y="3650127"/>
            <a:ext cx="932355" cy="127472"/>
          </a:xfrm>
          <a:custGeom>
            <a:avLst/>
            <a:gdLst/>
            <a:ahLst/>
            <a:cxnLst/>
            <a:rect l="l" t="t" r="r" b="b"/>
            <a:pathLst>
              <a:path w="45348" h="6200" extrusionOk="0">
                <a:moveTo>
                  <a:pt x="3090" y="1"/>
                </a:moveTo>
                <a:cubicBezTo>
                  <a:pt x="1377" y="1"/>
                  <a:pt x="1" y="1395"/>
                  <a:pt x="1" y="3110"/>
                </a:cubicBezTo>
                <a:cubicBezTo>
                  <a:pt x="1" y="4806"/>
                  <a:pt x="1377" y="6200"/>
                  <a:pt x="3090" y="6200"/>
                </a:cubicBezTo>
                <a:lnTo>
                  <a:pt x="42276" y="6200"/>
                </a:lnTo>
                <a:cubicBezTo>
                  <a:pt x="43859" y="6200"/>
                  <a:pt x="45159" y="5012"/>
                  <a:pt x="45348" y="3487"/>
                </a:cubicBezTo>
                <a:lnTo>
                  <a:pt x="6707" y="3487"/>
                </a:lnTo>
                <a:cubicBezTo>
                  <a:pt x="4994" y="3487"/>
                  <a:pt x="3600" y="2111"/>
                  <a:pt x="3600" y="397"/>
                </a:cubicBezTo>
                <a:cubicBezTo>
                  <a:pt x="3600" y="264"/>
                  <a:pt x="3618" y="133"/>
                  <a:pt x="36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1033646" y="1558126"/>
            <a:ext cx="2736947" cy="1468806"/>
          </a:xfrm>
          <a:custGeom>
            <a:avLst/>
            <a:gdLst/>
            <a:ahLst/>
            <a:cxnLst/>
            <a:rect l="l" t="t" r="r" b="b"/>
            <a:pathLst>
              <a:path w="133120" h="71440" extrusionOk="0">
                <a:moveTo>
                  <a:pt x="0" y="1"/>
                </a:moveTo>
                <a:lnTo>
                  <a:pt x="0" y="71440"/>
                </a:lnTo>
                <a:lnTo>
                  <a:pt x="133119" y="71440"/>
                </a:lnTo>
                <a:lnTo>
                  <a:pt x="133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a:off x="1760669" y="1659610"/>
            <a:ext cx="1278626" cy="1278606"/>
          </a:xfrm>
          <a:custGeom>
            <a:avLst/>
            <a:gdLst/>
            <a:ahLst/>
            <a:cxnLst/>
            <a:rect l="l" t="t" r="r" b="b"/>
            <a:pathLst>
              <a:path w="62190" h="62189" extrusionOk="0">
                <a:moveTo>
                  <a:pt x="31105" y="1"/>
                </a:moveTo>
                <a:cubicBezTo>
                  <a:pt x="13923" y="1"/>
                  <a:pt x="0" y="13922"/>
                  <a:pt x="0" y="31086"/>
                </a:cubicBezTo>
                <a:cubicBezTo>
                  <a:pt x="0" y="48267"/>
                  <a:pt x="13923" y="62189"/>
                  <a:pt x="31105" y="62189"/>
                </a:cubicBezTo>
                <a:cubicBezTo>
                  <a:pt x="48267" y="62189"/>
                  <a:pt x="62190" y="48267"/>
                  <a:pt x="62190" y="31086"/>
                </a:cubicBezTo>
                <a:cubicBezTo>
                  <a:pt x="62190" y="13922"/>
                  <a:pt x="48267" y="1"/>
                  <a:pt x="311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1760669" y="1990770"/>
            <a:ext cx="1205803" cy="947446"/>
          </a:xfrm>
          <a:custGeom>
            <a:avLst/>
            <a:gdLst/>
            <a:ahLst/>
            <a:cxnLst/>
            <a:rect l="l" t="t" r="r" b="b"/>
            <a:pathLst>
              <a:path w="58648" h="46082" extrusionOk="0">
                <a:moveTo>
                  <a:pt x="3863" y="1"/>
                </a:moveTo>
                <a:cubicBezTo>
                  <a:pt x="1414" y="4447"/>
                  <a:pt x="0" y="9553"/>
                  <a:pt x="0" y="14979"/>
                </a:cubicBezTo>
                <a:cubicBezTo>
                  <a:pt x="0" y="32160"/>
                  <a:pt x="13923" y="46082"/>
                  <a:pt x="31105" y="46082"/>
                </a:cubicBezTo>
                <a:cubicBezTo>
                  <a:pt x="43067" y="46082"/>
                  <a:pt x="53448" y="39319"/>
                  <a:pt x="58648" y="29410"/>
                </a:cubicBezTo>
                <a:lnTo>
                  <a:pt x="38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6"/>
          <p:cNvSpPr/>
          <p:nvPr/>
        </p:nvSpPr>
        <p:spPr>
          <a:xfrm>
            <a:off x="2141029" y="1867225"/>
            <a:ext cx="518276" cy="339713"/>
          </a:xfrm>
          <a:custGeom>
            <a:avLst/>
            <a:gdLst/>
            <a:ahLst/>
            <a:cxnLst/>
            <a:rect l="l" t="t" r="r" b="b"/>
            <a:pathLst>
              <a:path w="25208" h="16523" extrusionOk="0">
                <a:moveTo>
                  <a:pt x="12605" y="4163"/>
                </a:moveTo>
                <a:cubicBezTo>
                  <a:pt x="17257" y="4163"/>
                  <a:pt x="21045" y="7951"/>
                  <a:pt x="21045" y="12604"/>
                </a:cubicBezTo>
                <a:lnTo>
                  <a:pt x="21045" y="16504"/>
                </a:lnTo>
                <a:lnTo>
                  <a:pt x="4165" y="16504"/>
                </a:lnTo>
                <a:lnTo>
                  <a:pt x="4165" y="12604"/>
                </a:lnTo>
                <a:cubicBezTo>
                  <a:pt x="4165" y="7951"/>
                  <a:pt x="7951" y="4163"/>
                  <a:pt x="12605" y="4163"/>
                </a:cubicBezTo>
                <a:close/>
                <a:moveTo>
                  <a:pt x="12605" y="1"/>
                </a:moveTo>
                <a:cubicBezTo>
                  <a:pt x="5652" y="1"/>
                  <a:pt x="0" y="5653"/>
                  <a:pt x="0" y="12604"/>
                </a:cubicBezTo>
                <a:lnTo>
                  <a:pt x="0" y="16522"/>
                </a:lnTo>
                <a:lnTo>
                  <a:pt x="25207" y="16522"/>
                </a:lnTo>
                <a:lnTo>
                  <a:pt x="25207" y="12604"/>
                </a:lnTo>
                <a:cubicBezTo>
                  <a:pt x="25207" y="5653"/>
                  <a:pt x="19556" y="1"/>
                  <a:pt x="126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6"/>
          <p:cNvSpPr/>
          <p:nvPr/>
        </p:nvSpPr>
        <p:spPr>
          <a:xfrm>
            <a:off x="2141029" y="2152310"/>
            <a:ext cx="101895" cy="54628"/>
          </a:xfrm>
          <a:custGeom>
            <a:avLst/>
            <a:gdLst/>
            <a:ahLst/>
            <a:cxnLst/>
            <a:rect l="l" t="t" r="r" b="b"/>
            <a:pathLst>
              <a:path w="4956" h="2657" extrusionOk="0">
                <a:moveTo>
                  <a:pt x="0" y="0"/>
                </a:moveTo>
                <a:lnTo>
                  <a:pt x="0" y="2656"/>
                </a:lnTo>
                <a:lnTo>
                  <a:pt x="4956" y="2656"/>
                </a:lnTo>
                <a:lnTo>
                  <a:pt x="4918" y="2638"/>
                </a:lnTo>
                <a:lnTo>
                  <a:pt x="4165" y="2638"/>
                </a:lnTo>
                <a:lnTo>
                  <a:pt x="4165" y="2242"/>
                </a:lnTo>
                <a:lnTo>
                  <a:pt x="0" y="0"/>
                </a:lnTo>
                <a:close/>
              </a:path>
            </a:pathLst>
          </a:custGeom>
          <a:solidFill>
            <a:srgbClr val="DBDB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a:off x="2088354" y="2206917"/>
            <a:ext cx="623256" cy="523684"/>
          </a:xfrm>
          <a:custGeom>
            <a:avLst/>
            <a:gdLst/>
            <a:ahLst/>
            <a:cxnLst/>
            <a:rect l="l" t="t" r="r" b="b"/>
            <a:pathLst>
              <a:path w="30314" h="25471" extrusionOk="0">
                <a:moveTo>
                  <a:pt x="2562" y="0"/>
                </a:moveTo>
                <a:cubicBezTo>
                  <a:pt x="1150" y="75"/>
                  <a:pt x="0" y="1206"/>
                  <a:pt x="0" y="2638"/>
                </a:cubicBezTo>
                <a:lnTo>
                  <a:pt x="0" y="22815"/>
                </a:lnTo>
                <a:cubicBezTo>
                  <a:pt x="0" y="24285"/>
                  <a:pt x="1206" y="25471"/>
                  <a:pt x="2657" y="25471"/>
                </a:cubicBezTo>
                <a:lnTo>
                  <a:pt x="27656" y="25471"/>
                </a:lnTo>
                <a:cubicBezTo>
                  <a:pt x="29126" y="25471"/>
                  <a:pt x="30314" y="24285"/>
                  <a:pt x="30314" y="22815"/>
                </a:cubicBezTo>
                <a:lnTo>
                  <a:pt x="30314" y="2638"/>
                </a:lnTo>
                <a:cubicBezTo>
                  <a:pt x="30314" y="1206"/>
                  <a:pt x="29183" y="75"/>
                  <a:pt x="27769" y="20"/>
                </a:cubicBezTo>
                <a:lnTo>
                  <a:pt x="277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2088354" y="2206917"/>
            <a:ext cx="623256" cy="523684"/>
          </a:xfrm>
          <a:custGeom>
            <a:avLst/>
            <a:gdLst/>
            <a:ahLst/>
            <a:cxnLst/>
            <a:rect l="l" t="t" r="r" b="b"/>
            <a:pathLst>
              <a:path w="30314" h="25471" extrusionOk="0">
                <a:moveTo>
                  <a:pt x="2562" y="0"/>
                </a:moveTo>
                <a:cubicBezTo>
                  <a:pt x="1150" y="75"/>
                  <a:pt x="0" y="1206"/>
                  <a:pt x="0" y="2638"/>
                </a:cubicBezTo>
                <a:lnTo>
                  <a:pt x="0" y="22815"/>
                </a:lnTo>
                <a:cubicBezTo>
                  <a:pt x="0" y="24285"/>
                  <a:pt x="1206" y="25471"/>
                  <a:pt x="2657" y="25471"/>
                </a:cubicBezTo>
                <a:lnTo>
                  <a:pt x="27656" y="25471"/>
                </a:lnTo>
                <a:cubicBezTo>
                  <a:pt x="29126" y="25471"/>
                  <a:pt x="30314" y="24285"/>
                  <a:pt x="30314" y="22815"/>
                </a:cubicBezTo>
                <a:lnTo>
                  <a:pt x="30314" y="12246"/>
                </a:lnTo>
                <a:lnTo>
                  <a:pt x="75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a:off x="2306804" y="2292529"/>
            <a:ext cx="186356" cy="311813"/>
          </a:xfrm>
          <a:custGeom>
            <a:avLst/>
            <a:gdLst/>
            <a:ahLst/>
            <a:cxnLst/>
            <a:rect l="l" t="t" r="r" b="b"/>
            <a:pathLst>
              <a:path w="9064" h="15166" extrusionOk="0">
                <a:moveTo>
                  <a:pt x="4542" y="0"/>
                </a:moveTo>
                <a:cubicBezTo>
                  <a:pt x="2035" y="0"/>
                  <a:pt x="1" y="2015"/>
                  <a:pt x="1" y="4522"/>
                </a:cubicBezTo>
                <a:cubicBezTo>
                  <a:pt x="1" y="6217"/>
                  <a:pt x="980" y="7630"/>
                  <a:pt x="2337" y="8403"/>
                </a:cubicBezTo>
                <a:lnTo>
                  <a:pt x="2337" y="12980"/>
                </a:lnTo>
                <a:cubicBezTo>
                  <a:pt x="2337" y="14186"/>
                  <a:pt x="3336" y="15165"/>
                  <a:pt x="4542" y="15165"/>
                </a:cubicBezTo>
                <a:cubicBezTo>
                  <a:pt x="5747" y="15165"/>
                  <a:pt x="6745" y="14186"/>
                  <a:pt x="6745" y="12980"/>
                </a:cubicBezTo>
                <a:lnTo>
                  <a:pt x="6745" y="8403"/>
                </a:lnTo>
                <a:cubicBezTo>
                  <a:pt x="8102" y="7630"/>
                  <a:pt x="9063" y="6217"/>
                  <a:pt x="9063" y="4522"/>
                </a:cubicBezTo>
                <a:cubicBezTo>
                  <a:pt x="9063" y="2015"/>
                  <a:pt x="7047" y="0"/>
                  <a:pt x="45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1252878" y="4369439"/>
            <a:ext cx="2298485" cy="79033"/>
          </a:xfrm>
          <a:custGeom>
            <a:avLst/>
            <a:gdLst/>
            <a:ahLst/>
            <a:cxnLst/>
            <a:rect l="l" t="t" r="r" b="b"/>
            <a:pathLst>
              <a:path w="111794" h="3844" extrusionOk="0">
                <a:moveTo>
                  <a:pt x="1" y="0"/>
                </a:moveTo>
                <a:lnTo>
                  <a:pt x="1" y="3786"/>
                </a:lnTo>
                <a:cubicBezTo>
                  <a:pt x="1" y="3824"/>
                  <a:pt x="19" y="3844"/>
                  <a:pt x="56" y="3844"/>
                </a:cubicBezTo>
                <a:lnTo>
                  <a:pt x="111736" y="3844"/>
                </a:lnTo>
                <a:cubicBezTo>
                  <a:pt x="111756" y="3844"/>
                  <a:pt x="111793" y="3824"/>
                  <a:pt x="111793" y="3786"/>
                </a:cubicBezTo>
                <a:lnTo>
                  <a:pt x="1117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6"/>
          <p:cNvSpPr/>
          <p:nvPr/>
        </p:nvSpPr>
        <p:spPr>
          <a:xfrm>
            <a:off x="1243173" y="3860846"/>
            <a:ext cx="2317852" cy="532216"/>
          </a:xfrm>
          <a:custGeom>
            <a:avLst/>
            <a:gdLst/>
            <a:ahLst/>
            <a:cxnLst/>
            <a:rect l="l" t="t" r="r" b="b"/>
            <a:pathLst>
              <a:path w="112736" h="25886" extrusionOk="0">
                <a:moveTo>
                  <a:pt x="21761" y="0"/>
                </a:moveTo>
                <a:cubicBezTo>
                  <a:pt x="20480" y="20"/>
                  <a:pt x="18840" y="792"/>
                  <a:pt x="18106" y="1753"/>
                </a:cubicBezTo>
                <a:lnTo>
                  <a:pt x="736" y="24172"/>
                </a:lnTo>
                <a:cubicBezTo>
                  <a:pt x="1" y="25114"/>
                  <a:pt x="962" y="25886"/>
                  <a:pt x="2884" y="25886"/>
                </a:cubicBezTo>
                <a:lnTo>
                  <a:pt x="109816" y="25886"/>
                </a:lnTo>
                <a:cubicBezTo>
                  <a:pt x="111756" y="25886"/>
                  <a:pt x="112735" y="25094"/>
                  <a:pt x="112039" y="24134"/>
                </a:cubicBezTo>
                <a:lnTo>
                  <a:pt x="95875" y="1753"/>
                </a:lnTo>
                <a:cubicBezTo>
                  <a:pt x="95159" y="774"/>
                  <a:pt x="93557" y="0"/>
                  <a:pt x="922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a:off x="1615186" y="3907723"/>
            <a:ext cx="178029" cy="90279"/>
          </a:xfrm>
          <a:custGeom>
            <a:avLst/>
            <a:gdLst/>
            <a:ahLst/>
            <a:cxnLst/>
            <a:rect l="l" t="t" r="r" b="b"/>
            <a:pathLst>
              <a:path w="8659" h="4391" extrusionOk="0">
                <a:moveTo>
                  <a:pt x="7699" y="1"/>
                </a:moveTo>
                <a:lnTo>
                  <a:pt x="4006" y="38"/>
                </a:lnTo>
                <a:cubicBezTo>
                  <a:pt x="3346" y="38"/>
                  <a:pt x="2537" y="415"/>
                  <a:pt x="2198" y="905"/>
                </a:cubicBezTo>
                <a:lnTo>
                  <a:pt x="332" y="3543"/>
                </a:lnTo>
                <a:cubicBezTo>
                  <a:pt x="1" y="4002"/>
                  <a:pt x="299" y="4390"/>
                  <a:pt x="979" y="4390"/>
                </a:cubicBezTo>
                <a:cubicBezTo>
                  <a:pt x="996" y="4390"/>
                  <a:pt x="1012" y="4390"/>
                  <a:pt x="1029" y="4390"/>
                </a:cubicBezTo>
                <a:lnTo>
                  <a:pt x="5023" y="4371"/>
                </a:lnTo>
                <a:cubicBezTo>
                  <a:pt x="5739" y="4371"/>
                  <a:pt x="6549" y="3975"/>
                  <a:pt x="6832" y="3505"/>
                </a:cubicBezTo>
                <a:lnTo>
                  <a:pt x="8377" y="867"/>
                </a:lnTo>
                <a:cubicBezTo>
                  <a:pt x="8659" y="377"/>
                  <a:pt x="8357" y="1"/>
                  <a:pt x="76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a:off x="1796690" y="3906551"/>
            <a:ext cx="166577" cy="90649"/>
          </a:xfrm>
          <a:custGeom>
            <a:avLst/>
            <a:gdLst/>
            <a:ahLst/>
            <a:cxnLst/>
            <a:rect l="l" t="t" r="r" b="b"/>
            <a:pathLst>
              <a:path w="8102" h="4409" extrusionOk="0">
                <a:moveTo>
                  <a:pt x="7065" y="0"/>
                </a:moveTo>
                <a:lnTo>
                  <a:pt x="3372" y="38"/>
                </a:lnTo>
                <a:cubicBezTo>
                  <a:pt x="2714" y="38"/>
                  <a:pt x="1960" y="434"/>
                  <a:pt x="1715" y="905"/>
                </a:cubicBezTo>
                <a:lnTo>
                  <a:pt x="265" y="3562"/>
                </a:lnTo>
                <a:cubicBezTo>
                  <a:pt x="1" y="4032"/>
                  <a:pt x="378" y="4409"/>
                  <a:pt x="1094" y="4409"/>
                </a:cubicBezTo>
                <a:lnTo>
                  <a:pt x="5088" y="4391"/>
                </a:lnTo>
                <a:cubicBezTo>
                  <a:pt x="5804" y="4391"/>
                  <a:pt x="6537" y="3994"/>
                  <a:pt x="6745" y="3524"/>
                </a:cubicBezTo>
                <a:lnTo>
                  <a:pt x="7894" y="867"/>
                </a:lnTo>
                <a:cubicBezTo>
                  <a:pt x="8102" y="377"/>
                  <a:pt x="7725" y="0"/>
                  <a:pt x="7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1977967" y="3905400"/>
            <a:ext cx="154961" cy="91040"/>
          </a:xfrm>
          <a:custGeom>
            <a:avLst/>
            <a:gdLst/>
            <a:ahLst/>
            <a:cxnLst/>
            <a:rect l="l" t="t" r="r" b="b"/>
            <a:pathLst>
              <a:path w="7537" h="4428" extrusionOk="0">
                <a:moveTo>
                  <a:pt x="6444" y="1"/>
                </a:moveTo>
                <a:lnTo>
                  <a:pt x="2751" y="38"/>
                </a:lnTo>
                <a:cubicBezTo>
                  <a:pt x="2091" y="38"/>
                  <a:pt x="1413" y="433"/>
                  <a:pt x="1225" y="905"/>
                </a:cubicBezTo>
                <a:lnTo>
                  <a:pt x="189" y="3561"/>
                </a:lnTo>
                <a:cubicBezTo>
                  <a:pt x="1" y="4032"/>
                  <a:pt x="433" y="4427"/>
                  <a:pt x="1149" y="4427"/>
                </a:cubicBezTo>
                <a:lnTo>
                  <a:pt x="5143" y="4409"/>
                </a:lnTo>
                <a:cubicBezTo>
                  <a:pt x="5859" y="4389"/>
                  <a:pt x="6557" y="4013"/>
                  <a:pt x="6688" y="3523"/>
                </a:cubicBezTo>
                <a:lnTo>
                  <a:pt x="7404" y="867"/>
                </a:lnTo>
                <a:cubicBezTo>
                  <a:pt x="7537" y="377"/>
                  <a:pt x="7102" y="1"/>
                  <a:pt x="64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2159615" y="3904228"/>
            <a:ext cx="142974" cy="91060"/>
          </a:xfrm>
          <a:custGeom>
            <a:avLst/>
            <a:gdLst/>
            <a:ahLst/>
            <a:cxnLst/>
            <a:rect l="l" t="t" r="r" b="b"/>
            <a:pathLst>
              <a:path w="6954" h="4429" extrusionOk="0">
                <a:moveTo>
                  <a:pt x="5803" y="0"/>
                </a:moveTo>
                <a:lnTo>
                  <a:pt x="2130" y="38"/>
                </a:lnTo>
                <a:cubicBezTo>
                  <a:pt x="1452" y="38"/>
                  <a:pt x="830" y="434"/>
                  <a:pt x="717" y="905"/>
                </a:cubicBezTo>
                <a:lnTo>
                  <a:pt x="114" y="3580"/>
                </a:lnTo>
                <a:cubicBezTo>
                  <a:pt x="1" y="4052"/>
                  <a:pt x="491" y="4428"/>
                  <a:pt x="1206" y="4428"/>
                </a:cubicBezTo>
                <a:lnTo>
                  <a:pt x="5200" y="4409"/>
                </a:lnTo>
                <a:cubicBezTo>
                  <a:pt x="5916" y="4409"/>
                  <a:pt x="6539" y="4014"/>
                  <a:pt x="6594" y="3542"/>
                </a:cubicBezTo>
                <a:lnTo>
                  <a:pt x="6896" y="867"/>
                </a:lnTo>
                <a:cubicBezTo>
                  <a:pt x="6953" y="397"/>
                  <a:pt x="6463" y="0"/>
                  <a:pt x="58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6"/>
          <p:cNvSpPr/>
          <p:nvPr/>
        </p:nvSpPr>
        <p:spPr>
          <a:xfrm>
            <a:off x="2340892" y="3903076"/>
            <a:ext cx="134812" cy="91430"/>
          </a:xfrm>
          <a:custGeom>
            <a:avLst/>
            <a:gdLst/>
            <a:ahLst/>
            <a:cxnLst/>
            <a:rect l="l" t="t" r="r" b="b"/>
            <a:pathLst>
              <a:path w="6557" h="4447" extrusionOk="0">
                <a:moveTo>
                  <a:pt x="5182" y="1"/>
                </a:moveTo>
                <a:lnTo>
                  <a:pt x="1508" y="38"/>
                </a:lnTo>
                <a:cubicBezTo>
                  <a:pt x="849" y="38"/>
                  <a:pt x="284" y="433"/>
                  <a:pt x="246" y="905"/>
                </a:cubicBezTo>
                <a:lnTo>
                  <a:pt x="38" y="3580"/>
                </a:lnTo>
                <a:cubicBezTo>
                  <a:pt x="1" y="4050"/>
                  <a:pt x="566" y="4447"/>
                  <a:pt x="1282" y="4447"/>
                </a:cubicBezTo>
                <a:lnTo>
                  <a:pt x="5276" y="4427"/>
                </a:lnTo>
                <a:cubicBezTo>
                  <a:pt x="5991" y="4427"/>
                  <a:pt x="6557" y="4032"/>
                  <a:pt x="6539" y="3542"/>
                </a:cubicBezTo>
                <a:lnTo>
                  <a:pt x="6426" y="867"/>
                </a:lnTo>
                <a:cubicBezTo>
                  <a:pt x="6406" y="396"/>
                  <a:pt x="5841" y="1"/>
                  <a:pt x="51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6"/>
          <p:cNvSpPr/>
          <p:nvPr/>
        </p:nvSpPr>
        <p:spPr>
          <a:xfrm>
            <a:off x="2516372" y="3902295"/>
            <a:ext cx="140610" cy="91060"/>
          </a:xfrm>
          <a:custGeom>
            <a:avLst/>
            <a:gdLst/>
            <a:ahLst/>
            <a:cxnLst/>
            <a:rect l="l" t="t" r="r" b="b"/>
            <a:pathLst>
              <a:path w="6839" h="4429" extrusionOk="0">
                <a:moveTo>
                  <a:pt x="4890" y="0"/>
                </a:moveTo>
                <a:cubicBezTo>
                  <a:pt x="4874" y="0"/>
                  <a:pt x="4858" y="0"/>
                  <a:pt x="4841" y="1"/>
                </a:cubicBezTo>
                <a:lnTo>
                  <a:pt x="1169" y="19"/>
                </a:lnTo>
                <a:cubicBezTo>
                  <a:pt x="508" y="19"/>
                  <a:pt x="1" y="415"/>
                  <a:pt x="38" y="905"/>
                </a:cubicBezTo>
                <a:lnTo>
                  <a:pt x="264" y="3580"/>
                </a:lnTo>
                <a:cubicBezTo>
                  <a:pt x="301" y="4039"/>
                  <a:pt x="876" y="4428"/>
                  <a:pt x="1587" y="4428"/>
                </a:cubicBezTo>
                <a:cubicBezTo>
                  <a:pt x="1604" y="4428"/>
                  <a:pt x="1621" y="4428"/>
                  <a:pt x="1639" y="4427"/>
                </a:cubicBezTo>
                <a:lnTo>
                  <a:pt x="5615" y="4409"/>
                </a:lnTo>
                <a:cubicBezTo>
                  <a:pt x="6349" y="4409"/>
                  <a:pt x="6838" y="4013"/>
                  <a:pt x="6745" y="3543"/>
                </a:cubicBezTo>
                <a:lnTo>
                  <a:pt x="6217" y="848"/>
                </a:lnTo>
                <a:cubicBezTo>
                  <a:pt x="6125" y="389"/>
                  <a:pt x="5548" y="0"/>
                  <a:pt x="48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6"/>
          <p:cNvSpPr/>
          <p:nvPr/>
        </p:nvSpPr>
        <p:spPr>
          <a:xfrm>
            <a:off x="2686033" y="3901123"/>
            <a:ext cx="152617" cy="91430"/>
          </a:xfrm>
          <a:custGeom>
            <a:avLst/>
            <a:gdLst/>
            <a:ahLst/>
            <a:cxnLst/>
            <a:rect l="l" t="t" r="r" b="b"/>
            <a:pathLst>
              <a:path w="7423" h="4447" extrusionOk="0">
                <a:moveTo>
                  <a:pt x="4847" y="0"/>
                </a:moveTo>
                <a:cubicBezTo>
                  <a:pt x="4833" y="0"/>
                  <a:pt x="4818" y="0"/>
                  <a:pt x="4803" y="1"/>
                </a:cubicBezTo>
                <a:lnTo>
                  <a:pt x="1111" y="20"/>
                </a:lnTo>
                <a:cubicBezTo>
                  <a:pt x="452" y="20"/>
                  <a:pt x="0" y="415"/>
                  <a:pt x="113" y="905"/>
                </a:cubicBezTo>
                <a:lnTo>
                  <a:pt x="754" y="3580"/>
                </a:lnTo>
                <a:cubicBezTo>
                  <a:pt x="867" y="4070"/>
                  <a:pt x="1545" y="4447"/>
                  <a:pt x="2261" y="4447"/>
                </a:cubicBezTo>
                <a:lnTo>
                  <a:pt x="6255" y="4429"/>
                </a:lnTo>
                <a:cubicBezTo>
                  <a:pt x="6971" y="4429"/>
                  <a:pt x="7423" y="4032"/>
                  <a:pt x="7253" y="3542"/>
                </a:cubicBezTo>
                <a:lnTo>
                  <a:pt x="6311" y="867"/>
                </a:lnTo>
                <a:cubicBezTo>
                  <a:pt x="6146" y="388"/>
                  <a:pt x="5493" y="0"/>
                  <a:pt x="48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6"/>
          <p:cNvSpPr/>
          <p:nvPr/>
        </p:nvSpPr>
        <p:spPr>
          <a:xfrm>
            <a:off x="2856044" y="3899972"/>
            <a:ext cx="163884" cy="91821"/>
          </a:xfrm>
          <a:custGeom>
            <a:avLst/>
            <a:gdLst/>
            <a:ahLst/>
            <a:cxnLst/>
            <a:rect l="l" t="t" r="r" b="b"/>
            <a:pathLst>
              <a:path w="7971" h="4466" extrusionOk="0">
                <a:moveTo>
                  <a:pt x="4777" y="0"/>
                </a:moveTo>
                <a:cubicBezTo>
                  <a:pt x="4762" y="0"/>
                  <a:pt x="4746" y="0"/>
                  <a:pt x="4730" y="1"/>
                </a:cubicBezTo>
                <a:lnTo>
                  <a:pt x="1038" y="19"/>
                </a:lnTo>
                <a:cubicBezTo>
                  <a:pt x="378" y="19"/>
                  <a:pt x="1" y="415"/>
                  <a:pt x="189" y="905"/>
                </a:cubicBezTo>
                <a:lnTo>
                  <a:pt x="1244" y="3598"/>
                </a:lnTo>
                <a:cubicBezTo>
                  <a:pt x="1433" y="4070"/>
                  <a:pt x="2168" y="4465"/>
                  <a:pt x="2884" y="4465"/>
                </a:cubicBezTo>
                <a:lnTo>
                  <a:pt x="6878" y="4447"/>
                </a:lnTo>
                <a:cubicBezTo>
                  <a:pt x="7594" y="4427"/>
                  <a:pt x="7971" y="4033"/>
                  <a:pt x="7725" y="3561"/>
                </a:cubicBezTo>
                <a:lnTo>
                  <a:pt x="6369" y="868"/>
                </a:lnTo>
                <a:cubicBezTo>
                  <a:pt x="6130" y="389"/>
                  <a:pt x="5424" y="0"/>
                  <a:pt x="47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6"/>
          <p:cNvSpPr/>
          <p:nvPr/>
        </p:nvSpPr>
        <p:spPr>
          <a:xfrm>
            <a:off x="3025705" y="3898800"/>
            <a:ext cx="175870" cy="91842"/>
          </a:xfrm>
          <a:custGeom>
            <a:avLst/>
            <a:gdLst/>
            <a:ahLst/>
            <a:cxnLst/>
            <a:rect l="l" t="t" r="r" b="b"/>
            <a:pathLst>
              <a:path w="8554" h="4467" extrusionOk="0">
                <a:moveTo>
                  <a:pt x="4717" y="0"/>
                </a:moveTo>
                <a:cubicBezTo>
                  <a:pt x="4702" y="0"/>
                  <a:pt x="4687" y="0"/>
                  <a:pt x="4673" y="1"/>
                </a:cubicBezTo>
                <a:lnTo>
                  <a:pt x="980" y="20"/>
                </a:lnTo>
                <a:cubicBezTo>
                  <a:pt x="322" y="20"/>
                  <a:pt x="1" y="415"/>
                  <a:pt x="264" y="905"/>
                </a:cubicBezTo>
                <a:lnTo>
                  <a:pt x="1734" y="3600"/>
                </a:lnTo>
                <a:cubicBezTo>
                  <a:pt x="1997" y="4090"/>
                  <a:pt x="2808" y="4466"/>
                  <a:pt x="3524" y="4466"/>
                </a:cubicBezTo>
                <a:lnTo>
                  <a:pt x="7518" y="4447"/>
                </a:lnTo>
                <a:cubicBezTo>
                  <a:pt x="8234" y="4447"/>
                  <a:pt x="8554" y="4052"/>
                  <a:pt x="8234" y="3562"/>
                </a:cubicBezTo>
                <a:lnTo>
                  <a:pt x="6444" y="867"/>
                </a:lnTo>
                <a:cubicBezTo>
                  <a:pt x="6131" y="388"/>
                  <a:pt x="5368" y="0"/>
                  <a:pt x="47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6"/>
          <p:cNvSpPr/>
          <p:nvPr/>
        </p:nvSpPr>
        <p:spPr>
          <a:xfrm>
            <a:off x="1532535" y="4025079"/>
            <a:ext cx="191743" cy="90279"/>
          </a:xfrm>
          <a:custGeom>
            <a:avLst/>
            <a:gdLst/>
            <a:ahLst/>
            <a:cxnLst/>
            <a:rect l="l" t="t" r="r" b="b"/>
            <a:pathLst>
              <a:path w="9326" h="4391" extrusionOk="0">
                <a:moveTo>
                  <a:pt x="8233" y="0"/>
                </a:moveTo>
                <a:lnTo>
                  <a:pt x="4145" y="20"/>
                </a:lnTo>
                <a:cubicBezTo>
                  <a:pt x="3410" y="20"/>
                  <a:pt x="2543" y="415"/>
                  <a:pt x="2204" y="886"/>
                </a:cubicBezTo>
                <a:lnTo>
                  <a:pt x="340" y="3542"/>
                </a:lnTo>
                <a:cubicBezTo>
                  <a:pt x="1" y="4014"/>
                  <a:pt x="358" y="4391"/>
                  <a:pt x="1149" y="4391"/>
                </a:cubicBezTo>
                <a:lnTo>
                  <a:pt x="5557" y="4371"/>
                </a:lnTo>
                <a:cubicBezTo>
                  <a:pt x="6349" y="4371"/>
                  <a:pt x="7215" y="3994"/>
                  <a:pt x="7499" y="3504"/>
                </a:cubicBezTo>
                <a:lnTo>
                  <a:pt x="9043" y="867"/>
                </a:lnTo>
                <a:cubicBezTo>
                  <a:pt x="9325" y="377"/>
                  <a:pt x="8968" y="0"/>
                  <a:pt x="82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6"/>
          <p:cNvSpPr/>
          <p:nvPr/>
        </p:nvSpPr>
        <p:spPr>
          <a:xfrm>
            <a:off x="1732399" y="4024298"/>
            <a:ext cx="180126" cy="90279"/>
          </a:xfrm>
          <a:custGeom>
            <a:avLst/>
            <a:gdLst/>
            <a:ahLst/>
            <a:cxnLst/>
            <a:rect l="l" t="t" r="r" b="b"/>
            <a:pathLst>
              <a:path w="8761" h="4391" extrusionOk="0">
                <a:moveTo>
                  <a:pt x="7592" y="1"/>
                </a:moveTo>
                <a:lnTo>
                  <a:pt x="3505" y="20"/>
                </a:lnTo>
                <a:cubicBezTo>
                  <a:pt x="2769" y="20"/>
                  <a:pt x="1978" y="415"/>
                  <a:pt x="1714" y="887"/>
                </a:cubicBezTo>
                <a:lnTo>
                  <a:pt x="264" y="3542"/>
                </a:lnTo>
                <a:cubicBezTo>
                  <a:pt x="1" y="4014"/>
                  <a:pt x="433" y="4391"/>
                  <a:pt x="1224" y="4391"/>
                </a:cubicBezTo>
                <a:lnTo>
                  <a:pt x="5615" y="4391"/>
                </a:lnTo>
                <a:cubicBezTo>
                  <a:pt x="6406" y="4371"/>
                  <a:pt x="7215" y="3995"/>
                  <a:pt x="7423" y="3505"/>
                </a:cubicBezTo>
                <a:lnTo>
                  <a:pt x="8554" y="867"/>
                </a:lnTo>
                <a:cubicBezTo>
                  <a:pt x="8760" y="377"/>
                  <a:pt x="8328" y="1"/>
                  <a:pt x="75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6"/>
          <p:cNvSpPr/>
          <p:nvPr/>
        </p:nvSpPr>
        <p:spPr>
          <a:xfrm>
            <a:off x="1932262" y="4023517"/>
            <a:ext cx="168510" cy="90670"/>
          </a:xfrm>
          <a:custGeom>
            <a:avLst/>
            <a:gdLst/>
            <a:ahLst/>
            <a:cxnLst/>
            <a:rect l="l" t="t" r="r" b="b"/>
            <a:pathLst>
              <a:path w="8196" h="4410" extrusionOk="0">
                <a:moveTo>
                  <a:pt x="6971" y="1"/>
                </a:moveTo>
                <a:lnTo>
                  <a:pt x="2882" y="21"/>
                </a:lnTo>
                <a:cubicBezTo>
                  <a:pt x="2148" y="21"/>
                  <a:pt x="1413" y="415"/>
                  <a:pt x="1225" y="887"/>
                </a:cubicBezTo>
                <a:lnTo>
                  <a:pt x="189" y="3543"/>
                </a:lnTo>
                <a:cubicBezTo>
                  <a:pt x="1" y="4014"/>
                  <a:pt x="491" y="4409"/>
                  <a:pt x="1282" y="4409"/>
                </a:cubicBezTo>
                <a:lnTo>
                  <a:pt x="5690" y="4391"/>
                </a:lnTo>
                <a:cubicBezTo>
                  <a:pt x="6482" y="4391"/>
                  <a:pt x="7215" y="3995"/>
                  <a:pt x="7348" y="3525"/>
                </a:cubicBezTo>
                <a:lnTo>
                  <a:pt x="8064" y="849"/>
                </a:lnTo>
                <a:cubicBezTo>
                  <a:pt x="8195" y="378"/>
                  <a:pt x="7705" y="1"/>
                  <a:pt x="6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6"/>
          <p:cNvSpPr/>
          <p:nvPr/>
        </p:nvSpPr>
        <p:spPr>
          <a:xfrm>
            <a:off x="2132496" y="4022386"/>
            <a:ext cx="156914" cy="91019"/>
          </a:xfrm>
          <a:custGeom>
            <a:avLst/>
            <a:gdLst/>
            <a:ahLst/>
            <a:cxnLst/>
            <a:rect l="l" t="t" r="r" b="b"/>
            <a:pathLst>
              <a:path w="7632" h="4427" extrusionOk="0">
                <a:moveTo>
                  <a:pt x="6331" y="0"/>
                </a:moveTo>
                <a:lnTo>
                  <a:pt x="2244" y="18"/>
                </a:lnTo>
                <a:cubicBezTo>
                  <a:pt x="1508" y="38"/>
                  <a:pt x="830" y="415"/>
                  <a:pt x="717" y="904"/>
                </a:cubicBezTo>
                <a:lnTo>
                  <a:pt x="96" y="3560"/>
                </a:lnTo>
                <a:cubicBezTo>
                  <a:pt x="1" y="4050"/>
                  <a:pt x="548" y="4427"/>
                  <a:pt x="1339" y="4427"/>
                </a:cubicBezTo>
                <a:lnTo>
                  <a:pt x="5728" y="4409"/>
                </a:lnTo>
                <a:cubicBezTo>
                  <a:pt x="6519" y="4409"/>
                  <a:pt x="7198" y="4012"/>
                  <a:pt x="7255" y="3542"/>
                </a:cubicBezTo>
                <a:lnTo>
                  <a:pt x="7574" y="867"/>
                </a:lnTo>
                <a:cubicBezTo>
                  <a:pt x="7632" y="395"/>
                  <a:pt x="7066" y="0"/>
                  <a:pt x="63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6"/>
          <p:cNvSpPr/>
          <p:nvPr/>
        </p:nvSpPr>
        <p:spPr>
          <a:xfrm>
            <a:off x="2332381" y="4021605"/>
            <a:ext cx="148382" cy="91019"/>
          </a:xfrm>
          <a:custGeom>
            <a:avLst/>
            <a:gdLst/>
            <a:ahLst/>
            <a:cxnLst/>
            <a:rect l="l" t="t" r="r" b="b"/>
            <a:pathLst>
              <a:path w="7217" h="4427" extrusionOk="0">
                <a:moveTo>
                  <a:pt x="5709" y="0"/>
                </a:moveTo>
                <a:lnTo>
                  <a:pt x="1620" y="19"/>
                </a:lnTo>
                <a:cubicBezTo>
                  <a:pt x="886" y="19"/>
                  <a:pt x="264" y="415"/>
                  <a:pt x="226" y="905"/>
                </a:cubicBezTo>
                <a:lnTo>
                  <a:pt x="38" y="3560"/>
                </a:lnTo>
                <a:cubicBezTo>
                  <a:pt x="0" y="4050"/>
                  <a:pt x="603" y="4427"/>
                  <a:pt x="1394" y="4427"/>
                </a:cubicBezTo>
                <a:lnTo>
                  <a:pt x="5803" y="4427"/>
                </a:lnTo>
                <a:cubicBezTo>
                  <a:pt x="6594" y="4409"/>
                  <a:pt x="7216" y="4032"/>
                  <a:pt x="7197" y="3542"/>
                </a:cubicBezTo>
                <a:lnTo>
                  <a:pt x="7084" y="867"/>
                </a:lnTo>
                <a:cubicBezTo>
                  <a:pt x="7066" y="395"/>
                  <a:pt x="6443" y="0"/>
                  <a:pt x="57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6"/>
          <p:cNvSpPr/>
          <p:nvPr/>
        </p:nvSpPr>
        <p:spPr>
          <a:xfrm>
            <a:off x="2526035" y="4020823"/>
            <a:ext cx="154591" cy="91430"/>
          </a:xfrm>
          <a:custGeom>
            <a:avLst/>
            <a:gdLst/>
            <a:ahLst/>
            <a:cxnLst/>
            <a:rect l="l" t="t" r="r" b="b"/>
            <a:pathLst>
              <a:path w="7519" h="4447" extrusionOk="0">
                <a:moveTo>
                  <a:pt x="5389" y="1"/>
                </a:moveTo>
                <a:lnTo>
                  <a:pt x="1301" y="19"/>
                </a:lnTo>
                <a:cubicBezTo>
                  <a:pt x="566" y="19"/>
                  <a:pt x="1" y="415"/>
                  <a:pt x="38" y="905"/>
                </a:cubicBezTo>
                <a:lnTo>
                  <a:pt x="264" y="3580"/>
                </a:lnTo>
                <a:cubicBezTo>
                  <a:pt x="302" y="4051"/>
                  <a:pt x="980" y="4447"/>
                  <a:pt x="1772" y="4447"/>
                </a:cubicBezTo>
                <a:lnTo>
                  <a:pt x="6162" y="4427"/>
                </a:lnTo>
                <a:cubicBezTo>
                  <a:pt x="6953" y="4427"/>
                  <a:pt x="7518" y="4032"/>
                  <a:pt x="7423" y="3543"/>
                </a:cubicBezTo>
                <a:lnTo>
                  <a:pt x="6896" y="867"/>
                </a:lnTo>
                <a:cubicBezTo>
                  <a:pt x="6803" y="378"/>
                  <a:pt x="6124" y="1"/>
                  <a:pt x="53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6"/>
          <p:cNvSpPr/>
          <p:nvPr/>
        </p:nvSpPr>
        <p:spPr>
          <a:xfrm>
            <a:off x="2714283" y="4020063"/>
            <a:ext cx="166207" cy="91430"/>
          </a:xfrm>
          <a:custGeom>
            <a:avLst/>
            <a:gdLst/>
            <a:ahLst/>
            <a:cxnLst/>
            <a:rect l="l" t="t" r="r" b="b"/>
            <a:pathLst>
              <a:path w="8084" h="4447" extrusionOk="0">
                <a:moveTo>
                  <a:pt x="5333" y="0"/>
                </a:moveTo>
                <a:lnTo>
                  <a:pt x="1244" y="18"/>
                </a:lnTo>
                <a:cubicBezTo>
                  <a:pt x="510" y="18"/>
                  <a:pt x="1" y="415"/>
                  <a:pt x="114" y="904"/>
                </a:cubicBezTo>
                <a:lnTo>
                  <a:pt x="754" y="3580"/>
                </a:lnTo>
                <a:cubicBezTo>
                  <a:pt x="867" y="4050"/>
                  <a:pt x="1603" y="4446"/>
                  <a:pt x="2394" y="4446"/>
                </a:cubicBezTo>
                <a:lnTo>
                  <a:pt x="6802" y="4427"/>
                </a:lnTo>
                <a:cubicBezTo>
                  <a:pt x="7594" y="4427"/>
                  <a:pt x="8084" y="4032"/>
                  <a:pt x="7913" y="3560"/>
                </a:cubicBezTo>
                <a:lnTo>
                  <a:pt x="6971" y="867"/>
                </a:lnTo>
                <a:cubicBezTo>
                  <a:pt x="6802" y="377"/>
                  <a:pt x="6067" y="0"/>
                  <a:pt x="5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6"/>
          <p:cNvSpPr/>
          <p:nvPr/>
        </p:nvSpPr>
        <p:spPr>
          <a:xfrm>
            <a:off x="2902530" y="4019261"/>
            <a:ext cx="177823" cy="91451"/>
          </a:xfrm>
          <a:custGeom>
            <a:avLst/>
            <a:gdLst/>
            <a:ahLst/>
            <a:cxnLst/>
            <a:rect l="l" t="t" r="r" b="b"/>
            <a:pathLst>
              <a:path w="8649" h="4448" extrusionOk="0">
                <a:moveTo>
                  <a:pt x="5328" y="1"/>
                </a:moveTo>
                <a:cubicBezTo>
                  <a:pt x="5311" y="1"/>
                  <a:pt x="5293" y="1"/>
                  <a:pt x="5276" y="1"/>
                </a:cubicBezTo>
                <a:lnTo>
                  <a:pt x="1188" y="20"/>
                </a:lnTo>
                <a:cubicBezTo>
                  <a:pt x="453" y="20"/>
                  <a:pt x="1" y="416"/>
                  <a:pt x="189" y="886"/>
                </a:cubicBezTo>
                <a:lnTo>
                  <a:pt x="1244" y="3581"/>
                </a:lnTo>
                <a:cubicBezTo>
                  <a:pt x="1432" y="4071"/>
                  <a:pt x="2243" y="4448"/>
                  <a:pt x="3034" y="4448"/>
                </a:cubicBezTo>
                <a:lnTo>
                  <a:pt x="7423" y="4448"/>
                </a:lnTo>
                <a:cubicBezTo>
                  <a:pt x="8215" y="4428"/>
                  <a:pt x="8649" y="4033"/>
                  <a:pt x="8403" y="3561"/>
                </a:cubicBezTo>
                <a:lnTo>
                  <a:pt x="7047" y="868"/>
                </a:lnTo>
                <a:cubicBezTo>
                  <a:pt x="6808" y="390"/>
                  <a:pt x="6048" y="1"/>
                  <a:pt x="53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6"/>
          <p:cNvSpPr/>
          <p:nvPr/>
        </p:nvSpPr>
        <p:spPr>
          <a:xfrm>
            <a:off x="3090777" y="4018109"/>
            <a:ext cx="189810" cy="92191"/>
          </a:xfrm>
          <a:custGeom>
            <a:avLst/>
            <a:gdLst/>
            <a:ahLst/>
            <a:cxnLst/>
            <a:rect l="l" t="t" r="r" b="b"/>
            <a:pathLst>
              <a:path w="9232" h="4484" extrusionOk="0">
                <a:moveTo>
                  <a:pt x="5220" y="0"/>
                </a:moveTo>
                <a:lnTo>
                  <a:pt x="1131" y="20"/>
                </a:lnTo>
                <a:cubicBezTo>
                  <a:pt x="397" y="38"/>
                  <a:pt x="1" y="434"/>
                  <a:pt x="284" y="904"/>
                </a:cubicBezTo>
                <a:lnTo>
                  <a:pt x="1753" y="3599"/>
                </a:lnTo>
                <a:cubicBezTo>
                  <a:pt x="2017" y="4089"/>
                  <a:pt x="2864" y="4484"/>
                  <a:pt x="3655" y="4484"/>
                </a:cubicBezTo>
                <a:lnTo>
                  <a:pt x="8046" y="4466"/>
                </a:lnTo>
                <a:cubicBezTo>
                  <a:pt x="8837" y="4466"/>
                  <a:pt x="9232" y="4069"/>
                  <a:pt x="8912" y="3580"/>
                </a:cubicBezTo>
                <a:lnTo>
                  <a:pt x="7122" y="886"/>
                </a:lnTo>
                <a:cubicBezTo>
                  <a:pt x="6802" y="397"/>
                  <a:pt x="5954" y="0"/>
                  <a:pt x="52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6"/>
          <p:cNvSpPr/>
          <p:nvPr/>
        </p:nvSpPr>
        <p:spPr>
          <a:xfrm>
            <a:off x="1445360" y="4148254"/>
            <a:ext cx="414099" cy="90649"/>
          </a:xfrm>
          <a:custGeom>
            <a:avLst/>
            <a:gdLst/>
            <a:ahLst/>
            <a:cxnLst/>
            <a:rect l="l" t="t" r="r" b="b"/>
            <a:pathLst>
              <a:path w="20141" h="4409" extrusionOk="0">
                <a:moveTo>
                  <a:pt x="18840" y="0"/>
                </a:moveTo>
                <a:lnTo>
                  <a:pt x="4278" y="38"/>
                </a:lnTo>
                <a:cubicBezTo>
                  <a:pt x="3467" y="38"/>
                  <a:pt x="2525" y="434"/>
                  <a:pt x="2206" y="905"/>
                </a:cubicBezTo>
                <a:lnTo>
                  <a:pt x="340" y="3562"/>
                </a:lnTo>
                <a:cubicBezTo>
                  <a:pt x="1" y="4032"/>
                  <a:pt x="435" y="4409"/>
                  <a:pt x="1302" y="4409"/>
                </a:cubicBezTo>
                <a:lnTo>
                  <a:pt x="16843" y="4391"/>
                </a:lnTo>
                <a:cubicBezTo>
                  <a:pt x="17710" y="4391"/>
                  <a:pt x="18596" y="3994"/>
                  <a:pt x="18785" y="3524"/>
                </a:cubicBezTo>
                <a:lnTo>
                  <a:pt x="19933" y="867"/>
                </a:lnTo>
                <a:cubicBezTo>
                  <a:pt x="20141" y="377"/>
                  <a:pt x="19651" y="0"/>
                  <a:pt x="188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6"/>
          <p:cNvSpPr/>
          <p:nvPr/>
        </p:nvSpPr>
        <p:spPr>
          <a:xfrm>
            <a:off x="1884234" y="4147884"/>
            <a:ext cx="182840" cy="90238"/>
          </a:xfrm>
          <a:custGeom>
            <a:avLst/>
            <a:gdLst/>
            <a:ahLst/>
            <a:cxnLst/>
            <a:rect l="l" t="t" r="r" b="b"/>
            <a:pathLst>
              <a:path w="8893" h="4389" extrusionOk="0">
                <a:moveTo>
                  <a:pt x="3015" y="0"/>
                </a:moveTo>
                <a:cubicBezTo>
                  <a:pt x="2204" y="0"/>
                  <a:pt x="1395" y="395"/>
                  <a:pt x="1206" y="867"/>
                </a:cubicBezTo>
                <a:lnTo>
                  <a:pt x="189" y="3542"/>
                </a:lnTo>
                <a:cubicBezTo>
                  <a:pt x="1" y="4012"/>
                  <a:pt x="546" y="4389"/>
                  <a:pt x="1413" y="4389"/>
                </a:cubicBezTo>
                <a:lnTo>
                  <a:pt x="6236" y="4389"/>
                </a:lnTo>
                <a:cubicBezTo>
                  <a:pt x="7102" y="4389"/>
                  <a:pt x="7913" y="3994"/>
                  <a:pt x="8044" y="3522"/>
                </a:cubicBezTo>
                <a:lnTo>
                  <a:pt x="8760" y="847"/>
                </a:lnTo>
                <a:cubicBezTo>
                  <a:pt x="8893" y="377"/>
                  <a:pt x="8346" y="0"/>
                  <a:pt x="7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6"/>
          <p:cNvSpPr/>
          <p:nvPr/>
        </p:nvSpPr>
        <p:spPr>
          <a:xfrm>
            <a:off x="1837357" y="4267543"/>
            <a:ext cx="1130677" cy="91430"/>
          </a:xfrm>
          <a:custGeom>
            <a:avLst/>
            <a:gdLst/>
            <a:ahLst/>
            <a:cxnLst/>
            <a:rect l="l" t="t" r="r" b="b"/>
            <a:pathLst>
              <a:path w="54994" h="4447" extrusionOk="0">
                <a:moveTo>
                  <a:pt x="51959" y="1"/>
                </a:moveTo>
                <a:lnTo>
                  <a:pt x="3147" y="58"/>
                </a:lnTo>
                <a:cubicBezTo>
                  <a:pt x="2261" y="58"/>
                  <a:pt x="1394" y="453"/>
                  <a:pt x="1206" y="925"/>
                </a:cubicBezTo>
                <a:lnTo>
                  <a:pt x="189" y="3580"/>
                </a:lnTo>
                <a:cubicBezTo>
                  <a:pt x="0" y="4070"/>
                  <a:pt x="603" y="4447"/>
                  <a:pt x="1545" y="4447"/>
                </a:cubicBezTo>
                <a:lnTo>
                  <a:pt x="53411" y="4429"/>
                </a:lnTo>
                <a:cubicBezTo>
                  <a:pt x="54353" y="4429"/>
                  <a:pt x="54993" y="4052"/>
                  <a:pt x="54823" y="3562"/>
                </a:cubicBezTo>
                <a:lnTo>
                  <a:pt x="53863" y="867"/>
                </a:lnTo>
                <a:cubicBezTo>
                  <a:pt x="53693" y="397"/>
                  <a:pt x="52846" y="1"/>
                  <a:pt x="51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a:off x="2103466" y="4147103"/>
            <a:ext cx="171594" cy="90649"/>
          </a:xfrm>
          <a:custGeom>
            <a:avLst/>
            <a:gdLst/>
            <a:ahLst/>
            <a:cxnLst/>
            <a:rect l="l" t="t" r="r" b="b"/>
            <a:pathLst>
              <a:path w="8346" h="4409" extrusionOk="0">
                <a:moveTo>
                  <a:pt x="6914" y="0"/>
                </a:moveTo>
                <a:lnTo>
                  <a:pt x="2412" y="19"/>
                </a:lnTo>
                <a:cubicBezTo>
                  <a:pt x="1583" y="19"/>
                  <a:pt x="848" y="415"/>
                  <a:pt x="735" y="885"/>
                </a:cubicBezTo>
                <a:lnTo>
                  <a:pt x="114" y="3542"/>
                </a:lnTo>
                <a:cubicBezTo>
                  <a:pt x="1" y="4032"/>
                  <a:pt x="622" y="4409"/>
                  <a:pt x="1488" y="4409"/>
                </a:cubicBezTo>
                <a:lnTo>
                  <a:pt x="6311" y="4409"/>
                </a:lnTo>
                <a:cubicBezTo>
                  <a:pt x="7178" y="4409"/>
                  <a:pt x="7931" y="4013"/>
                  <a:pt x="7989" y="3542"/>
                </a:cubicBezTo>
                <a:lnTo>
                  <a:pt x="8290" y="867"/>
                </a:lnTo>
                <a:cubicBezTo>
                  <a:pt x="8346" y="395"/>
                  <a:pt x="7725" y="0"/>
                  <a:pt x="69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a:off x="2323087" y="4146692"/>
            <a:ext cx="162691" cy="90670"/>
          </a:xfrm>
          <a:custGeom>
            <a:avLst/>
            <a:gdLst/>
            <a:ahLst/>
            <a:cxnLst/>
            <a:rect l="l" t="t" r="r" b="b"/>
            <a:pathLst>
              <a:path w="7913" h="4410" extrusionOk="0">
                <a:moveTo>
                  <a:pt x="1771" y="1"/>
                </a:moveTo>
                <a:cubicBezTo>
                  <a:pt x="961" y="20"/>
                  <a:pt x="264" y="397"/>
                  <a:pt x="226" y="887"/>
                </a:cubicBezTo>
                <a:lnTo>
                  <a:pt x="38" y="3543"/>
                </a:lnTo>
                <a:cubicBezTo>
                  <a:pt x="1" y="4021"/>
                  <a:pt x="646" y="4410"/>
                  <a:pt x="1483" y="4410"/>
                </a:cubicBezTo>
                <a:cubicBezTo>
                  <a:pt x="1504" y="4410"/>
                  <a:pt x="1524" y="4410"/>
                  <a:pt x="1545" y="4409"/>
                </a:cubicBezTo>
                <a:lnTo>
                  <a:pt x="6368" y="4409"/>
                </a:lnTo>
                <a:cubicBezTo>
                  <a:pt x="7234" y="4409"/>
                  <a:pt x="7912" y="4014"/>
                  <a:pt x="7894" y="3543"/>
                </a:cubicBezTo>
                <a:lnTo>
                  <a:pt x="7781" y="867"/>
                </a:lnTo>
                <a:cubicBezTo>
                  <a:pt x="7762" y="378"/>
                  <a:pt x="7084" y="1"/>
                  <a:pt x="62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p:nvPr/>
        </p:nvSpPr>
        <p:spPr>
          <a:xfrm>
            <a:off x="2536521" y="4145931"/>
            <a:ext cx="168900" cy="91060"/>
          </a:xfrm>
          <a:custGeom>
            <a:avLst/>
            <a:gdLst/>
            <a:ahLst/>
            <a:cxnLst/>
            <a:rect l="l" t="t" r="r" b="b"/>
            <a:pathLst>
              <a:path w="8215" h="4429" extrusionOk="0">
                <a:moveTo>
                  <a:pt x="5953" y="0"/>
                </a:moveTo>
                <a:lnTo>
                  <a:pt x="1432" y="20"/>
                </a:lnTo>
                <a:cubicBezTo>
                  <a:pt x="621" y="20"/>
                  <a:pt x="0" y="415"/>
                  <a:pt x="38" y="886"/>
                </a:cubicBezTo>
                <a:lnTo>
                  <a:pt x="244" y="3562"/>
                </a:lnTo>
                <a:cubicBezTo>
                  <a:pt x="300" y="4041"/>
                  <a:pt x="1003" y="4429"/>
                  <a:pt x="1845" y="4429"/>
                </a:cubicBezTo>
                <a:cubicBezTo>
                  <a:pt x="1864" y="4429"/>
                  <a:pt x="1883" y="4429"/>
                  <a:pt x="1902" y="4428"/>
                </a:cubicBezTo>
                <a:lnTo>
                  <a:pt x="6725" y="4428"/>
                </a:lnTo>
                <a:cubicBezTo>
                  <a:pt x="7592" y="4428"/>
                  <a:pt x="8214" y="4032"/>
                  <a:pt x="8119" y="3562"/>
                </a:cubicBezTo>
                <a:lnTo>
                  <a:pt x="7592" y="867"/>
                </a:lnTo>
                <a:cubicBezTo>
                  <a:pt x="7498" y="397"/>
                  <a:pt x="6763" y="0"/>
                  <a:pt x="59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2744136" y="4145561"/>
            <a:ext cx="180517" cy="91430"/>
          </a:xfrm>
          <a:custGeom>
            <a:avLst/>
            <a:gdLst/>
            <a:ahLst/>
            <a:cxnLst/>
            <a:rect l="l" t="t" r="r" b="b"/>
            <a:pathLst>
              <a:path w="8780" h="4447" extrusionOk="0">
                <a:moveTo>
                  <a:pt x="1375" y="0"/>
                </a:moveTo>
                <a:cubicBezTo>
                  <a:pt x="565" y="18"/>
                  <a:pt x="0" y="395"/>
                  <a:pt x="113" y="885"/>
                </a:cubicBezTo>
                <a:lnTo>
                  <a:pt x="754" y="3560"/>
                </a:lnTo>
                <a:cubicBezTo>
                  <a:pt x="867" y="4050"/>
                  <a:pt x="1658" y="4446"/>
                  <a:pt x="2525" y="4446"/>
                </a:cubicBezTo>
                <a:lnTo>
                  <a:pt x="7347" y="4427"/>
                </a:lnTo>
                <a:cubicBezTo>
                  <a:pt x="8214" y="4427"/>
                  <a:pt x="8779" y="4032"/>
                  <a:pt x="8609" y="3560"/>
                </a:cubicBezTo>
                <a:lnTo>
                  <a:pt x="7667" y="867"/>
                </a:lnTo>
                <a:cubicBezTo>
                  <a:pt x="7498" y="377"/>
                  <a:pt x="6707" y="0"/>
                  <a:pt x="58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p:nvPr/>
        </p:nvSpPr>
        <p:spPr>
          <a:xfrm>
            <a:off x="2952121" y="4144368"/>
            <a:ext cx="411776" cy="92212"/>
          </a:xfrm>
          <a:custGeom>
            <a:avLst/>
            <a:gdLst/>
            <a:ahLst/>
            <a:cxnLst/>
            <a:rect l="l" t="t" r="r" b="b"/>
            <a:pathLst>
              <a:path w="20028" h="4485" extrusionOk="0">
                <a:moveTo>
                  <a:pt x="15863" y="1"/>
                </a:moveTo>
                <a:lnTo>
                  <a:pt x="1301" y="39"/>
                </a:lnTo>
                <a:cubicBezTo>
                  <a:pt x="490" y="39"/>
                  <a:pt x="0" y="435"/>
                  <a:pt x="188" y="925"/>
                </a:cubicBezTo>
                <a:lnTo>
                  <a:pt x="1243" y="3600"/>
                </a:lnTo>
                <a:cubicBezTo>
                  <a:pt x="1432" y="4090"/>
                  <a:pt x="2280" y="4485"/>
                  <a:pt x="3147" y="4485"/>
                </a:cubicBezTo>
                <a:lnTo>
                  <a:pt x="18708" y="4447"/>
                </a:lnTo>
                <a:cubicBezTo>
                  <a:pt x="19575" y="4447"/>
                  <a:pt x="20027" y="4052"/>
                  <a:pt x="19706" y="3562"/>
                </a:cubicBezTo>
                <a:lnTo>
                  <a:pt x="17917" y="867"/>
                </a:lnTo>
                <a:cubicBezTo>
                  <a:pt x="17596" y="378"/>
                  <a:pt x="16674" y="1"/>
                  <a:pt x="158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a:off x="1360550" y="4269497"/>
            <a:ext cx="220403" cy="89888"/>
          </a:xfrm>
          <a:custGeom>
            <a:avLst/>
            <a:gdLst/>
            <a:ahLst/>
            <a:cxnLst/>
            <a:rect l="l" t="t" r="r" b="b"/>
            <a:pathLst>
              <a:path w="10720" h="4372" extrusionOk="0">
                <a:moveTo>
                  <a:pt x="4409" y="1"/>
                </a:moveTo>
                <a:cubicBezTo>
                  <a:pt x="3523" y="1"/>
                  <a:pt x="2525" y="378"/>
                  <a:pt x="2186" y="867"/>
                </a:cubicBezTo>
                <a:lnTo>
                  <a:pt x="320" y="3505"/>
                </a:lnTo>
                <a:cubicBezTo>
                  <a:pt x="1" y="3975"/>
                  <a:pt x="491" y="4371"/>
                  <a:pt x="1433" y="4371"/>
                </a:cubicBezTo>
                <a:lnTo>
                  <a:pt x="6670" y="4371"/>
                </a:lnTo>
                <a:cubicBezTo>
                  <a:pt x="7612" y="4371"/>
                  <a:pt x="8592" y="3975"/>
                  <a:pt x="8873" y="3505"/>
                </a:cubicBezTo>
                <a:lnTo>
                  <a:pt x="10438" y="848"/>
                </a:lnTo>
                <a:cubicBezTo>
                  <a:pt x="10720" y="378"/>
                  <a:pt x="10212" y="1"/>
                  <a:pt x="93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1598759" y="4269106"/>
            <a:ext cx="208807" cy="90279"/>
          </a:xfrm>
          <a:custGeom>
            <a:avLst/>
            <a:gdLst/>
            <a:ahLst/>
            <a:cxnLst/>
            <a:rect l="l" t="t" r="r" b="b"/>
            <a:pathLst>
              <a:path w="10156" h="4391" extrusionOk="0">
                <a:moveTo>
                  <a:pt x="3788" y="0"/>
                </a:moveTo>
                <a:cubicBezTo>
                  <a:pt x="2902" y="0"/>
                  <a:pt x="1979" y="397"/>
                  <a:pt x="1715" y="867"/>
                </a:cubicBezTo>
                <a:lnTo>
                  <a:pt x="264" y="3524"/>
                </a:lnTo>
                <a:cubicBezTo>
                  <a:pt x="0" y="3994"/>
                  <a:pt x="547" y="4390"/>
                  <a:pt x="1489" y="4390"/>
                </a:cubicBezTo>
                <a:lnTo>
                  <a:pt x="6727" y="4371"/>
                </a:lnTo>
                <a:cubicBezTo>
                  <a:pt x="7669" y="4371"/>
                  <a:pt x="8611" y="3994"/>
                  <a:pt x="8817" y="3524"/>
                </a:cubicBezTo>
                <a:lnTo>
                  <a:pt x="9948" y="867"/>
                </a:lnTo>
                <a:cubicBezTo>
                  <a:pt x="10155" y="377"/>
                  <a:pt x="9608" y="0"/>
                  <a:pt x="87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a:off x="2999779" y="4267173"/>
            <a:ext cx="206443" cy="91430"/>
          </a:xfrm>
          <a:custGeom>
            <a:avLst/>
            <a:gdLst/>
            <a:ahLst/>
            <a:cxnLst/>
            <a:rect l="l" t="t" r="r" b="b"/>
            <a:pathLst>
              <a:path w="10041" h="4447" extrusionOk="0">
                <a:moveTo>
                  <a:pt x="6386" y="1"/>
                </a:moveTo>
                <a:lnTo>
                  <a:pt x="1450" y="19"/>
                </a:lnTo>
                <a:cubicBezTo>
                  <a:pt x="565" y="19"/>
                  <a:pt x="0" y="415"/>
                  <a:pt x="188" y="885"/>
                </a:cubicBezTo>
                <a:lnTo>
                  <a:pt x="1243" y="3580"/>
                </a:lnTo>
                <a:cubicBezTo>
                  <a:pt x="1450" y="4070"/>
                  <a:pt x="2354" y="4447"/>
                  <a:pt x="3296" y="4447"/>
                </a:cubicBezTo>
                <a:lnTo>
                  <a:pt x="8533" y="4447"/>
                </a:lnTo>
                <a:cubicBezTo>
                  <a:pt x="9475" y="4447"/>
                  <a:pt x="10041" y="4050"/>
                  <a:pt x="9796" y="3580"/>
                </a:cubicBezTo>
                <a:lnTo>
                  <a:pt x="8440" y="885"/>
                </a:lnTo>
                <a:cubicBezTo>
                  <a:pt x="8194" y="396"/>
                  <a:pt x="7272" y="1"/>
                  <a:pt x="63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3226741" y="4267173"/>
            <a:ext cx="218080" cy="91430"/>
          </a:xfrm>
          <a:custGeom>
            <a:avLst/>
            <a:gdLst/>
            <a:ahLst/>
            <a:cxnLst/>
            <a:rect l="l" t="t" r="r" b="b"/>
            <a:pathLst>
              <a:path w="10607" h="4447" extrusionOk="0">
                <a:moveTo>
                  <a:pt x="1395" y="1"/>
                </a:moveTo>
                <a:cubicBezTo>
                  <a:pt x="509" y="1"/>
                  <a:pt x="1" y="396"/>
                  <a:pt x="265" y="885"/>
                </a:cubicBezTo>
                <a:lnTo>
                  <a:pt x="1734" y="3580"/>
                </a:lnTo>
                <a:cubicBezTo>
                  <a:pt x="1998" y="4050"/>
                  <a:pt x="2978" y="4447"/>
                  <a:pt x="3919" y="4447"/>
                </a:cubicBezTo>
                <a:lnTo>
                  <a:pt x="9157" y="4447"/>
                </a:lnTo>
                <a:cubicBezTo>
                  <a:pt x="10099" y="4447"/>
                  <a:pt x="10607" y="4050"/>
                  <a:pt x="10287" y="3561"/>
                </a:cubicBezTo>
                <a:lnTo>
                  <a:pt x="8497" y="867"/>
                </a:lnTo>
                <a:cubicBezTo>
                  <a:pt x="8177" y="377"/>
                  <a:pt x="7198" y="1"/>
                  <a:pt x="63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6"/>
          <p:cNvSpPr txBox="1"/>
          <p:nvPr/>
        </p:nvSpPr>
        <p:spPr>
          <a:xfrm>
            <a:off x="4994801" y="1166246"/>
            <a:ext cx="1062072" cy="2004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b="1" dirty="0">
                <a:solidFill>
                  <a:schemeClr val="dk1"/>
                </a:solidFill>
                <a:latin typeface="Fira Sans"/>
                <a:ea typeface="Fira Sans"/>
                <a:cs typeface="Fira Sans"/>
                <a:sym typeface="Fira Sans"/>
              </a:rPr>
              <a:t>Introduction </a:t>
            </a:r>
            <a:endParaRPr b="1" dirty="0">
              <a:solidFill>
                <a:schemeClr val="dk1"/>
              </a:solidFill>
              <a:latin typeface="Fira Sans"/>
              <a:ea typeface="Fira Sans"/>
              <a:cs typeface="Fira Sans"/>
              <a:sym typeface="Fira Sans"/>
            </a:endParaRPr>
          </a:p>
        </p:txBody>
      </p:sp>
      <p:sp>
        <p:nvSpPr>
          <p:cNvPr id="196" name="Google Shape;196;p16"/>
          <p:cNvSpPr/>
          <p:nvPr/>
        </p:nvSpPr>
        <p:spPr>
          <a:xfrm>
            <a:off x="4354451" y="1047778"/>
            <a:ext cx="365760" cy="365760"/>
          </a:xfrm>
          <a:custGeom>
            <a:avLst/>
            <a:gdLst/>
            <a:ahLst/>
            <a:cxnLst/>
            <a:rect l="l" t="t" r="r" b="b"/>
            <a:pathLst>
              <a:path w="14467" h="14467" extrusionOk="0">
                <a:moveTo>
                  <a:pt x="7228" y="0"/>
                </a:moveTo>
                <a:cubicBezTo>
                  <a:pt x="3239" y="0"/>
                  <a:pt x="1" y="3227"/>
                  <a:pt x="1" y="7227"/>
                </a:cubicBezTo>
                <a:cubicBezTo>
                  <a:pt x="1" y="11228"/>
                  <a:pt x="3239" y="14466"/>
                  <a:pt x="7228" y="14466"/>
                </a:cubicBezTo>
                <a:cubicBezTo>
                  <a:pt x="11228" y="14466"/>
                  <a:pt x="14467" y="11228"/>
                  <a:pt x="14467" y="7227"/>
                </a:cubicBezTo>
                <a:cubicBezTo>
                  <a:pt x="14467" y="3227"/>
                  <a:pt x="11228" y="0"/>
                  <a:pt x="72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6"/>
          <p:cNvSpPr txBox="1"/>
          <p:nvPr/>
        </p:nvSpPr>
        <p:spPr>
          <a:xfrm>
            <a:off x="4313013" y="1133047"/>
            <a:ext cx="476100" cy="200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b="1" dirty="0">
                <a:solidFill>
                  <a:srgbClr val="FFFFFF"/>
                </a:solidFill>
                <a:latin typeface="Fira Sans"/>
                <a:ea typeface="Fira Sans"/>
                <a:cs typeface="Fira Sans"/>
                <a:sym typeface="Fira Sans"/>
              </a:rPr>
              <a:t>1</a:t>
            </a:r>
            <a:endParaRPr b="1" dirty="0">
              <a:solidFill>
                <a:srgbClr val="FFFFFF"/>
              </a:solidFill>
              <a:latin typeface="Fira Sans"/>
              <a:ea typeface="Fira Sans"/>
              <a:cs typeface="Fira Sans"/>
              <a:sym typeface="Fira Sans"/>
            </a:endParaRPr>
          </a:p>
        </p:txBody>
      </p:sp>
      <p:sp>
        <p:nvSpPr>
          <p:cNvPr id="201" name="Google Shape;201;p16"/>
          <p:cNvSpPr txBox="1"/>
          <p:nvPr/>
        </p:nvSpPr>
        <p:spPr>
          <a:xfrm>
            <a:off x="5323937" y="2615375"/>
            <a:ext cx="476100" cy="200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rgbClr val="FFFFFF"/>
                </a:solidFill>
                <a:latin typeface="Fira Sans"/>
                <a:ea typeface="Fira Sans"/>
                <a:cs typeface="Fira Sans"/>
                <a:sym typeface="Fira Sans"/>
              </a:rPr>
              <a:t>2</a:t>
            </a:r>
            <a:endParaRPr b="1">
              <a:solidFill>
                <a:srgbClr val="FFFFFF"/>
              </a:solidFill>
              <a:latin typeface="Fira Sans"/>
              <a:ea typeface="Fira Sans"/>
              <a:cs typeface="Fira Sans"/>
              <a:sym typeface="Fira Sans"/>
            </a:endParaRPr>
          </a:p>
        </p:txBody>
      </p:sp>
      <p:pic>
        <p:nvPicPr>
          <p:cNvPr id="6" name="Picture 5">
            <a:extLst>
              <a:ext uri="{FF2B5EF4-FFF2-40B4-BE49-F238E27FC236}">
                <a16:creationId xmlns:a16="http://schemas.microsoft.com/office/drawing/2014/main" id="{866F8863-21CA-5706-8AC9-E36946E6D1BA}"/>
              </a:ext>
            </a:extLst>
          </p:cNvPr>
          <p:cNvPicPr>
            <a:picLocks noChangeAspect="1"/>
          </p:cNvPicPr>
          <p:nvPr/>
        </p:nvPicPr>
        <p:blipFill>
          <a:blip r:embed="rId3"/>
          <a:stretch>
            <a:fillRect/>
          </a:stretch>
        </p:blipFill>
        <p:spPr>
          <a:xfrm>
            <a:off x="4354451" y="1671549"/>
            <a:ext cx="365760" cy="365760"/>
          </a:xfrm>
          <a:prstGeom prst="rect">
            <a:avLst/>
          </a:prstGeom>
        </p:spPr>
      </p:pic>
      <p:sp>
        <p:nvSpPr>
          <p:cNvPr id="19" name="Google Shape;200;p16">
            <a:extLst>
              <a:ext uri="{FF2B5EF4-FFF2-40B4-BE49-F238E27FC236}">
                <a16:creationId xmlns:a16="http://schemas.microsoft.com/office/drawing/2014/main" id="{D5485EEF-1D25-282B-F9EA-99A891974BC4}"/>
              </a:ext>
            </a:extLst>
          </p:cNvPr>
          <p:cNvSpPr txBox="1"/>
          <p:nvPr/>
        </p:nvSpPr>
        <p:spPr>
          <a:xfrm>
            <a:off x="7735368" y="1750179"/>
            <a:ext cx="476100" cy="200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US" b="1" dirty="0">
                <a:solidFill>
                  <a:srgbClr val="FFFFFF"/>
                </a:solidFill>
                <a:latin typeface="Fira Sans"/>
                <a:ea typeface="Fira Sans"/>
                <a:cs typeface="Fira Sans"/>
                <a:sym typeface="Fira Sans"/>
              </a:rPr>
              <a:t>2</a:t>
            </a:r>
            <a:endParaRPr b="1" dirty="0">
              <a:solidFill>
                <a:srgbClr val="FFFFFF"/>
              </a:solidFill>
              <a:latin typeface="Fira Sans"/>
              <a:ea typeface="Fira Sans"/>
              <a:cs typeface="Fira Sans"/>
              <a:sym typeface="Fira Sans"/>
            </a:endParaRPr>
          </a:p>
        </p:txBody>
      </p:sp>
      <p:sp>
        <p:nvSpPr>
          <p:cNvPr id="20" name="Google Shape;186;p16">
            <a:extLst>
              <a:ext uri="{FF2B5EF4-FFF2-40B4-BE49-F238E27FC236}">
                <a16:creationId xmlns:a16="http://schemas.microsoft.com/office/drawing/2014/main" id="{89507E61-A911-0B4E-AFB8-9C18C952BDF7}"/>
              </a:ext>
            </a:extLst>
          </p:cNvPr>
          <p:cNvSpPr txBox="1"/>
          <p:nvPr/>
        </p:nvSpPr>
        <p:spPr>
          <a:xfrm>
            <a:off x="4974069" y="1787496"/>
            <a:ext cx="1062072" cy="2004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US" b="1" dirty="0">
                <a:solidFill>
                  <a:schemeClr val="dk1"/>
                </a:solidFill>
                <a:latin typeface="Fira Sans"/>
                <a:ea typeface="Fira Sans"/>
                <a:cs typeface="Fira Sans"/>
                <a:sym typeface="Fira Sans"/>
              </a:rPr>
              <a:t>Background</a:t>
            </a:r>
          </a:p>
        </p:txBody>
      </p:sp>
      <p:sp>
        <p:nvSpPr>
          <p:cNvPr id="137" name="Google Shape;200;p16">
            <a:extLst>
              <a:ext uri="{FF2B5EF4-FFF2-40B4-BE49-F238E27FC236}">
                <a16:creationId xmlns:a16="http://schemas.microsoft.com/office/drawing/2014/main" id="{34333039-2E93-4041-9FE3-9C0F7E9B0259}"/>
              </a:ext>
            </a:extLst>
          </p:cNvPr>
          <p:cNvSpPr txBox="1"/>
          <p:nvPr/>
        </p:nvSpPr>
        <p:spPr>
          <a:xfrm>
            <a:off x="4327798" y="1749045"/>
            <a:ext cx="476100" cy="200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b="1" dirty="0">
                <a:solidFill>
                  <a:srgbClr val="FFFFFF"/>
                </a:solidFill>
                <a:latin typeface="Fira Sans"/>
                <a:ea typeface="Fira Sans"/>
                <a:cs typeface="Fira Sans"/>
                <a:sym typeface="Fira Sans"/>
              </a:rPr>
              <a:t>2</a:t>
            </a:r>
            <a:endParaRPr b="1" dirty="0">
              <a:solidFill>
                <a:srgbClr val="FFFFFF"/>
              </a:solidFill>
              <a:latin typeface="Fira Sans"/>
              <a:ea typeface="Fira Sans"/>
              <a:cs typeface="Fira Sans"/>
              <a:sym typeface="Fira Sans"/>
            </a:endParaRPr>
          </a:p>
        </p:txBody>
      </p:sp>
      <p:sp>
        <p:nvSpPr>
          <p:cNvPr id="208" name="Google Shape;186;p16">
            <a:extLst>
              <a:ext uri="{FF2B5EF4-FFF2-40B4-BE49-F238E27FC236}">
                <a16:creationId xmlns:a16="http://schemas.microsoft.com/office/drawing/2014/main" id="{D3EF81AB-4383-9275-2956-F59DC2E46CBD}"/>
              </a:ext>
            </a:extLst>
          </p:cNvPr>
          <p:cNvSpPr txBox="1"/>
          <p:nvPr/>
        </p:nvSpPr>
        <p:spPr>
          <a:xfrm>
            <a:off x="4994801" y="2358628"/>
            <a:ext cx="1062072" cy="2004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US" b="1" dirty="0">
                <a:solidFill>
                  <a:schemeClr val="dk1"/>
                </a:solidFill>
                <a:latin typeface="Fira Sans"/>
                <a:ea typeface="Fira Sans"/>
                <a:cs typeface="Fira Sans"/>
                <a:sym typeface="Fira Sans"/>
              </a:rPr>
              <a:t>Motivation</a:t>
            </a:r>
          </a:p>
        </p:txBody>
      </p:sp>
      <p:pic>
        <p:nvPicPr>
          <p:cNvPr id="212" name="Picture 211">
            <a:extLst>
              <a:ext uri="{FF2B5EF4-FFF2-40B4-BE49-F238E27FC236}">
                <a16:creationId xmlns:a16="http://schemas.microsoft.com/office/drawing/2014/main" id="{2470B568-7C49-4328-C173-325872DF0B10}"/>
              </a:ext>
            </a:extLst>
          </p:cNvPr>
          <p:cNvPicPr>
            <a:picLocks noChangeAspect="1"/>
          </p:cNvPicPr>
          <p:nvPr/>
        </p:nvPicPr>
        <p:blipFill>
          <a:blip r:embed="rId3"/>
          <a:stretch>
            <a:fillRect/>
          </a:stretch>
        </p:blipFill>
        <p:spPr>
          <a:xfrm>
            <a:off x="4363159" y="2803379"/>
            <a:ext cx="365760" cy="365760"/>
          </a:xfrm>
          <a:prstGeom prst="rect">
            <a:avLst/>
          </a:prstGeom>
        </p:spPr>
      </p:pic>
      <p:sp>
        <p:nvSpPr>
          <p:cNvPr id="213" name="Google Shape;200;p16">
            <a:extLst>
              <a:ext uri="{FF2B5EF4-FFF2-40B4-BE49-F238E27FC236}">
                <a16:creationId xmlns:a16="http://schemas.microsoft.com/office/drawing/2014/main" id="{401550B8-F001-28DA-C03F-599B0FCA7EAA}"/>
              </a:ext>
            </a:extLst>
          </p:cNvPr>
          <p:cNvSpPr txBox="1"/>
          <p:nvPr/>
        </p:nvSpPr>
        <p:spPr>
          <a:xfrm>
            <a:off x="4321541" y="2881241"/>
            <a:ext cx="476100" cy="200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b="1" dirty="0">
                <a:solidFill>
                  <a:srgbClr val="FFFFFF"/>
                </a:solidFill>
                <a:latin typeface="Fira Sans"/>
                <a:ea typeface="Fira Sans"/>
                <a:cs typeface="Fira Sans"/>
                <a:sym typeface="Fira Sans"/>
              </a:rPr>
              <a:t>4</a:t>
            </a:r>
            <a:endParaRPr b="1" dirty="0">
              <a:solidFill>
                <a:srgbClr val="FFFFFF"/>
              </a:solidFill>
              <a:latin typeface="Fira Sans"/>
              <a:ea typeface="Fira Sans"/>
              <a:cs typeface="Fira Sans"/>
              <a:sym typeface="Fira Sans"/>
            </a:endParaRPr>
          </a:p>
        </p:txBody>
      </p:sp>
      <p:sp>
        <p:nvSpPr>
          <p:cNvPr id="214" name="Google Shape;186;p16">
            <a:extLst>
              <a:ext uri="{FF2B5EF4-FFF2-40B4-BE49-F238E27FC236}">
                <a16:creationId xmlns:a16="http://schemas.microsoft.com/office/drawing/2014/main" id="{C60C4511-4D8F-5014-09FE-9565186E77CE}"/>
              </a:ext>
            </a:extLst>
          </p:cNvPr>
          <p:cNvSpPr txBox="1"/>
          <p:nvPr/>
        </p:nvSpPr>
        <p:spPr>
          <a:xfrm>
            <a:off x="4994801" y="3037765"/>
            <a:ext cx="1243950" cy="245668"/>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US" b="1" dirty="0">
                <a:solidFill>
                  <a:schemeClr val="dk1"/>
                </a:solidFill>
                <a:latin typeface="Fira Sans"/>
                <a:ea typeface="Fira Sans"/>
                <a:cs typeface="Fira Sans"/>
                <a:sym typeface="Fira Sans"/>
              </a:rPr>
              <a:t>Problem statement</a:t>
            </a:r>
          </a:p>
          <a:p>
            <a:pPr marL="0" lvl="0" indent="0" algn="l" rtl="0">
              <a:spcBef>
                <a:spcPts val="0"/>
              </a:spcBef>
              <a:spcAft>
                <a:spcPts val="0"/>
              </a:spcAft>
              <a:buNone/>
            </a:pPr>
            <a:endParaRPr lang="en-US" b="1" dirty="0">
              <a:solidFill>
                <a:schemeClr val="dk1"/>
              </a:solidFill>
              <a:latin typeface="Fira Sans"/>
              <a:ea typeface="Fira Sans"/>
              <a:cs typeface="Fira Sans"/>
              <a:sym typeface="Fira Sans"/>
            </a:endParaRPr>
          </a:p>
        </p:txBody>
      </p:sp>
      <p:sp>
        <p:nvSpPr>
          <p:cNvPr id="217" name="Google Shape;186;p16">
            <a:extLst>
              <a:ext uri="{FF2B5EF4-FFF2-40B4-BE49-F238E27FC236}">
                <a16:creationId xmlns:a16="http://schemas.microsoft.com/office/drawing/2014/main" id="{18B78077-351A-78BF-C051-2A34E5C8ADCF}"/>
              </a:ext>
            </a:extLst>
          </p:cNvPr>
          <p:cNvSpPr txBox="1"/>
          <p:nvPr/>
        </p:nvSpPr>
        <p:spPr>
          <a:xfrm>
            <a:off x="5003226" y="3423770"/>
            <a:ext cx="1243950" cy="245668"/>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US" b="1" dirty="0">
                <a:solidFill>
                  <a:schemeClr val="dk1"/>
                </a:solidFill>
                <a:latin typeface="Fira Sans"/>
                <a:ea typeface="Fira Sans"/>
                <a:cs typeface="Fira Sans"/>
                <a:sym typeface="Fira Sans"/>
              </a:rPr>
              <a:t>Objectives</a:t>
            </a:r>
          </a:p>
        </p:txBody>
      </p:sp>
      <p:pic>
        <p:nvPicPr>
          <p:cNvPr id="221" name="Picture 220">
            <a:extLst>
              <a:ext uri="{FF2B5EF4-FFF2-40B4-BE49-F238E27FC236}">
                <a16:creationId xmlns:a16="http://schemas.microsoft.com/office/drawing/2014/main" id="{ECB11941-40CB-0C25-19A6-610BA5B09791}"/>
              </a:ext>
            </a:extLst>
          </p:cNvPr>
          <p:cNvPicPr>
            <a:picLocks noChangeAspect="1"/>
          </p:cNvPicPr>
          <p:nvPr/>
        </p:nvPicPr>
        <p:blipFill>
          <a:blip r:embed="rId3"/>
          <a:stretch>
            <a:fillRect/>
          </a:stretch>
        </p:blipFill>
        <p:spPr>
          <a:xfrm>
            <a:off x="6817596" y="1118474"/>
            <a:ext cx="365760" cy="365760"/>
          </a:xfrm>
          <a:prstGeom prst="rect">
            <a:avLst/>
          </a:prstGeom>
        </p:spPr>
      </p:pic>
      <p:sp>
        <p:nvSpPr>
          <p:cNvPr id="222" name="Google Shape;196;p16">
            <a:extLst>
              <a:ext uri="{FF2B5EF4-FFF2-40B4-BE49-F238E27FC236}">
                <a16:creationId xmlns:a16="http://schemas.microsoft.com/office/drawing/2014/main" id="{E4C6E87F-E5A0-5AFC-99F5-FFFBFE953EAE}"/>
              </a:ext>
            </a:extLst>
          </p:cNvPr>
          <p:cNvSpPr/>
          <p:nvPr/>
        </p:nvSpPr>
        <p:spPr>
          <a:xfrm>
            <a:off x="6836439" y="2777603"/>
            <a:ext cx="365760" cy="365760"/>
          </a:xfrm>
          <a:custGeom>
            <a:avLst/>
            <a:gdLst/>
            <a:ahLst/>
            <a:cxnLst/>
            <a:rect l="l" t="t" r="r" b="b"/>
            <a:pathLst>
              <a:path w="14467" h="14467" extrusionOk="0">
                <a:moveTo>
                  <a:pt x="7228" y="0"/>
                </a:moveTo>
                <a:cubicBezTo>
                  <a:pt x="3239" y="0"/>
                  <a:pt x="1" y="3227"/>
                  <a:pt x="1" y="7227"/>
                </a:cubicBezTo>
                <a:cubicBezTo>
                  <a:pt x="1" y="11228"/>
                  <a:pt x="3239" y="14466"/>
                  <a:pt x="7228" y="14466"/>
                </a:cubicBezTo>
                <a:cubicBezTo>
                  <a:pt x="11228" y="14466"/>
                  <a:pt x="14467" y="11228"/>
                  <a:pt x="14467" y="7227"/>
                </a:cubicBezTo>
                <a:cubicBezTo>
                  <a:pt x="14467" y="3227"/>
                  <a:pt x="11228" y="0"/>
                  <a:pt x="72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196;p16">
            <a:extLst>
              <a:ext uri="{FF2B5EF4-FFF2-40B4-BE49-F238E27FC236}">
                <a16:creationId xmlns:a16="http://schemas.microsoft.com/office/drawing/2014/main" id="{23644D28-1A79-53DD-A261-B2A8C05EDEAC}"/>
              </a:ext>
            </a:extLst>
          </p:cNvPr>
          <p:cNvSpPr/>
          <p:nvPr/>
        </p:nvSpPr>
        <p:spPr>
          <a:xfrm>
            <a:off x="6819173" y="2236086"/>
            <a:ext cx="365760" cy="365760"/>
          </a:xfrm>
          <a:custGeom>
            <a:avLst/>
            <a:gdLst/>
            <a:ahLst/>
            <a:cxnLst/>
            <a:rect l="l" t="t" r="r" b="b"/>
            <a:pathLst>
              <a:path w="14467" h="14467" extrusionOk="0">
                <a:moveTo>
                  <a:pt x="7228" y="0"/>
                </a:moveTo>
                <a:cubicBezTo>
                  <a:pt x="3239" y="0"/>
                  <a:pt x="1" y="3227"/>
                  <a:pt x="1" y="7227"/>
                </a:cubicBezTo>
                <a:cubicBezTo>
                  <a:pt x="1" y="11228"/>
                  <a:pt x="3239" y="14466"/>
                  <a:pt x="7228" y="14466"/>
                </a:cubicBezTo>
                <a:cubicBezTo>
                  <a:pt x="11228" y="14466"/>
                  <a:pt x="14467" y="11228"/>
                  <a:pt x="14467" y="7227"/>
                </a:cubicBezTo>
                <a:cubicBezTo>
                  <a:pt x="14467" y="3227"/>
                  <a:pt x="11228" y="0"/>
                  <a:pt x="72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196;p16">
            <a:extLst>
              <a:ext uri="{FF2B5EF4-FFF2-40B4-BE49-F238E27FC236}">
                <a16:creationId xmlns:a16="http://schemas.microsoft.com/office/drawing/2014/main" id="{AC6E6B96-1961-880F-0519-F1EDE4A24310}"/>
              </a:ext>
            </a:extLst>
          </p:cNvPr>
          <p:cNvSpPr/>
          <p:nvPr/>
        </p:nvSpPr>
        <p:spPr>
          <a:xfrm>
            <a:off x="6825388" y="1671549"/>
            <a:ext cx="365760" cy="365760"/>
          </a:xfrm>
          <a:custGeom>
            <a:avLst/>
            <a:gdLst/>
            <a:ahLst/>
            <a:cxnLst/>
            <a:rect l="l" t="t" r="r" b="b"/>
            <a:pathLst>
              <a:path w="14467" h="14467" extrusionOk="0">
                <a:moveTo>
                  <a:pt x="7228" y="0"/>
                </a:moveTo>
                <a:cubicBezTo>
                  <a:pt x="3239" y="0"/>
                  <a:pt x="1" y="3227"/>
                  <a:pt x="1" y="7227"/>
                </a:cubicBezTo>
                <a:cubicBezTo>
                  <a:pt x="1" y="11228"/>
                  <a:pt x="3239" y="14466"/>
                  <a:pt x="7228" y="14466"/>
                </a:cubicBezTo>
                <a:cubicBezTo>
                  <a:pt x="11228" y="14466"/>
                  <a:pt x="14467" y="11228"/>
                  <a:pt x="14467" y="7227"/>
                </a:cubicBezTo>
                <a:cubicBezTo>
                  <a:pt x="14467" y="3227"/>
                  <a:pt x="11228" y="0"/>
                  <a:pt x="72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202;p16">
            <a:extLst>
              <a:ext uri="{FF2B5EF4-FFF2-40B4-BE49-F238E27FC236}">
                <a16:creationId xmlns:a16="http://schemas.microsoft.com/office/drawing/2014/main" id="{2099A95B-7CE4-F5D1-A284-CDC378580F0E}"/>
              </a:ext>
            </a:extLst>
          </p:cNvPr>
          <p:cNvSpPr txBox="1"/>
          <p:nvPr/>
        </p:nvSpPr>
        <p:spPr>
          <a:xfrm>
            <a:off x="4974069" y="2629196"/>
            <a:ext cx="476100" cy="200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b="1" dirty="0">
              <a:solidFill>
                <a:srgbClr val="FFFFFF"/>
              </a:solidFill>
              <a:latin typeface="Fira Sans"/>
              <a:ea typeface="Fira Sans"/>
              <a:cs typeface="Fira Sans"/>
              <a:sym typeface="Fira Sans"/>
            </a:endParaRPr>
          </a:p>
        </p:txBody>
      </p:sp>
      <p:sp>
        <p:nvSpPr>
          <p:cNvPr id="226" name="Google Shape;202;p16">
            <a:extLst>
              <a:ext uri="{FF2B5EF4-FFF2-40B4-BE49-F238E27FC236}">
                <a16:creationId xmlns:a16="http://schemas.microsoft.com/office/drawing/2014/main" id="{CBB7A0AB-C1D1-5CBE-0F3B-A9F2F53CCD9F}"/>
              </a:ext>
            </a:extLst>
          </p:cNvPr>
          <p:cNvSpPr txBox="1"/>
          <p:nvPr/>
        </p:nvSpPr>
        <p:spPr>
          <a:xfrm>
            <a:off x="6764921" y="1195377"/>
            <a:ext cx="476100" cy="200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b="1" dirty="0">
                <a:solidFill>
                  <a:srgbClr val="FFFFFF"/>
                </a:solidFill>
                <a:latin typeface="Fira Sans"/>
                <a:ea typeface="Fira Sans"/>
                <a:cs typeface="Fira Sans"/>
                <a:sym typeface="Fira Sans"/>
              </a:rPr>
              <a:t>6</a:t>
            </a:r>
            <a:endParaRPr b="1" dirty="0">
              <a:solidFill>
                <a:srgbClr val="FFFFFF"/>
              </a:solidFill>
              <a:latin typeface="Fira Sans"/>
              <a:ea typeface="Fira Sans"/>
              <a:cs typeface="Fira Sans"/>
              <a:sym typeface="Fira Sans"/>
            </a:endParaRPr>
          </a:p>
        </p:txBody>
      </p:sp>
      <p:sp>
        <p:nvSpPr>
          <p:cNvPr id="230" name="Google Shape;186;p16">
            <a:extLst>
              <a:ext uri="{FF2B5EF4-FFF2-40B4-BE49-F238E27FC236}">
                <a16:creationId xmlns:a16="http://schemas.microsoft.com/office/drawing/2014/main" id="{247C5B5A-8732-6804-D841-F96C281F1718}"/>
              </a:ext>
            </a:extLst>
          </p:cNvPr>
          <p:cNvSpPr txBox="1"/>
          <p:nvPr/>
        </p:nvSpPr>
        <p:spPr>
          <a:xfrm>
            <a:off x="7293696" y="1177572"/>
            <a:ext cx="1243950" cy="245668"/>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US" b="1" dirty="0">
                <a:solidFill>
                  <a:schemeClr val="dk1"/>
                </a:solidFill>
                <a:latin typeface="Fira Sans"/>
                <a:ea typeface="Fira Sans"/>
                <a:cs typeface="Fira Sans"/>
                <a:sym typeface="Fira Sans"/>
              </a:rPr>
              <a:t>Proposed solution</a:t>
            </a:r>
          </a:p>
        </p:txBody>
      </p:sp>
      <p:sp>
        <p:nvSpPr>
          <p:cNvPr id="231" name="Google Shape;202;p16">
            <a:extLst>
              <a:ext uri="{FF2B5EF4-FFF2-40B4-BE49-F238E27FC236}">
                <a16:creationId xmlns:a16="http://schemas.microsoft.com/office/drawing/2014/main" id="{1ADBD1E6-F0E7-FB14-31DC-F6D2DCFA3FDC}"/>
              </a:ext>
            </a:extLst>
          </p:cNvPr>
          <p:cNvSpPr txBox="1"/>
          <p:nvPr/>
        </p:nvSpPr>
        <p:spPr>
          <a:xfrm>
            <a:off x="6764921" y="1778431"/>
            <a:ext cx="476100" cy="200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b="1" dirty="0">
                <a:solidFill>
                  <a:srgbClr val="FFFFFF"/>
                </a:solidFill>
                <a:latin typeface="Fira Sans"/>
                <a:ea typeface="Fira Sans"/>
                <a:cs typeface="Fira Sans"/>
                <a:sym typeface="Fira Sans"/>
              </a:rPr>
              <a:t>7</a:t>
            </a:r>
            <a:endParaRPr b="1" dirty="0">
              <a:solidFill>
                <a:srgbClr val="FFFFFF"/>
              </a:solidFill>
              <a:latin typeface="Fira Sans"/>
              <a:ea typeface="Fira Sans"/>
              <a:cs typeface="Fira Sans"/>
              <a:sym typeface="Fira Sans"/>
            </a:endParaRPr>
          </a:p>
        </p:txBody>
      </p:sp>
      <p:sp>
        <p:nvSpPr>
          <p:cNvPr id="253" name="Google Shape;202;p16">
            <a:extLst>
              <a:ext uri="{FF2B5EF4-FFF2-40B4-BE49-F238E27FC236}">
                <a16:creationId xmlns:a16="http://schemas.microsoft.com/office/drawing/2014/main" id="{AE06D18F-1700-6D38-277E-B2CF1FF94A41}"/>
              </a:ext>
            </a:extLst>
          </p:cNvPr>
          <p:cNvSpPr txBox="1"/>
          <p:nvPr/>
        </p:nvSpPr>
        <p:spPr>
          <a:xfrm>
            <a:off x="6755633" y="2331506"/>
            <a:ext cx="476100" cy="200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b="1" dirty="0">
                <a:solidFill>
                  <a:srgbClr val="FFFFFF"/>
                </a:solidFill>
                <a:latin typeface="Fira Sans"/>
                <a:ea typeface="Fira Sans"/>
                <a:cs typeface="Fira Sans"/>
                <a:sym typeface="Fira Sans"/>
              </a:rPr>
              <a:t>8</a:t>
            </a:r>
            <a:endParaRPr b="1" dirty="0">
              <a:solidFill>
                <a:srgbClr val="FFFFFF"/>
              </a:solidFill>
              <a:latin typeface="Fira Sans"/>
              <a:ea typeface="Fira Sans"/>
              <a:cs typeface="Fira Sans"/>
              <a:sym typeface="Fira Sans"/>
            </a:endParaRPr>
          </a:p>
        </p:txBody>
      </p:sp>
      <p:sp>
        <p:nvSpPr>
          <p:cNvPr id="254" name="Google Shape;186;p16">
            <a:extLst>
              <a:ext uri="{FF2B5EF4-FFF2-40B4-BE49-F238E27FC236}">
                <a16:creationId xmlns:a16="http://schemas.microsoft.com/office/drawing/2014/main" id="{8EFEDD0A-727C-F766-0BD2-909082671E95}"/>
              </a:ext>
            </a:extLst>
          </p:cNvPr>
          <p:cNvSpPr txBox="1"/>
          <p:nvPr/>
        </p:nvSpPr>
        <p:spPr>
          <a:xfrm>
            <a:off x="7326503" y="1725614"/>
            <a:ext cx="1243950" cy="245668"/>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US" b="1" dirty="0">
                <a:solidFill>
                  <a:schemeClr val="dk1"/>
                </a:solidFill>
                <a:latin typeface="Fira Sans"/>
                <a:ea typeface="Fira Sans"/>
                <a:cs typeface="Fira Sans"/>
                <a:sym typeface="Fira Sans"/>
              </a:rPr>
              <a:t>Data sets</a:t>
            </a:r>
          </a:p>
        </p:txBody>
      </p:sp>
      <p:sp>
        <p:nvSpPr>
          <p:cNvPr id="259" name="Google Shape;186;p16">
            <a:extLst>
              <a:ext uri="{FF2B5EF4-FFF2-40B4-BE49-F238E27FC236}">
                <a16:creationId xmlns:a16="http://schemas.microsoft.com/office/drawing/2014/main" id="{ECFC41D2-CA6B-B799-E8F8-2281C38D74F0}"/>
              </a:ext>
            </a:extLst>
          </p:cNvPr>
          <p:cNvSpPr txBox="1"/>
          <p:nvPr/>
        </p:nvSpPr>
        <p:spPr>
          <a:xfrm>
            <a:off x="7351443" y="2235794"/>
            <a:ext cx="1243950" cy="245668"/>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US" b="1" dirty="0">
                <a:solidFill>
                  <a:schemeClr val="dk1"/>
                </a:solidFill>
                <a:latin typeface="Fira Sans"/>
                <a:ea typeface="Fira Sans"/>
                <a:cs typeface="Fira Sans"/>
                <a:sym typeface="Fira Sans"/>
              </a:rPr>
              <a:t>conclusion</a:t>
            </a:r>
          </a:p>
        </p:txBody>
      </p:sp>
      <p:sp>
        <p:nvSpPr>
          <p:cNvPr id="262" name="Google Shape;186;p16">
            <a:extLst>
              <a:ext uri="{FF2B5EF4-FFF2-40B4-BE49-F238E27FC236}">
                <a16:creationId xmlns:a16="http://schemas.microsoft.com/office/drawing/2014/main" id="{31336243-55DA-9CFD-ED42-2170F160396D}"/>
              </a:ext>
            </a:extLst>
          </p:cNvPr>
          <p:cNvSpPr txBox="1"/>
          <p:nvPr/>
        </p:nvSpPr>
        <p:spPr>
          <a:xfrm>
            <a:off x="7383331" y="2802913"/>
            <a:ext cx="1243950" cy="245668"/>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US" b="1" dirty="0">
                <a:solidFill>
                  <a:schemeClr val="dk1"/>
                </a:solidFill>
                <a:latin typeface="Fira Sans"/>
                <a:ea typeface="Fira Sans"/>
                <a:cs typeface="Fira Sans"/>
                <a:sym typeface="Fira Sans"/>
              </a:rPr>
              <a:t>References </a:t>
            </a:r>
          </a:p>
        </p:txBody>
      </p:sp>
      <p:pic>
        <p:nvPicPr>
          <p:cNvPr id="266" name="Picture 265">
            <a:extLst>
              <a:ext uri="{FF2B5EF4-FFF2-40B4-BE49-F238E27FC236}">
                <a16:creationId xmlns:a16="http://schemas.microsoft.com/office/drawing/2014/main" id="{856E82C3-4C84-F120-70E2-468A45812925}"/>
              </a:ext>
            </a:extLst>
          </p:cNvPr>
          <p:cNvPicPr>
            <a:picLocks noChangeAspect="1"/>
          </p:cNvPicPr>
          <p:nvPr/>
        </p:nvPicPr>
        <p:blipFill>
          <a:blip r:embed="rId3"/>
          <a:stretch>
            <a:fillRect/>
          </a:stretch>
        </p:blipFill>
        <p:spPr>
          <a:xfrm>
            <a:off x="4376711" y="2254821"/>
            <a:ext cx="365760" cy="365760"/>
          </a:xfrm>
          <a:prstGeom prst="rect">
            <a:avLst/>
          </a:prstGeom>
        </p:spPr>
      </p:pic>
      <p:sp>
        <p:nvSpPr>
          <p:cNvPr id="267" name="Google Shape;202;p16">
            <a:extLst>
              <a:ext uri="{FF2B5EF4-FFF2-40B4-BE49-F238E27FC236}">
                <a16:creationId xmlns:a16="http://schemas.microsoft.com/office/drawing/2014/main" id="{F00A5236-8781-552B-084F-8B066FECF998}"/>
              </a:ext>
            </a:extLst>
          </p:cNvPr>
          <p:cNvSpPr txBox="1"/>
          <p:nvPr/>
        </p:nvSpPr>
        <p:spPr>
          <a:xfrm>
            <a:off x="4320870" y="2345218"/>
            <a:ext cx="476100" cy="200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b="1" dirty="0">
                <a:solidFill>
                  <a:srgbClr val="FFFFFF"/>
                </a:solidFill>
                <a:latin typeface="Fira Sans"/>
                <a:ea typeface="Fira Sans"/>
                <a:cs typeface="Fira Sans"/>
                <a:sym typeface="Fira Sans"/>
              </a:rPr>
              <a:t>3</a:t>
            </a:r>
            <a:endParaRPr b="1" dirty="0">
              <a:solidFill>
                <a:srgbClr val="FFFFFF"/>
              </a:solidFill>
              <a:latin typeface="Fira Sans"/>
              <a:ea typeface="Fira Sans"/>
              <a:cs typeface="Fira Sans"/>
              <a:sym typeface="Fira Sans"/>
            </a:endParaRPr>
          </a:p>
        </p:txBody>
      </p:sp>
      <p:sp>
        <p:nvSpPr>
          <p:cNvPr id="286" name="Google Shape;202;p16">
            <a:extLst>
              <a:ext uri="{FF2B5EF4-FFF2-40B4-BE49-F238E27FC236}">
                <a16:creationId xmlns:a16="http://schemas.microsoft.com/office/drawing/2014/main" id="{33902DBF-FB37-687E-D3DD-F644376D5B18}"/>
              </a:ext>
            </a:extLst>
          </p:cNvPr>
          <p:cNvSpPr txBox="1"/>
          <p:nvPr/>
        </p:nvSpPr>
        <p:spPr>
          <a:xfrm>
            <a:off x="6781269" y="2846020"/>
            <a:ext cx="476100" cy="200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b="1" dirty="0">
                <a:solidFill>
                  <a:srgbClr val="FFFFFF"/>
                </a:solidFill>
                <a:latin typeface="Fira Sans"/>
                <a:ea typeface="Fira Sans"/>
                <a:cs typeface="Fira Sans"/>
                <a:sym typeface="Fira Sans"/>
              </a:rPr>
              <a:t>9</a:t>
            </a:r>
            <a:endParaRPr b="1" dirty="0">
              <a:solidFill>
                <a:srgbClr val="FFFFFF"/>
              </a:solidFill>
              <a:latin typeface="Fira Sans"/>
              <a:ea typeface="Fira Sans"/>
              <a:cs typeface="Fira Sans"/>
              <a:sym typeface="Fira Sans"/>
            </a:endParaRPr>
          </a:p>
        </p:txBody>
      </p:sp>
      <p:sp>
        <p:nvSpPr>
          <p:cNvPr id="287" name="Google Shape;202;p16">
            <a:extLst>
              <a:ext uri="{FF2B5EF4-FFF2-40B4-BE49-F238E27FC236}">
                <a16:creationId xmlns:a16="http://schemas.microsoft.com/office/drawing/2014/main" id="{46672CC5-3632-34C1-9976-E9D557122736}"/>
              </a:ext>
            </a:extLst>
          </p:cNvPr>
          <p:cNvSpPr txBox="1"/>
          <p:nvPr/>
        </p:nvSpPr>
        <p:spPr>
          <a:xfrm>
            <a:off x="6825388" y="3458617"/>
            <a:ext cx="476100" cy="200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b="1" dirty="0">
                <a:solidFill>
                  <a:srgbClr val="FFFFFF"/>
                </a:solidFill>
                <a:latin typeface="Fira Sans"/>
                <a:ea typeface="Fira Sans"/>
                <a:cs typeface="Fira Sans"/>
                <a:sym typeface="Fira Sans"/>
              </a:rPr>
              <a:t>10</a:t>
            </a:r>
            <a:endParaRPr b="1" dirty="0">
              <a:solidFill>
                <a:srgbClr val="FFFFFF"/>
              </a:solidFill>
              <a:latin typeface="Fira Sans"/>
              <a:ea typeface="Fira Sans"/>
              <a:cs typeface="Fira Sans"/>
              <a:sym typeface="Fira Sans"/>
            </a:endParaRPr>
          </a:p>
        </p:txBody>
      </p:sp>
      <p:pic>
        <p:nvPicPr>
          <p:cNvPr id="291" name="Picture 290">
            <a:extLst>
              <a:ext uri="{FF2B5EF4-FFF2-40B4-BE49-F238E27FC236}">
                <a16:creationId xmlns:a16="http://schemas.microsoft.com/office/drawing/2014/main" id="{204E5310-3387-E9A7-4793-C54E07CD48B1}"/>
              </a:ext>
            </a:extLst>
          </p:cNvPr>
          <p:cNvPicPr>
            <a:picLocks noChangeAspect="1"/>
          </p:cNvPicPr>
          <p:nvPr/>
        </p:nvPicPr>
        <p:blipFill>
          <a:blip r:embed="rId3"/>
          <a:stretch>
            <a:fillRect/>
          </a:stretch>
        </p:blipFill>
        <p:spPr>
          <a:xfrm>
            <a:off x="4371558" y="3375937"/>
            <a:ext cx="365760" cy="365760"/>
          </a:xfrm>
          <a:prstGeom prst="rect">
            <a:avLst/>
          </a:prstGeom>
        </p:spPr>
      </p:pic>
      <p:sp>
        <p:nvSpPr>
          <p:cNvPr id="292" name="Google Shape;202;p16">
            <a:extLst>
              <a:ext uri="{FF2B5EF4-FFF2-40B4-BE49-F238E27FC236}">
                <a16:creationId xmlns:a16="http://schemas.microsoft.com/office/drawing/2014/main" id="{03BD1001-6A2E-5FBA-958B-1C1E66B74C7A}"/>
              </a:ext>
            </a:extLst>
          </p:cNvPr>
          <p:cNvSpPr txBox="1"/>
          <p:nvPr/>
        </p:nvSpPr>
        <p:spPr>
          <a:xfrm>
            <a:off x="4335315" y="3463435"/>
            <a:ext cx="476100" cy="200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b="1" dirty="0">
                <a:solidFill>
                  <a:srgbClr val="FFFFFF"/>
                </a:solidFill>
                <a:latin typeface="Fira Sans"/>
                <a:ea typeface="Fira Sans"/>
                <a:cs typeface="Fira Sans"/>
                <a:sym typeface="Fira Sans"/>
              </a:rPr>
              <a:t>5</a:t>
            </a:r>
            <a:endParaRPr b="1" dirty="0">
              <a:solidFill>
                <a:srgbClr val="FFFFFF"/>
              </a:solidFill>
              <a:latin typeface="Fira Sans"/>
              <a:ea typeface="Fira Sans"/>
              <a:cs typeface="Fira Sans"/>
              <a:sym typeface="Fir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8"/>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Introduction 1/2</a:t>
            </a:r>
            <a:endParaRPr dirty="0"/>
          </a:p>
        </p:txBody>
      </p:sp>
      <p:grpSp>
        <p:nvGrpSpPr>
          <p:cNvPr id="254" name="Google Shape;254;p18"/>
          <p:cNvGrpSpPr/>
          <p:nvPr/>
        </p:nvGrpSpPr>
        <p:grpSpPr>
          <a:xfrm>
            <a:off x="5989610" y="1364221"/>
            <a:ext cx="2805991" cy="2091408"/>
            <a:chOff x="3304221" y="2003663"/>
            <a:chExt cx="2805991" cy="2091408"/>
          </a:xfrm>
        </p:grpSpPr>
        <p:sp>
          <p:nvSpPr>
            <p:cNvPr id="255" name="Google Shape;255;p18"/>
            <p:cNvSpPr/>
            <p:nvPr/>
          </p:nvSpPr>
          <p:spPr>
            <a:xfrm>
              <a:off x="3688313" y="2913925"/>
              <a:ext cx="37225" cy="37225"/>
            </a:xfrm>
            <a:custGeom>
              <a:avLst/>
              <a:gdLst/>
              <a:ahLst/>
              <a:cxnLst/>
              <a:rect l="l" t="t" r="r" b="b"/>
              <a:pathLst>
                <a:path w="1489" h="1489" extrusionOk="0">
                  <a:moveTo>
                    <a:pt x="750" y="0"/>
                  </a:moveTo>
                  <a:cubicBezTo>
                    <a:pt x="334" y="0"/>
                    <a:pt x="0" y="334"/>
                    <a:pt x="0" y="739"/>
                  </a:cubicBezTo>
                  <a:cubicBezTo>
                    <a:pt x="0" y="1155"/>
                    <a:pt x="334" y="1489"/>
                    <a:pt x="750" y="1489"/>
                  </a:cubicBezTo>
                  <a:cubicBezTo>
                    <a:pt x="1155" y="1489"/>
                    <a:pt x="1489" y="1155"/>
                    <a:pt x="1489" y="739"/>
                  </a:cubicBezTo>
                  <a:cubicBezTo>
                    <a:pt x="1489" y="334"/>
                    <a:pt x="1155" y="0"/>
                    <a:pt x="750" y="0"/>
                  </a:cubicBezTo>
                  <a:close/>
                </a:path>
              </a:pathLst>
            </a:custGeom>
            <a:solidFill>
              <a:srgbClr val="2D4C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8"/>
            <p:cNvSpPr/>
            <p:nvPr/>
          </p:nvSpPr>
          <p:spPr>
            <a:xfrm>
              <a:off x="3831638" y="2556150"/>
              <a:ext cx="1636525" cy="1104325"/>
            </a:xfrm>
            <a:custGeom>
              <a:avLst/>
              <a:gdLst/>
              <a:ahLst/>
              <a:cxnLst/>
              <a:rect l="l" t="t" r="r" b="b"/>
              <a:pathLst>
                <a:path w="65461" h="44173" extrusionOk="0">
                  <a:moveTo>
                    <a:pt x="441" y="0"/>
                  </a:moveTo>
                  <a:cubicBezTo>
                    <a:pt x="203" y="0"/>
                    <a:pt x="0" y="191"/>
                    <a:pt x="0" y="429"/>
                  </a:cubicBezTo>
                  <a:lnTo>
                    <a:pt x="0" y="43732"/>
                  </a:lnTo>
                  <a:cubicBezTo>
                    <a:pt x="0" y="43970"/>
                    <a:pt x="203" y="44172"/>
                    <a:pt x="441" y="44172"/>
                  </a:cubicBezTo>
                  <a:lnTo>
                    <a:pt x="65032" y="44172"/>
                  </a:lnTo>
                  <a:cubicBezTo>
                    <a:pt x="65270" y="44172"/>
                    <a:pt x="65461" y="43970"/>
                    <a:pt x="65461" y="43732"/>
                  </a:cubicBezTo>
                  <a:lnTo>
                    <a:pt x="65461" y="429"/>
                  </a:lnTo>
                  <a:cubicBezTo>
                    <a:pt x="65461" y="191"/>
                    <a:pt x="65259" y="0"/>
                    <a:pt x="650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8"/>
            <p:cNvSpPr/>
            <p:nvPr/>
          </p:nvSpPr>
          <p:spPr>
            <a:xfrm>
              <a:off x="3899513" y="2622225"/>
              <a:ext cx="1500800" cy="972175"/>
            </a:xfrm>
            <a:custGeom>
              <a:avLst/>
              <a:gdLst/>
              <a:ahLst/>
              <a:cxnLst/>
              <a:rect l="l" t="t" r="r" b="b"/>
              <a:pathLst>
                <a:path w="60032" h="38887" extrusionOk="0">
                  <a:moveTo>
                    <a:pt x="405" y="0"/>
                  </a:moveTo>
                  <a:cubicBezTo>
                    <a:pt x="179" y="0"/>
                    <a:pt x="0" y="179"/>
                    <a:pt x="0" y="405"/>
                  </a:cubicBezTo>
                  <a:lnTo>
                    <a:pt x="0" y="38493"/>
                  </a:lnTo>
                  <a:cubicBezTo>
                    <a:pt x="0" y="38707"/>
                    <a:pt x="179" y="38886"/>
                    <a:pt x="405" y="38886"/>
                  </a:cubicBezTo>
                  <a:lnTo>
                    <a:pt x="59638" y="38886"/>
                  </a:lnTo>
                  <a:cubicBezTo>
                    <a:pt x="59853" y="38886"/>
                    <a:pt x="60031" y="38707"/>
                    <a:pt x="60031" y="38493"/>
                  </a:cubicBezTo>
                  <a:lnTo>
                    <a:pt x="60031" y="405"/>
                  </a:lnTo>
                  <a:cubicBezTo>
                    <a:pt x="60031" y="179"/>
                    <a:pt x="59853" y="0"/>
                    <a:pt x="596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8"/>
            <p:cNvSpPr/>
            <p:nvPr/>
          </p:nvSpPr>
          <p:spPr>
            <a:xfrm>
              <a:off x="3608088" y="3555075"/>
              <a:ext cx="2083625" cy="105700"/>
            </a:xfrm>
            <a:custGeom>
              <a:avLst/>
              <a:gdLst/>
              <a:ahLst/>
              <a:cxnLst/>
              <a:rect l="l" t="t" r="r" b="b"/>
              <a:pathLst>
                <a:path w="83345" h="4228" extrusionOk="0">
                  <a:moveTo>
                    <a:pt x="1" y="0"/>
                  </a:moveTo>
                  <a:lnTo>
                    <a:pt x="1" y="1608"/>
                  </a:lnTo>
                  <a:cubicBezTo>
                    <a:pt x="1" y="3048"/>
                    <a:pt x="1180" y="4227"/>
                    <a:pt x="2620" y="4227"/>
                  </a:cubicBezTo>
                  <a:lnTo>
                    <a:pt x="80725" y="4227"/>
                  </a:lnTo>
                  <a:cubicBezTo>
                    <a:pt x="82166" y="4227"/>
                    <a:pt x="83345" y="3048"/>
                    <a:pt x="83345" y="1608"/>
                  </a:cubicBezTo>
                  <a:lnTo>
                    <a:pt x="833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8"/>
            <p:cNvSpPr/>
            <p:nvPr/>
          </p:nvSpPr>
          <p:spPr>
            <a:xfrm>
              <a:off x="4385863" y="3555075"/>
              <a:ext cx="528675" cy="44675"/>
            </a:xfrm>
            <a:custGeom>
              <a:avLst/>
              <a:gdLst/>
              <a:ahLst/>
              <a:cxnLst/>
              <a:rect l="l" t="t" r="r" b="b"/>
              <a:pathLst>
                <a:path w="21147" h="1787" extrusionOk="0">
                  <a:moveTo>
                    <a:pt x="1" y="0"/>
                  </a:moveTo>
                  <a:lnTo>
                    <a:pt x="1" y="1120"/>
                  </a:lnTo>
                  <a:cubicBezTo>
                    <a:pt x="1" y="1489"/>
                    <a:pt x="298" y="1786"/>
                    <a:pt x="668" y="1786"/>
                  </a:cubicBezTo>
                  <a:lnTo>
                    <a:pt x="20468" y="1786"/>
                  </a:lnTo>
                  <a:cubicBezTo>
                    <a:pt x="20849" y="1786"/>
                    <a:pt x="21146" y="1489"/>
                    <a:pt x="21146" y="1120"/>
                  </a:cubicBezTo>
                  <a:lnTo>
                    <a:pt x="211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8"/>
            <p:cNvSpPr/>
            <p:nvPr/>
          </p:nvSpPr>
          <p:spPr>
            <a:xfrm>
              <a:off x="4434988" y="2734425"/>
              <a:ext cx="429250" cy="708750"/>
            </a:xfrm>
            <a:custGeom>
              <a:avLst/>
              <a:gdLst/>
              <a:ahLst/>
              <a:cxnLst/>
              <a:rect l="l" t="t" r="r" b="b"/>
              <a:pathLst>
                <a:path w="17170" h="28350" extrusionOk="0">
                  <a:moveTo>
                    <a:pt x="9966" y="2466"/>
                  </a:moveTo>
                  <a:cubicBezTo>
                    <a:pt x="11764" y="2466"/>
                    <a:pt x="13240" y="3942"/>
                    <a:pt x="13240" y="5740"/>
                  </a:cubicBezTo>
                  <a:lnTo>
                    <a:pt x="13240" y="12824"/>
                  </a:lnTo>
                  <a:lnTo>
                    <a:pt x="3965" y="12824"/>
                  </a:lnTo>
                  <a:lnTo>
                    <a:pt x="3965" y="5740"/>
                  </a:lnTo>
                  <a:cubicBezTo>
                    <a:pt x="3965" y="3942"/>
                    <a:pt x="5442" y="2466"/>
                    <a:pt x="7239" y="2466"/>
                  </a:cubicBezTo>
                  <a:close/>
                  <a:moveTo>
                    <a:pt x="7227" y="1"/>
                  </a:moveTo>
                  <a:cubicBezTo>
                    <a:pt x="4072" y="1"/>
                    <a:pt x="1501" y="2585"/>
                    <a:pt x="1501" y="5740"/>
                  </a:cubicBezTo>
                  <a:lnTo>
                    <a:pt x="1501" y="12824"/>
                  </a:lnTo>
                  <a:lnTo>
                    <a:pt x="0" y="12824"/>
                  </a:lnTo>
                  <a:lnTo>
                    <a:pt x="0" y="28350"/>
                  </a:lnTo>
                  <a:lnTo>
                    <a:pt x="17169" y="28350"/>
                  </a:lnTo>
                  <a:lnTo>
                    <a:pt x="17169" y="12824"/>
                  </a:lnTo>
                  <a:lnTo>
                    <a:pt x="15681" y="12824"/>
                  </a:lnTo>
                  <a:lnTo>
                    <a:pt x="15681" y="5740"/>
                  </a:lnTo>
                  <a:cubicBezTo>
                    <a:pt x="15681" y="2585"/>
                    <a:pt x="13109" y="1"/>
                    <a:pt x="9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8"/>
            <p:cNvSpPr/>
            <p:nvPr/>
          </p:nvSpPr>
          <p:spPr>
            <a:xfrm>
              <a:off x="4545113" y="3108600"/>
              <a:ext cx="209875" cy="276825"/>
            </a:xfrm>
            <a:custGeom>
              <a:avLst/>
              <a:gdLst/>
              <a:ahLst/>
              <a:cxnLst/>
              <a:rect l="l" t="t" r="r" b="b"/>
              <a:pathLst>
                <a:path w="8395" h="11073" extrusionOk="0">
                  <a:moveTo>
                    <a:pt x="4192" y="0"/>
                  </a:moveTo>
                  <a:cubicBezTo>
                    <a:pt x="1870" y="0"/>
                    <a:pt x="1" y="1869"/>
                    <a:pt x="1" y="4191"/>
                  </a:cubicBezTo>
                  <a:cubicBezTo>
                    <a:pt x="1" y="5787"/>
                    <a:pt x="894" y="7191"/>
                    <a:pt x="2191" y="7882"/>
                  </a:cubicBezTo>
                  <a:lnTo>
                    <a:pt x="2191" y="11073"/>
                  </a:lnTo>
                  <a:lnTo>
                    <a:pt x="6168" y="11073"/>
                  </a:lnTo>
                  <a:lnTo>
                    <a:pt x="6168" y="7882"/>
                  </a:lnTo>
                  <a:cubicBezTo>
                    <a:pt x="7502" y="7168"/>
                    <a:pt x="8395" y="5787"/>
                    <a:pt x="8395" y="4191"/>
                  </a:cubicBezTo>
                  <a:cubicBezTo>
                    <a:pt x="8395" y="1893"/>
                    <a:pt x="6513" y="0"/>
                    <a:pt x="41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8"/>
            <p:cNvSpPr/>
            <p:nvPr/>
          </p:nvSpPr>
          <p:spPr>
            <a:xfrm>
              <a:off x="5578888" y="2640375"/>
              <a:ext cx="55975" cy="65500"/>
            </a:xfrm>
            <a:custGeom>
              <a:avLst/>
              <a:gdLst/>
              <a:ahLst/>
              <a:cxnLst/>
              <a:rect l="l" t="t" r="r" b="b"/>
              <a:pathLst>
                <a:path w="2239" h="2620" extrusionOk="0">
                  <a:moveTo>
                    <a:pt x="1119" y="1"/>
                  </a:moveTo>
                  <a:lnTo>
                    <a:pt x="714" y="834"/>
                  </a:lnTo>
                  <a:lnTo>
                    <a:pt x="0" y="1310"/>
                  </a:lnTo>
                  <a:lnTo>
                    <a:pt x="714" y="1787"/>
                  </a:lnTo>
                  <a:lnTo>
                    <a:pt x="1119" y="2620"/>
                  </a:lnTo>
                  <a:lnTo>
                    <a:pt x="1536" y="1787"/>
                  </a:lnTo>
                  <a:lnTo>
                    <a:pt x="2238" y="1310"/>
                  </a:lnTo>
                  <a:lnTo>
                    <a:pt x="1536" y="834"/>
                  </a:lnTo>
                  <a:lnTo>
                    <a:pt x="11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8"/>
            <p:cNvSpPr/>
            <p:nvPr/>
          </p:nvSpPr>
          <p:spPr>
            <a:xfrm>
              <a:off x="5794688" y="2406425"/>
              <a:ext cx="103900" cy="121475"/>
            </a:xfrm>
            <a:custGeom>
              <a:avLst/>
              <a:gdLst/>
              <a:ahLst/>
              <a:cxnLst/>
              <a:rect l="l" t="t" r="r" b="b"/>
              <a:pathLst>
                <a:path w="4156" h="4859" extrusionOk="0">
                  <a:moveTo>
                    <a:pt x="2084" y="0"/>
                  </a:moveTo>
                  <a:lnTo>
                    <a:pt x="1310" y="1548"/>
                  </a:lnTo>
                  <a:lnTo>
                    <a:pt x="0" y="2429"/>
                  </a:lnTo>
                  <a:lnTo>
                    <a:pt x="1310" y="3310"/>
                  </a:lnTo>
                  <a:lnTo>
                    <a:pt x="2084" y="4858"/>
                  </a:lnTo>
                  <a:lnTo>
                    <a:pt x="2846" y="3310"/>
                  </a:lnTo>
                  <a:lnTo>
                    <a:pt x="4155" y="2429"/>
                  </a:lnTo>
                  <a:lnTo>
                    <a:pt x="2846" y="1548"/>
                  </a:lnTo>
                  <a:lnTo>
                    <a:pt x="20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8"/>
            <p:cNvSpPr/>
            <p:nvPr/>
          </p:nvSpPr>
          <p:spPr>
            <a:xfrm>
              <a:off x="5900338" y="2569825"/>
              <a:ext cx="209875" cy="244400"/>
            </a:xfrm>
            <a:custGeom>
              <a:avLst/>
              <a:gdLst/>
              <a:ahLst/>
              <a:cxnLst/>
              <a:rect l="l" t="t" r="r" b="b"/>
              <a:pathLst>
                <a:path w="8395" h="9776" extrusionOk="0">
                  <a:moveTo>
                    <a:pt x="4192" y="1"/>
                  </a:moveTo>
                  <a:lnTo>
                    <a:pt x="2644" y="3108"/>
                  </a:lnTo>
                  <a:lnTo>
                    <a:pt x="1" y="4894"/>
                  </a:lnTo>
                  <a:lnTo>
                    <a:pt x="2644" y="6668"/>
                  </a:lnTo>
                  <a:lnTo>
                    <a:pt x="4192" y="9776"/>
                  </a:lnTo>
                  <a:lnTo>
                    <a:pt x="5728" y="6668"/>
                  </a:lnTo>
                  <a:lnTo>
                    <a:pt x="8395" y="4894"/>
                  </a:lnTo>
                  <a:lnTo>
                    <a:pt x="5728" y="3108"/>
                  </a:lnTo>
                  <a:lnTo>
                    <a:pt x="41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8"/>
            <p:cNvSpPr/>
            <p:nvPr/>
          </p:nvSpPr>
          <p:spPr>
            <a:xfrm>
              <a:off x="3664938" y="2640375"/>
              <a:ext cx="56000" cy="65500"/>
            </a:xfrm>
            <a:custGeom>
              <a:avLst/>
              <a:gdLst/>
              <a:ahLst/>
              <a:cxnLst/>
              <a:rect l="l" t="t" r="r" b="b"/>
              <a:pathLst>
                <a:path w="2240" h="2620" extrusionOk="0">
                  <a:moveTo>
                    <a:pt x="1120" y="1"/>
                  </a:moveTo>
                  <a:lnTo>
                    <a:pt x="703" y="834"/>
                  </a:lnTo>
                  <a:lnTo>
                    <a:pt x="1" y="1310"/>
                  </a:lnTo>
                  <a:lnTo>
                    <a:pt x="703" y="1787"/>
                  </a:lnTo>
                  <a:lnTo>
                    <a:pt x="1120" y="2620"/>
                  </a:lnTo>
                  <a:lnTo>
                    <a:pt x="1525" y="1787"/>
                  </a:lnTo>
                  <a:lnTo>
                    <a:pt x="2239" y="1310"/>
                  </a:lnTo>
                  <a:lnTo>
                    <a:pt x="1525" y="834"/>
                  </a:lnTo>
                  <a:lnTo>
                    <a:pt x="11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8"/>
            <p:cNvSpPr/>
            <p:nvPr/>
          </p:nvSpPr>
          <p:spPr>
            <a:xfrm>
              <a:off x="3401213" y="2406425"/>
              <a:ext cx="103925" cy="121475"/>
            </a:xfrm>
            <a:custGeom>
              <a:avLst/>
              <a:gdLst/>
              <a:ahLst/>
              <a:cxnLst/>
              <a:rect l="l" t="t" r="r" b="b"/>
              <a:pathLst>
                <a:path w="4157" h="4859" extrusionOk="0">
                  <a:moveTo>
                    <a:pt x="2073" y="0"/>
                  </a:moveTo>
                  <a:lnTo>
                    <a:pt x="1311" y="1548"/>
                  </a:lnTo>
                  <a:lnTo>
                    <a:pt x="1" y="2429"/>
                  </a:lnTo>
                  <a:lnTo>
                    <a:pt x="1311" y="3310"/>
                  </a:lnTo>
                  <a:lnTo>
                    <a:pt x="2073" y="4858"/>
                  </a:lnTo>
                  <a:lnTo>
                    <a:pt x="2847" y="3310"/>
                  </a:lnTo>
                  <a:lnTo>
                    <a:pt x="4156" y="2429"/>
                  </a:lnTo>
                  <a:lnTo>
                    <a:pt x="2847" y="1548"/>
                  </a:lnTo>
                  <a:lnTo>
                    <a:pt x="20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8"/>
            <p:cNvSpPr/>
            <p:nvPr/>
          </p:nvSpPr>
          <p:spPr>
            <a:xfrm>
              <a:off x="3852613" y="2493625"/>
              <a:ext cx="209875" cy="244400"/>
            </a:xfrm>
            <a:custGeom>
              <a:avLst/>
              <a:gdLst/>
              <a:ahLst/>
              <a:cxnLst/>
              <a:rect l="l" t="t" r="r" b="b"/>
              <a:pathLst>
                <a:path w="8395" h="9776" extrusionOk="0">
                  <a:moveTo>
                    <a:pt x="4192" y="1"/>
                  </a:moveTo>
                  <a:lnTo>
                    <a:pt x="2656" y="3108"/>
                  </a:lnTo>
                  <a:lnTo>
                    <a:pt x="1" y="4894"/>
                  </a:lnTo>
                  <a:lnTo>
                    <a:pt x="2656" y="6668"/>
                  </a:lnTo>
                  <a:lnTo>
                    <a:pt x="4192" y="9776"/>
                  </a:lnTo>
                  <a:lnTo>
                    <a:pt x="5739" y="6668"/>
                  </a:lnTo>
                  <a:lnTo>
                    <a:pt x="8394" y="4894"/>
                  </a:lnTo>
                  <a:lnTo>
                    <a:pt x="5739" y="3108"/>
                  </a:lnTo>
                  <a:lnTo>
                    <a:pt x="41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8"/>
            <p:cNvSpPr/>
            <p:nvPr/>
          </p:nvSpPr>
          <p:spPr>
            <a:xfrm>
              <a:off x="4840993" y="2003663"/>
              <a:ext cx="824578" cy="926988"/>
            </a:xfrm>
            <a:custGeom>
              <a:avLst/>
              <a:gdLst/>
              <a:ahLst/>
              <a:cxnLst/>
              <a:rect l="l" t="t" r="r" b="b"/>
              <a:pathLst>
                <a:path w="23004" h="25861" extrusionOk="0">
                  <a:moveTo>
                    <a:pt x="11502" y="0"/>
                  </a:moveTo>
                  <a:cubicBezTo>
                    <a:pt x="11502" y="0"/>
                    <a:pt x="7764" y="5620"/>
                    <a:pt x="310" y="6406"/>
                  </a:cubicBezTo>
                  <a:cubicBezTo>
                    <a:pt x="310" y="6406"/>
                    <a:pt x="1" y="20789"/>
                    <a:pt x="11502" y="25861"/>
                  </a:cubicBezTo>
                  <a:cubicBezTo>
                    <a:pt x="23004" y="20801"/>
                    <a:pt x="22694" y="6406"/>
                    <a:pt x="22694" y="6406"/>
                  </a:cubicBezTo>
                  <a:cubicBezTo>
                    <a:pt x="15217" y="5620"/>
                    <a:pt x="11502" y="0"/>
                    <a:pt x="115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8"/>
            <p:cNvSpPr/>
            <p:nvPr/>
          </p:nvSpPr>
          <p:spPr>
            <a:xfrm>
              <a:off x="4991651" y="2173929"/>
              <a:ext cx="521975" cy="586030"/>
            </a:xfrm>
            <a:custGeom>
              <a:avLst/>
              <a:gdLst/>
              <a:ahLst/>
              <a:cxnLst/>
              <a:rect l="l" t="t" r="r" b="b"/>
              <a:pathLst>
                <a:path w="14562" h="16349" extrusionOk="0">
                  <a:moveTo>
                    <a:pt x="7287" y="1"/>
                  </a:moveTo>
                  <a:cubicBezTo>
                    <a:pt x="7287" y="1"/>
                    <a:pt x="4918" y="3561"/>
                    <a:pt x="203" y="4049"/>
                  </a:cubicBezTo>
                  <a:cubicBezTo>
                    <a:pt x="203" y="4049"/>
                    <a:pt x="1" y="13145"/>
                    <a:pt x="7287" y="16348"/>
                  </a:cubicBezTo>
                  <a:cubicBezTo>
                    <a:pt x="14562" y="13157"/>
                    <a:pt x="14372" y="4049"/>
                    <a:pt x="14372" y="4049"/>
                  </a:cubicBezTo>
                  <a:cubicBezTo>
                    <a:pt x="9645" y="3549"/>
                    <a:pt x="7287" y="1"/>
                    <a:pt x="72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8"/>
            <p:cNvSpPr/>
            <p:nvPr/>
          </p:nvSpPr>
          <p:spPr>
            <a:xfrm>
              <a:off x="5111841" y="2339320"/>
              <a:ext cx="338162" cy="297513"/>
            </a:xfrm>
            <a:custGeom>
              <a:avLst/>
              <a:gdLst/>
              <a:ahLst/>
              <a:cxnLst/>
              <a:rect l="l" t="t" r="r" b="b"/>
              <a:pathLst>
                <a:path w="9434" h="8300" extrusionOk="0">
                  <a:moveTo>
                    <a:pt x="8605" y="0"/>
                  </a:moveTo>
                  <a:cubicBezTo>
                    <a:pt x="8424" y="0"/>
                    <a:pt x="8242" y="79"/>
                    <a:pt x="8113" y="269"/>
                  </a:cubicBezTo>
                  <a:cubicBezTo>
                    <a:pt x="6697" y="2400"/>
                    <a:pt x="5304" y="4531"/>
                    <a:pt x="3887" y="6674"/>
                  </a:cubicBezTo>
                  <a:cubicBezTo>
                    <a:pt x="2994" y="5531"/>
                    <a:pt x="2101" y="4376"/>
                    <a:pt x="1208" y="3245"/>
                  </a:cubicBezTo>
                  <a:cubicBezTo>
                    <a:pt x="1094" y="3100"/>
                    <a:pt x="958" y="3039"/>
                    <a:pt x="825" y="3039"/>
                  </a:cubicBezTo>
                  <a:cubicBezTo>
                    <a:pt x="402" y="3039"/>
                    <a:pt x="0" y="3650"/>
                    <a:pt x="362" y="4102"/>
                  </a:cubicBezTo>
                  <a:cubicBezTo>
                    <a:pt x="1398" y="5436"/>
                    <a:pt x="2458" y="6781"/>
                    <a:pt x="3494" y="8115"/>
                  </a:cubicBezTo>
                  <a:cubicBezTo>
                    <a:pt x="3596" y="8245"/>
                    <a:pt x="3734" y="8299"/>
                    <a:pt x="3874" y="8299"/>
                  </a:cubicBezTo>
                  <a:cubicBezTo>
                    <a:pt x="4093" y="8299"/>
                    <a:pt x="4318" y="8169"/>
                    <a:pt x="4434" y="7996"/>
                  </a:cubicBezTo>
                  <a:cubicBezTo>
                    <a:pt x="5994" y="5626"/>
                    <a:pt x="7554" y="3245"/>
                    <a:pt x="9125" y="888"/>
                  </a:cubicBezTo>
                  <a:cubicBezTo>
                    <a:pt x="9434" y="429"/>
                    <a:pt x="9025" y="0"/>
                    <a:pt x="8605"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 name="Google Shape;271;p18"/>
            <p:cNvGrpSpPr/>
            <p:nvPr/>
          </p:nvGrpSpPr>
          <p:grpSpPr>
            <a:xfrm>
              <a:off x="3304221" y="3386316"/>
              <a:ext cx="588856" cy="708755"/>
              <a:chOff x="3503950" y="3310100"/>
              <a:chExt cx="770149" cy="926961"/>
            </a:xfrm>
          </p:grpSpPr>
          <p:sp>
            <p:nvSpPr>
              <p:cNvPr id="272" name="Google Shape;272;p18"/>
              <p:cNvSpPr/>
              <p:nvPr/>
            </p:nvSpPr>
            <p:spPr>
              <a:xfrm>
                <a:off x="3503950" y="3310100"/>
                <a:ext cx="770149" cy="926961"/>
              </a:xfrm>
              <a:custGeom>
                <a:avLst/>
                <a:gdLst/>
                <a:ahLst/>
                <a:cxnLst/>
                <a:rect l="l" t="t" r="r" b="b"/>
                <a:pathLst>
                  <a:path w="23516" h="28302" extrusionOk="0">
                    <a:moveTo>
                      <a:pt x="11764" y="0"/>
                    </a:moveTo>
                    <a:cubicBezTo>
                      <a:pt x="5834" y="2711"/>
                      <a:pt x="2268" y="3071"/>
                      <a:pt x="793" y="3071"/>
                    </a:cubicBezTo>
                    <a:cubicBezTo>
                      <a:pt x="260" y="3071"/>
                      <a:pt x="0" y="3024"/>
                      <a:pt x="0" y="3024"/>
                    </a:cubicBezTo>
                    <a:lnTo>
                      <a:pt x="0" y="18300"/>
                    </a:lnTo>
                    <a:cubicBezTo>
                      <a:pt x="1691" y="25194"/>
                      <a:pt x="11764" y="28301"/>
                      <a:pt x="11764" y="28301"/>
                    </a:cubicBezTo>
                    <a:cubicBezTo>
                      <a:pt x="11764" y="28301"/>
                      <a:pt x="21836" y="25194"/>
                      <a:pt x="23515" y="18300"/>
                    </a:cubicBezTo>
                    <a:lnTo>
                      <a:pt x="23515" y="3036"/>
                    </a:lnTo>
                    <a:cubicBezTo>
                      <a:pt x="23515" y="3036"/>
                      <a:pt x="23255" y="3083"/>
                      <a:pt x="22724" y="3083"/>
                    </a:cubicBezTo>
                    <a:cubicBezTo>
                      <a:pt x="21250" y="3083"/>
                      <a:pt x="17681" y="2722"/>
                      <a:pt x="117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3624833" y="3455911"/>
                <a:ext cx="528389" cy="636086"/>
              </a:xfrm>
              <a:custGeom>
                <a:avLst/>
                <a:gdLst/>
                <a:ahLst/>
                <a:cxnLst/>
                <a:rect l="l" t="t" r="r" b="b"/>
                <a:pathLst>
                  <a:path w="16134" h="19421" extrusionOk="0">
                    <a:moveTo>
                      <a:pt x="8073" y="1"/>
                    </a:moveTo>
                    <a:cubicBezTo>
                      <a:pt x="4025" y="1846"/>
                      <a:pt x="1581" y="2094"/>
                      <a:pt x="560" y="2094"/>
                    </a:cubicBezTo>
                    <a:cubicBezTo>
                      <a:pt x="184" y="2094"/>
                      <a:pt x="0" y="2061"/>
                      <a:pt x="0" y="2061"/>
                    </a:cubicBezTo>
                    <a:lnTo>
                      <a:pt x="0" y="12562"/>
                    </a:lnTo>
                    <a:cubicBezTo>
                      <a:pt x="1155" y="17289"/>
                      <a:pt x="8073" y="19420"/>
                      <a:pt x="8073" y="19420"/>
                    </a:cubicBezTo>
                    <a:cubicBezTo>
                      <a:pt x="8073" y="19420"/>
                      <a:pt x="14990" y="17277"/>
                      <a:pt x="16133" y="12562"/>
                    </a:cubicBezTo>
                    <a:lnTo>
                      <a:pt x="16133" y="2061"/>
                    </a:lnTo>
                    <a:cubicBezTo>
                      <a:pt x="16133" y="2061"/>
                      <a:pt x="15950" y="2094"/>
                      <a:pt x="15574" y="2094"/>
                    </a:cubicBezTo>
                    <a:cubicBezTo>
                      <a:pt x="14553" y="2094"/>
                      <a:pt x="12111" y="1846"/>
                      <a:pt x="80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3714047" y="3605782"/>
                <a:ext cx="349574" cy="307120"/>
              </a:xfrm>
              <a:custGeom>
                <a:avLst/>
                <a:gdLst/>
                <a:ahLst/>
                <a:cxnLst/>
                <a:rect l="l" t="t" r="r" b="b"/>
                <a:pathLst>
                  <a:path w="10674" h="9377" extrusionOk="0">
                    <a:moveTo>
                      <a:pt x="9718" y="1"/>
                    </a:moveTo>
                    <a:cubicBezTo>
                      <a:pt x="9511" y="1"/>
                      <a:pt x="9303" y="91"/>
                      <a:pt x="9159" y="307"/>
                    </a:cubicBezTo>
                    <a:lnTo>
                      <a:pt x="4384" y="7534"/>
                    </a:lnTo>
                    <a:cubicBezTo>
                      <a:pt x="3360" y="6236"/>
                      <a:pt x="2348" y="4950"/>
                      <a:pt x="1360" y="3664"/>
                    </a:cubicBezTo>
                    <a:cubicBezTo>
                      <a:pt x="1231" y="3501"/>
                      <a:pt x="1078" y="3433"/>
                      <a:pt x="927" y="3433"/>
                    </a:cubicBezTo>
                    <a:cubicBezTo>
                      <a:pt x="452" y="3433"/>
                      <a:pt x="1" y="4110"/>
                      <a:pt x="407" y="4617"/>
                    </a:cubicBezTo>
                    <a:cubicBezTo>
                      <a:pt x="1598" y="6141"/>
                      <a:pt x="2765" y="7653"/>
                      <a:pt x="3956" y="9177"/>
                    </a:cubicBezTo>
                    <a:cubicBezTo>
                      <a:pt x="4068" y="9317"/>
                      <a:pt x="4225" y="9377"/>
                      <a:pt x="4387" y="9377"/>
                    </a:cubicBezTo>
                    <a:cubicBezTo>
                      <a:pt x="4636" y="9377"/>
                      <a:pt x="4897" y="9236"/>
                      <a:pt x="5027" y="9034"/>
                    </a:cubicBezTo>
                    <a:cubicBezTo>
                      <a:pt x="6801" y="6355"/>
                      <a:pt x="8575" y="3676"/>
                      <a:pt x="10349" y="985"/>
                    </a:cubicBezTo>
                    <a:cubicBezTo>
                      <a:pt x="10673" y="479"/>
                      <a:pt x="10197" y="1"/>
                      <a:pt x="9718"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TextBox 2">
            <a:extLst>
              <a:ext uri="{FF2B5EF4-FFF2-40B4-BE49-F238E27FC236}">
                <a16:creationId xmlns:a16="http://schemas.microsoft.com/office/drawing/2014/main" id="{267683C3-2AD9-09F3-BA1D-AE5A2E2EAA27}"/>
              </a:ext>
            </a:extLst>
          </p:cNvPr>
          <p:cNvSpPr txBox="1"/>
          <p:nvPr/>
        </p:nvSpPr>
        <p:spPr>
          <a:xfrm>
            <a:off x="607187" y="1364221"/>
            <a:ext cx="4572000" cy="231454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Android recently became the most popular operating system in the world. </a:t>
            </a:r>
          </a:p>
          <a:p>
            <a:pPr marL="285750" indent="-285750">
              <a:lnSpc>
                <a:spcPct val="150000"/>
              </a:lnSpc>
              <a:buFont typeface="Arial" panose="020B0604020202020204" pitchFamily="34" charset="0"/>
              <a:buChar char="•"/>
            </a:pPr>
            <a:r>
              <a:rPr lang="en-US" dirty="0"/>
              <a:t>Malicious apps are a method of manipulating users into downloading an app to steal personal information</a:t>
            </a:r>
          </a:p>
          <a:p>
            <a:pPr marL="285750" indent="-285750" algn="just">
              <a:lnSpc>
                <a:spcPct val="150000"/>
              </a:lnSpc>
              <a:buFont typeface="Arial" panose="020B0604020202020204" pitchFamily="34" charset="0"/>
              <a:buChar char="•"/>
            </a:pPr>
            <a:r>
              <a:rPr lang="en-US" dirty="0"/>
              <a:t>Most cybercriminals use this method nowadays and leads to ransomware and more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3" name="TextBox 2">
            <a:extLst>
              <a:ext uri="{FF2B5EF4-FFF2-40B4-BE49-F238E27FC236}">
                <a16:creationId xmlns:a16="http://schemas.microsoft.com/office/drawing/2014/main" id="{267683C3-2AD9-09F3-BA1D-AE5A2E2EAA27}"/>
              </a:ext>
            </a:extLst>
          </p:cNvPr>
          <p:cNvSpPr txBox="1"/>
          <p:nvPr/>
        </p:nvSpPr>
        <p:spPr>
          <a:xfrm>
            <a:off x="607187" y="1364221"/>
            <a:ext cx="4061457" cy="2637710"/>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t>Malicious attacks are continuous and need to keep track of the system</a:t>
            </a:r>
          </a:p>
          <a:p>
            <a:pPr marL="285750" indent="-285750" algn="just">
              <a:lnSpc>
                <a:spcPct val="150000"/>
              </a:lnSpc>
              <a:buFont typeface="Arial" panose="020B0604020202020204" pitchFamily="34" charset="0"/>
              <a:buChar char="•"/>
            </a:pPr>
            <a:r>
              <a:rPr lang="en-US" dirty="0"/>
              <a:t>A framework for android malware detection and categorization.</a:t>
            </a:r>
          </a:p>
          <a:p>
            <a:pPr marL="285750" indent="-285750" algn="just">
              <a:lnSpc>
                <a:spcPct val="150000"/>
              </a:lnSpc>
              <a:buFont typeface="Arial" panose="020B0604020202020204" pitchFamily="34" charset="0"/>
              <a:buChar char="•"/>
            </a:pPr>
            <a:r>
              <a:rPr lang="en-US" dirty="0"/>
              <a:t>By combining network traffic and program code using hybrid malware detection.</a:t>
            </a:r>
          </a:p>
          <a:p>
            <a:pPr marL="285750" indent="-285750" algn="just">
              <a:lnSpc>
                <a:spcPct val="150000"/>
              </a:lnSpc>
              <a:buFont typeface="Arial" panose="020B0604020202020204" pitchFamily="34" charset="0"/>
              <a:buChar char="•"/>
            </a:pPr>
            <a:r>
              <a:rPr lang="en-US" dirty="0"/>
              <a:t>Analyze android malware based on behavior that involves use of permission.</a:t>
            </a:r>
          </a:p>
        </p:txBody>
      </p:sp>
      <p:sp>
        <p:nvSpPr>
          <p:cNvPr id="6" name="Title 1">
            <a:extLst>
              <a:ext uri="{FF2B5EF4-FFF2-40B4-BE49-F238E27FC236}">
                <a16:creationId xmlns:a16="http://schemas.microsoft.com/office/drawing/2014/main" id="{709E0DCA-45CF-DA9D-56CC-824F7A7A23F1}"/>
              </a:ext>
            </a:extLst>
          </p:cNvPr>
          <p:cNvSpPr>
            <a:spLocks noGrp="1"/>
          </p:cNvSpPr>
          <p:nvPr>
            <p:ph type="title"/>
          </p:nvPr>
        </p:nvSpPr>
        <p:spPr>
          <a:xfrm>
            <a:off x="457200" y="292100"/>
            <a:ext cx="8229600" cy="573088"/>
          </a:xfrm>
        </p:spPr>
        <p:txBody>
          <a:bodyPr/>
          <a:lstStyle/>
          <a:p>
            <a:r>
              <a:rPr lang="en-US" dirty="0"/>
              <a:t>Introduction 2/2</a:t>
            </a:r>
          </a:p>
        </p:txBody>
      </p:sp>
      <p:pic>
        <p:nvPicPr>
          <p:cNvPr id="1026" name="Picture 2" descr="What is Malware? How to Prevent Malware Attacks?">
            <a:extLst>
              <a:ext uri="{FF2B5EF4-FFF2-40B4-BE49-F238E27FC236}">
                <a16:creationId xmlns:a16="http://schemas.microsoft.com/office/drawing/2014/main" id="{265F4634-7CE5-9B42-7BEC-E7CD1BC3C9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1828" y="1502022"/>
            <a:ext cx="3936845" cy="2362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797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2"/>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Background </a:t>
            </a:r>
            <a:endParaRPr dirty="0"/>
          </a:p>
        </p:txBody>
      </p:sp>
      <p:sp>
        <p:nvSpPr>
          <p:cNvPr id="441" name="Google Shape;441;p22"/>
          <p:cNvSpPr/>
          <p:nvPr/>
        </p:nvSpPr>
        <p:spPr>
          <a:xfrm>
            <a:off x="5329104" y="2198539"/>
            <a:ext cx="2496541" cy="1618468"/>
          </a:xfrm>
          <a:custGeom>
            <a:avLst/>
            <a:gdLst/>
            <a:ahLst/>
            <a:cxnLst/>
            <a:rect l="l" t="t" r="r" b="b"/>
            <a:pathLst>
              <a:path w="50066" h="32457" extrusionOk="0">
                <a:moveTo>
                  <a:pt x="2024" y="0"/>
                </a:moveTo>
                <a:cubicBezTo>
                  <a:pt x="905" y="0"/>
                  <a:pt x="0" y="905"/>
                  <a:pt x="0" y="2025"/>
                </a:cubicBezTo>
                <a:lnTo>
                  <a:pt x="0" y="30433"/>
                </a:lnTo>
                <a:cubicBezTo>
                  <a:pt x="0" y="31552"/>
                  <a:pt x="905" y="32457"/>
                  <a:pt x="2024" y="32457"/>
                </a:cubicBezTo>
                <a:lnTo>
                  <a:pt x="48042" y="32457"/>
                </a:lnTo>
                <a:cubicBezTo>
                  <a:pt x="49161" y="32457"/>
                  <a:pt x="50066" y="31552"/>
                  <a:pt x="50066" y="30433"/>
                </a:cubicBezTo>
                <a:lnTo>
                  <a:pt x="50066" y="2025"/>
                </a:lnTo>
                <a:cubicBezTo>
                  <a:pt x="50066" y="905"/>
                  <a:pt x="49161" y="0"/>
                  <a:pt x="480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2"/>
          <p:cNvSpPr/>
          <p:nvPr/>
        </p:nvSpPr>
        <p:spPr>
          <a:xfrm>
            <a:off x="5329652" y="2291139"/>
            <a:ext cx="2495993" cy="1525869"/>
          </a:xfrm>
          <a:custGeom>
            <a:avLst/>
            <a:gdLst/>
            <a:ahLst/>
            <a:cxnLst/>
            <a:rect l="l" t="t" r="r" b="b"/>
            <a:pathLst>
              <a:path w="50055" h="30600" extrusionOk="0">
                <a:moveTo>
                  <a:pt x="50055" y="1299"/>
                </a:moveTo>
                <a:lnTo>
                  <a:pt x="50055" y="29874"/>
                </a:lnTo>
                <a:cubicBezTo>
                  <a:pt x="50055" y="30278"/>
                  <a:pt x="49721" y="30600"/>
                  <a:pt x="49329" y="30600"/>
                </a:cubicBezTo>
                <a:lnTo>
                  <a:pt x="715" y="30600"/>
                </a:lnTo>
                <a:cubicBezTo>
                  <a:pt x="322" y="30600"/>
                  <a:pt x="1" y="30278"/>
                  <a:pt x="1" y="29874"/>
                </a:cubicBezTo>
                <a:lnTo>
                  <a:pt x="1" y="27326"/>
                </a:lnTo>
                <a:lnTo>
                  <a:pt x="47138" y="27326"/>
                </a:lnTo>
                <a:cubicBezTo>
                  <a:pt x="48436" y="27326"/>
                  <a:pt x="49483" y="26278"/>
                  <a:pt x="49483" y="24992"/>
                </a:cubicBezTo>
                <a:lnTo>
                  <a:pt x="49483" y="1"/>
                </a:lnTo>
                <a:cubicBezTo>
                  <a:pt x="49841" y="334"/>
                  <a:pt x="50055" y="799"/>
                  <a:pt x="50055" y="129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2"/>
          <p:cNvSpPr/>
          <p:nvPr/>
        </p:nvSpPr>
        <p:spPr>
          <a:xfrm>
            <a:off x="5419908" y="2332726"/>
            <a:ext cx="2314933" cy="1252758"/>
          </a:xfrm>
          <a:custGeom>
            <a:avLst/>
            <a:gdLst/>
            <a:ahLst/>
            <a:cxnLst/>
            <a:rect l="l" t="t" r="r" b="b"/>
            <a:pathLst>
              <a:path w="46424" h="25123" extrusionOk="0">
                <a:moveTo>
                  <a:pt x="1" y="0"/>
                </a:moveTo>
                <a:lnTo>
                  <a:pt x="46423" y="0"/>
                </a:lnTo>
                <a:lnTo>
                  <a:pt x="46423" y="25122"/>
                </a:lnTo>
                <a:lnTo>
                  <a:pt x="1" y="25122"/>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2"/>
          <p:cNvSpPr/>
          <p:nvPr/>
        </p:nvSpPr>
        <p:spPr>
          <a:xfrm>
            <a:off x="6369840" y="2868824"/>
            <a:ext cx="352745" cy="235163"/>
          </a:xfrm>
          <a:custGeom>
            <a:avLst/>
            <a:gdLst/>
            <a:ahLst/>
            <a:cxnLst/>
            <a:rect l="l" t="t" r="r" b="b"/>
            <a:pathLst>
              <a:path w="7074" h="4716" extrusionOk="0">
                <a:moveTo>
                  <a:pt x="3531" y="1388"/>
                </a:moveTo>
                <a:cubicBezTo>
                  <a:pt x="3793" y="1388"/>
                  <a:pt x="4055" y="1560"/>
                  <a:pt x="4073" y="1906"/>
                </a:cubicBezTo>
                <a:cubicBezTo>
                  <a:pt x="4073" y="2096"/>
                  <a:pt x="3977" y="2263"/>
                  <a:pt x="3835" y="2358"/>
                </a:cubicBezTo>
                <a:lnTo>
                  <a:pt x="3835" y="2775"/>
                </a:lnTo>
                <a:cubicBezTo>
                  <a:pt x="3835" y="2971"/>
                  <a:pt x="3686" y="3069"/>
                  <a:pt x="3537" y="3069"/>
                </a:cubicBezTo>
                <a:cubicBezTo>
                  <a:pt x="3388" y="3069"/>
                  <a:pt x="3239" y="2971"/>
                  <a:pt x="3239" y="2775"/>
                </a:cubicBezTo>
                <a:lnTo>
                  <a:pt x="3239" y="2358"/>
                </a:lnTo>
                <a:cubicBezTo>
                  <a:pt x="3073" y="2263"/>
                  <a:pt x="2989" y="2096"/>
                  <a:pt x="2989" y="1906"/>
                </a:cubicBezTo>
                <a:cubicBezTo>
                  <a:pt x="3007" y="1560"/>
                  <a:pt x="3269" y="1388"/>
                  <a:pt x="3531" y="1388"/>
                </a:cubicBezTo>
                <a:close/>
                <a:moveTo>
                  <a:pt x="739" y="1"/>
                </a:moveTo>
                <a:cubicBezTo>
                  <a:pt x="334" y="1"/>
                  <a:pt x="1" y="334"/>
                  <a:pt x="1" y="751"/>
                </a:cubicBezTo>
                <a:lnTo>
                  <a:pt x="1" y="3977"/>
                </a:lnTo>
                <a:cubicBezTo>
                  <a:pt x="1" y="4382"/>
                  <a:pt x="334" y="4715"/>
                  <a:pt x="739" y="4715"/>
                </a:cubicBezTo>
                <a:lnTo>
                  <a:pt x="6323" y="4715"/>
                </a:lnTo>
                <a:cubicBezTo>
                  <a:pt x="6740" y="4715"/>
                  <a:pt x="7073" y="4382"/>
                  <a:pt x="7073" y="3977"/>
                </a:cubicBezTo>
                <a:lnTo>
                  <a:pt x="7073" y="751"/>
                </a:lnTo>
                <a:cubicBezTo>
                  <a:pt x="7073" y="334"/>
                  <a:pt x="6740" y="1"/>
                  <a:pt x="63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2"/>
          <p:cNvSpPr/>
          <p:nvPr/>
        </p:nvSpPr>
        <p:spPr>
          <a:xfrm>
            <a:off x="6432172" y="2739424"/>
            <a:ext cx="228033" cy="129450"/>
          </a:xfrm>
          <a:custGeom>
            <a:avLst/>
            <a:gdLst/>
            <a:ahLst/>
            <a:cxnLst/>
            <a:rect l="l" t="t" r="r" b="b"/>
            <a:pathLst>
              <a:path w="4573" h="2596" extrusionOk="0">
                <a:moveTo>
                  <a:pt x="2287" y="0"/>
                </a:moveTo>
                <a:cubicBezTo>
                  <a:pt x="1025" y="0"/>
                  <a:pt x="1" y="1024"/>
                  <a:pt x="1" y="2286"/>
                </a:cubicBezTo>
                <a:lnTo>
                  <a:pt x="1" y="2596"/>
                </a:lnTo>
                <a:lnTo>
                  <a:pt x="644" y="2596"/>
                </a:lnTo>
                <a:lnTo>
                  <a:pt x="644" y="2286"/>
                </a:lnTo>
                <a:cubicBezTo>
                  <a:pt x="608" y="1357"/>
                  <a:pt x="1358" y="583"/>
                  <a:pt x="2287" y="583"/>
                </a:cubicBezTo>
                <a:cubicBezTo>
                  <a:pt x="3216" y="583"/>
                  <a:pt x="3966" y="1357"/>
                  <a:pt x="3942" y="2286"/>
                </a:cubicBezTo>
                <a:lnTo>
                  <a:pt x="3942" y="2596"/>
                </a:lnTo>
                <a:lnTo>
                  <a:pt x="4573" y="2596"/>
                </a:lnTo>
                <a:lnTo>
                  <a:pt x="4573" y="2286"/>
                </a:lnTo>
                <a:cubicBezTo>
                  <a:pt x="4573" y="1024"/>
                  <a:pt x="3549"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2"/>
          <p:cNvSpPr/>
          <p:nvPr/>
        </p:nvSpPr>
        <p:spPr>
          <a:xfrm>
            <a:off x="6192320" y="2515581"/>
            <a:ext cx="706587" cy="882561"/>
          </a:xfrm>
          <a:custGeom>
            <a:avLst/>
            <a:gdLst/>
            <a:ahLst/>
            <a:cxnLst/>
            <a:rect l="l" t="t" r="r" b="b"/>
            <a:pathLst>
              <a:path w="14170" h="17699" extrusionOk="0">
                <a:moveTo>
                  <a:pt x="7085" y="1548"/>
                </a:moveTo>
                <a:cubicBezTo>
                  <a:pt x="7213" y="1548"/>
                  <a:pt x="7341" y="1572"/>
                  <a:pt x="7466" y="1620"/>
                </a:cubicBezTo>
                <a:lnTo>
                  <a:pt x="12217" y="3358"/>
                </a:lnTo>
                <a:cubicBezTo>
                  <a:pt x="12645" y="3513"/>
                  <a:pt x="12931" y="3929"/>
                  <a:pt x="12931" y="4406"/>
                </a:cubicBezTo>
                <a:lnTo>
                  <a:pt x="12931" y="8442"/>
                </a:lnTo>
                <a:cubicBezTo>
                  <a:pt x="12931" y="11907"/>
                  <a:pt x="10728" y="15050"/>
                  <a:pt x="7430" y="16098"/>
                </a:cubicBezTo>
                <a:cubicBezTo>
                  <a:pt x="7323" y="16133"/>
                  <a:pt x="7210" y="16151"/>
                  <a:pt x="7097" y="16151"/>
                </a:cubicBezTo>
                <a:cubicBezTo>
                  <a:pt x="6984" y="16151"/>
                  <a:pt x="6871" y="16133"/>
                  <a:pt x="6764" y="16098"/>
                </a:cubicBezTo>
                <a:cubicBezTo>
                  <a:pt x="3465" y="15050"/>
                  <a:pt x="1263" y="11907"/>
                  <a:pt x="1263" y="8442"/>
                </a:cubicBezTo>
                <a:lnTo>
                  <a:pt x="1263" y="4394"/>
                </a:lnTo>
                <a:cubicBezTo>
                  <a:pt x="1251" y="3929"/>
                  <a:pt x="1549" y="3513"/>
                  <a:pt x="1977" y="3358"/>
                </a:cubicBezTo>
                <a:lnTo>
                  <a:pt x="6704" y="1620"/>
                </a:lnTo>
                <a:cubicBezTo>
                  <a:pt x="6829" y="1572"/>
                  <a:pt x="6957" y="1548"/>
                  <a:pt x="7085" y="1548"/>
                </a:cubicBezTo>
                <a:close/>
                <a:moveTo>
                  <a:pt x="7091" y="0"/>
                </a:moveTo>
                <a:cubicBezTo>
                  <a:pt x="6960" y="0"/>
                  <a:pt x="6829" y="24"/>
                  <a:pt x="6704" y="72"/>
                </a:cubicBezTo>
                <a:lnTo>
                  <a:pt x="727" y="2263"/>
                </a:lnTo>
                <a:cubicBezTo>
                  <a:pt x="298" y="2417"/>
                  <a:pt x="1" y="2834"/>
                  <a:pt x="1" y="3298"/>
                </a:cubicBezTo>
                <a:lnTo>
                  <a:pt x="1" y="8359"/>
                </a:lnTo>
                <a:cubicBezTo>
                  <a:pt x="13" y="12561"/>
                  <a:pt x="2692" y="16348"/>
                  <a:pt x="6692" y="17634"/>
                </a:cubicBezTo>
                <a:lnTo>
                  <a:pt x="6752" y="17645"/>
                </a:lnTo>
                <a:cubicBezTo>
                  <a:pt x="6859" y="17681"/>
                  <a:pt x="6972" y="17699"/>
                  <a:pt x="7086" y="17699"/>
                </a:cubicBezTo>
                <a:cubicBezTo>
                  <a:pt x="7201" y="17699"/>
                  <a:pt x="7317" y="17681"/>
                  <a:pt x="7430" y="17645"/>
                </a:cubicBezTo>
                <a:lnTo>
                  <a:pt x="7502" y="17634"/>
                </a:lnTo>
                <a:cubicBezTo>
                  <a:pt x="11502" y="16348"/>
                  <a:pt x="14169" y="12561"/>
                  <a:pt x="14169" y="8359"/>
                </a:cubicBezTo>
                <a:lnTo>
                  <a:pt x="14169" y="3298"/>
                </a:lnTo>
                <a:cubicBezTo>
                  <a:pt x="14169" y="2822"/>
                  <a:pt x="13883" y="2405"/>
                  <a:pt x="13443" y="2251"/>
                </a:cubicBezTo>
                <a:lnTo>
                  <a:pt x="7478" y="72"/>
                </a:lnTo>
                <a:cubicBezTo>
                  <a:pt x="7353" y="24"/>
                  <a:pt x="7222" y="0"/>
                  <a:pt x="7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2"/>
          <p:cNvSpPr/>
          <p:nvPr/>
        </p:nvSpPr>
        <p:spPr>
          <a:xfrm>
            <a:off x="5033403" y="3678631"/>
            <a:ext cx="3087940" cy="235163"/>
          </a:xfrm>
          <a:custGeom>
            <a:avLst/>
            <a:gdLst/>
            <a:ahLst/>
            <a:cxnLst/>
            <a:rect l="l" t="t" r="r" b="b"/>
            <a:pathLst>
              <a:path w="61926" h="4716" extrusionOk="0">
                <a:moveTo>
                  <a:pt x="61925" y="1"/>
                </a:moveTo>
                <a:cubicBezTo>
                  <a:pt x="61925" y="2608"/>
                  <a:pt x="59818" y="4716"/>
                  <a:pt x="57210" y="4716"/>
                </a:cubicBezTo>
                <a:lnTo>
                  <a:pt x="4716" y="4716"/>
                </a:lnTo>
                <a:cubicBezTo>
                  <a:pt x="2120" y="4716"/>
                  <a:pt x="1" y="2608"/>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 name="Google Shape;448;p22"/>
          <p:cNvGrpSpPr/>
          <p:nvPr/>
        </p:nvGrpSpPr>
        <p:grpSpPr>
          <a:xfrm>
            <a:off x="6955074" y="1504996"/>
            <a:ext cx="894135" cy="894135"/>
            <a:chOff x="6050450" y="1519738"/>
            <a:chExt cx="818505" cy="818505"/>
          </a:xfrm>
        </p:grpSpPr>
        <p:sp>
          <p:nvSpPr>
            <p:cNvPr id="449" name="Google Shape;449;p22"/>
            <p:cNvSpPr/>
            <p:nvPr/>
          </p:nvSpPr>
          <p:spPr>
            <a:xfrm>
              <a:off x="6050450" y="1519738"/>
              <a:ext cx="818505" cy="818505"/>
            </a:xfrm>
            <a:custGeom>
              <a:avLst/>
              <a:gdLst/>
              <a:ahLst/>
              <a:cxnLst/>
              <a:rect l="l" t="t" r="r" b="b"/>
              <a:pathLst>
                <a:path w="17931" h="17931" extrusionOk="0">
                  <a:moveTo>
                    <a:pt x="8965" y="0"/>
                  </a:moveTo>
                  <a:cubicBezTo>
                    <a:pt x="4012" y="0"/>
                    <a:pt x="0" y="4013"/>
                    <a:pt x="0" y="8966"/>
                  </a:cubicBezTo>
                  <a:cubicBezTo>
                    <a:pt x="0" y="13919"/>
                    <a:pt x="4012" y="17931"/>
                    <a:pt x="8965" y="17931"/>
                  </a:cubicBezTo>
                  <a:cubicBezTo>
                    <a:pt x="13918" y="17931"/>
                    <a:pt x="17931" y="13919"/>
                    <a:pt x="17931" y="8966"/>
                  </a:cubicBezTo>
                  <a:cubicBezTo>
                    <a:pt x="17931" y="4013"/>
                    <a:pt x="13918" y="0"/>
                    <a:pt x="89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2"/>
            <p:cNvSpPr/>
            <p:nvPr/>
          </p:nvSpPr>
          <p:spPr>
            <a:xfrm>
              <a:off x="6091716" y="1586566"/>
              <a:ext cx="710412" cy="710412"/>
            </a:xfrm>
            <a:custGeom>
              <a:avLst/>
              <a:gdLst/>
              <a:ahLst/>
              <a:cxnLst/>
              <a:rect l="l" t="t" r="r" b="b"/>
              <a:pathLst>
                <a:path w="15563" h="15563" extrusionOk="0">
                  <a:moveTo>
                    <a:pt x="15527" y="7502"/>
                  </a:moveTo>
                  <a:cubicBezTo>
                    <a:pt x="15527" y="10526"/>
                    <a:pt x="13705" y="13252"/>
                    <a:pt x="10919" y="14407"/>
                  </a:cubicBezTo>
                  <a:cubicBezTo>
                    <a:pt x="8121" y="15562"/>
                    <a:pt x="4906" y="14919"/>
                    <a:pt x="2775" y="12788"/>
                  </a:cubicBezTo>
                  <a:cubicBezTo>
                    <a:pt x="632" y="10645"/>
                    <a:pt x="1" y="7430"/>
                    <a:pt x="1156" y="4644"/>
                  </a:cubicBezTo>
                  <a:cubicBezTo>
                    <a:pt x="2311" y="1846"/>
                    <a:pt x="5037" y="24"/>
                    <a:pt x="8061" y="24"/>
                  </a:cubicBezTo>
                  <a:cubicBezTo>
                    <a:pt x="12193" y="1"/>
                    <a:pt x="15562" y="3358"/>
                    <a:pt x="15527" y="7502"/>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2"/>
            <p:cNvSpPr/>
            <p:nvPr/>
          </p:nvSpPr>
          <p:spPr>
            <a:xfrm>
              <a:off x="6260201" y="1711048"/>
              <a:ext cx="348975" cy="298352"/>
            </a:xfrm>
            <a:custGeom>
              <a:avLst/>
              <a:gdLst/>
              <a:ahLst/>
              <a:cxnLst/>
              <a:rect l="l" t="t" r="r" b="b"/>
              <a:pathLst>
                <a:path w="7645" h="6536" extrusionOk="0">
                  <a:moveTo>
                    <a:pt x="4392" y="0"/>
                  </a:moveTo>
                  <a:cubicBezTo>
                    <a:pt x="4385" y="0"/>
                    <a:pt x="4378" y="0"/>
                    <a:pt x="4370" y="0"/>
                  </a:cubicBezTo>
                  <a:cubicBezTo>
                    <a:pt x="1453" y="0"/>
                    <a:pt x="1" y="3512"/>
                    <a:pt x="2061" y="5572"/>
                  </a:cubicBezTo>
                  <a:cubicBezTo>
                    <a:pt x="2722" y="6238"/>
                    <a:pt x="3538" y="6535"/>
                    <a:pt x="4339" y="6535"/>
                  </a:cubicBezTo>
                  <a:cubicBezTo>
                    <a:pt x="6018" y="6535"/>
                    <a:pt x="7633" y="5229"/>
                    <a:pt x="7633" y="3262"/>
                  </a:cubicBezTo>
                  <a:cubicBezTo>
                    <a:pt x="7645" y="1460"/>
                    <a:pt x="6192" y="0"/>
                    <a:pt x="43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2"/>
            <p:cNvSpPr/>
            <p:nvPr/>
          </p:nvSpPr>
          <p:spPr>
            <a:xfrm>
              <a:off x="6189037" y="2015929"/>
              <a:ext cx="540786" cy="254120"/>
            </a:xfrm>
            <a:custGeom>
              <a:avLst/>
              <a:gdLst/>
              <a:ahLst/>
              <a:cxnLst/>
              <a:rect l="l" t="t" r="r" b="b"/>
              <a:pathLst>
                <a:path w="11847" h="5567" extrusionOk="0">
                  <a:moveTo>
                    <a:pt x="3977" y="1"/>
                  </a:moveTo>
                  <a:cubicBezTo>
                    <a:pt x="2393" y="429"/>
                    <a:pt x="1000" y="1358"/>
                    <a:pt x="0" y="2656"/>
                  </a:cubicBezTo>
                  <a:cubicBezTo>
                    <a:pt x="1500" y="4596"/>
                    <a:pt x="3715" y="5567"/>
                    <a:pt x="5928" y="5567"/>
                  </a:cubicBezTo>
                  <a:cubicBezTo>
                    <a:pt x="8141" y="5567"/>
                    <a:pt x="10353" y="4596"/>
                    <a:pt x="11847" y="2656"/>
                  </a:cubicBezTo>
                  <a:cubicBezTo>
                    <a:pt x="10847" y="1358"/>
                    <a:pt x="9454" y="429"/>
                    <a:pt x="7870" y="1"/>
                  </a:cubicBezTo>
                  <a:cubicBezTo>
                    <a:pt x="7251" y="274"/>
                    <a:pt x="6587" y="411"/>
                    <a:pt x="5923" y="411"/>
                  </a:cubicBezTo>
                  <a:cubicBezTo>
                    <a:pt x="5260" y="411"/>
                    <a:pt x="4596" y="274"/>
                    <a:pt x="39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2"/>
            <p:cNvSpPr/>
            <p:nvPr/>
          </p:nvSpPr>
          <p:spPr>
            <a:xfrm>
              <a:off x="6308040" y="1808871"/>
              <a:ext cx="301684" cy="103026"/>
            </a:xfrm>
            <a:custGeom>
              <a:avLst/>
              <a:gdLst/>
              <a:ahLst/>
              <a:cxnLst/>
              <a:rect l="l" t="t" r="r" b="b"/>
              <a:pathLst>
                <a:path w="6609" h="2257" extrusionOk="0">
                  <a:moveTo>
                    <a:pt x="1203" y="905"/>
                  </a:moveTo>
                  <a:cubicBezTo>
                    <a:pt x="1207" y="905"/>
                    <a:pt x="1211" y="905"/>
                    <a:pt x="1215" y="905"/>
                  </a:cubicBezTo>
                  <a:lnTo>
                    <a:pt x="2751" y="905"/>
                  </a:lnTo>
                  <a:lnTo>
                    <a:pt x="2751" y="1310"/>
                  </a:lnTo>
                  <a:cubicBezTo>
                    <a:pt x="2751" y="1334"/>
                    <a:pt x="2739" y="1358"/>
                    <a:pt x="2715" y="1381"/>
                  </a:cubicBezTo>
                  <a:lnTo>
                    <a:pt x="2668" y="1429"/>
                  </a:lnTo>
                  <a:cubicBezTo>
                    <a:pt x="2587" y="1510"/>
                    <a:pt x="2473" y="1558"/>
                    <a:pt x="2360" y="1558"/>
                  </a:cubicBezTo>
                  <a:cubicBezTo>
                    <a:pt x="2306" y="1558"/>
                    <a:pt x="2253" y="1547"/>
                    <a:pt x="2203" y="1524"/>
                  </a:cubicBezTo>
                  <a:lnTo>
                    <a:pt x="1167" y="1108"/>
                  </a:lnTo>
                  <a:cubicBezTo>
                    <a:pt x="1052" y="1073"/>
                    <a:pt x="1082" y="905"/>
                    <a:pt x="1203" y="905"/>
                  </a:cubicBezTo>
                  <a:close/>
                  <a:moveTo>
                    <a:pt x="5406" y="905"/>
                  </a:moveTo>
                  <a:cubicBezTo>
                    <a:pt x="5525" y="905"/>
                    <a:pt x="5549" y="1072"/>
                    <a:pt x="5442" y="1108"/>
                  </a:cubicBezTo>
                  <a:lnTo>
                    <a:pt x="4418" y="1524"/>
                  </a:lnTo>
                  <a:cubicBezTo>
                    <a:pt x="4364" y="1547"/>
                    <a:pt x="4309" y="1558"/>
                    <a:pt x="4253" y="1558"/>
                  </a:cubicBezTo>
                  <a:cubicBezTo>
                    <a:pt x="4136" y="1558"/>
                    <a:pt x="4022" y="1510"/>
                    <a:pt x="3942" y="1429"/>
                  </a:cubicBezTo>
                  <a:lnTo>
                    <a:pt x="3894" y="1381"/>
                  </a:lnTo>
                  <a:cubicBezTo>
                    <a:pt x="3870" y="1358"/>
                    <a:pt x="3858" y="1334"/>
                    <a:pt x="3858" y="1310"/>
                  </a:cubicBezTo>
                  <a:lnTo>
                    <a:pt x="3858" y="905"/>
                  </a:lnTo>
                  <a:close/>
                  <a:moveTo>
                    <a:pt x="36" y="0"/>
                  </a:moveTo>
                  <a:cubicBezTo>
                    <a:pt x="13" y="143"/>
                    <a:pt x="1" y="274"/>
                    <a:pt x="1" y="417"/>
                  </a:cubicBezTo>
                  <a:lnTo>
                    <a:pt x="1" y="1179"/>
                  </a:lnTo>
                  <a:lnTo>
                    <a:pt x="2132" y="2179"/>
                  </a:lnTo>
                  <a:cubicBezTo>
                    <a:pt x="2249" y="2231"/>
                    <a:pt x="2373" y="2256"/>
                    <a:pt x="2496" y="2256"/>
                  </a:cubicBezTo>
                  <a:cubicBezTo>
                    <a:pt x="2686" y="2256"/>
                    <a:pt x="2873" y="2195"/>
                    <a:pt x="3025" y="2072"/>
                  </a:cubicBezTo>
                  <a:lnTo>
                    <a:pt x="3299" y="1846"/>
                  </a:lnTo>
                  <a:lnTo>
                    <a:pt x="3584" y="2072"/>
                  </a:lnTo>
                  <a:cubicBezTo>
                    <a:pt x="3736" y="2195"/>
                    <a:pt x="3923" y="2256"/>
                    <a:pt x="4110" y="2256"/>
                  </a:cubicBezTo>
                  <a:cubicBezTo>
                    <a:pt x="4232" y="2256"/>
                    <a:pt x="4353" y="2231"/>
                    <a:pt x="4465" y="2179"/>
                  </a:cubicBezTo>
                  <a:lnTo>
                    <a:pt x="6609" y="1179"/>
                  </a:lnTo>
                  <a:lnTo>
                    <a:pt x="6609" y="417"/>
                  </a:lnTo>
                  <a:cubicBezTo>
                    <a:pt x="6609" y="286"/>
                    <a:pt x="6597" y="143"/>
                    <a:pt x="65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2"/>
            <p:cNvSpPr/>
            <p:nvPr/>
          </p:nvSpPr>
          <p:spPr>
            <a:xfrm>
              <a:off x="6105319" y="1736565"/>
              <a:ext cx="545168" cy="545716"/>
            </a:xfrm>
            <a:custGeom>
              <a:avLst/>
              <a:gdLst/>
              <a:ahLst/>
              <a:cxnLst/>
              <a:rect l="l" t="t" r="r" b="b"/>
              <a:pathLst>
                <a:path w="11943" h="11955" extrusionOk="0">
                  <a:moveTo>
                    <a:pt x="1036" y="1"/>
                  </a:moveTo>
                  <a:lnTo>
                    <a:pt x="1" y="1037"/>
                  </a:lnTo>
                  <a:lnTo>
                    <a:pt x="10907" y="11955"/>
                  </a:lnTo>
                  <a:lnTo>
                    <a:pt x="11943" y="10919"/>
                  </a:lnTo>
                  <a:lnTo>
                    <a:pt x="10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5" name="Google Shape;455;p22"/>
          <p:cNvSpPr/>
          <p:nvPr/>
        </p:nvSpPr>
        <p:spPr>
          <a:xfrm>
            <a:off x="5997696" y="1877977"/>
            <a:ext cx="74498" cy="59589"/>
          </a:xfrm>
          <a:custGeom>
            <a:avLst/>
            <a:gdLst/>
            <a:ahLst/>
            <a:cxnLst/>
            <a:rect l="l" t="t" r="r" b="b"/>
            <a:pathLst>
              <a:path w="1494" h="1195" extrusionOk="0">
                <a:moveTo>
                  <a:pt x="812" y="0"/>
                </a:moveTo>
                <a:cubicBezTo>
                  <a:pt x="312" y="0"/>
                  <a:pt x="1" y="628"/>
                  <a:pt x="391" y="1019"/>
                </a:cubicBezTo>
                <a:cubicBezTo>
                  <a:pt x="514" y="1142"/>
                  <a:pt x="660" y="1195"/>
                  <a:pt x="803" y="1195"/>
                </a:cubicBezTo>
                <a:cubicBezTo>
                  <a:pt x="1159" y="1195"/>
                  <a:pt x="1493" y="864"/>
                  <a:pt x="1392" y="447"/>
                </a:cubicBezTo>
                <a:cubicBezTo>
                  <a:pt x="1344" y="233"/>
                  <a:pt x="1177" y="66"/>
                  <a:pt x="963" y="19"/>
                </a:cubicBezTo>
                <a:cubicBezTo>
                  <a:pt x="911" y="6"/>
                  <a:pt x="861" y="0"/>
                  <a:pt x="8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2"/>
          <p:cNvSpPr/>
          <p:nvPr/>
        </p:nvSpPr>
        <p:spPr>
          <a:xfrm>
            <a:off x="6266619" y="1877977"/>
            <a:ext cx="74349" cy="59589"/>
          </a:xfrm>
          <a:custGeom>
            <a:avLst/>
            <a:gdLst/>
            <a:ahLst/>
            <a:cxnLst/>
            <a:rect l="l" t="t" r="r" b="b"/>
            <a:pathLst>
              <a:path w="1491" h="1195" extrusionOk="0">
                <a:moveTo>
                  <a:pt x="801" y="0"/>
                </a:moveTo>
                <a:cubicBezTo>
                  <a:pt x="303" y="0"/>
                  <a:pt x="0" y="628"/>
                  <a:pt x="380" y="1019"/>
                </a:cubicBezTo>
                <a:cubicBezTo>
                  <a:pt x="503" y="1142"/>
                  <a:pt x="650" y="1195"/>
                  <a:pt x="794" y="1195"/>
                </a:cubicBezTo>
                <a:cubicBezTo>
                  <a:pt x="1152" y="1195"/>
                  <a:pt x="1491" y="864"/>
                  <a:pt x="1380" y="447"/>
                </a:cubicBezTo>
                <a:cubicBezTo>
                  <a:pt x="1333" y="233"/>
                  <a:pt x="1166" y="66"/>
                  <a:pt x="952" y="19"/>
                </a:cubicBezTo>
                <a:cubicBezTo>
                  <a:pt x="900" y="6"/>
                  <a:pt x="850" y="0"/>
                  <a:pt x="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2"/>
          <p:cNvSpPr/>
          <p:nvPr/>
        </p:nvSpPr>
        <p:spPr>
          <a:xfrm>
            <a:off x="6534994" y="1877977"/>
            <a:ext cx="74498" cy="59589"/>
          </a:xfrm>
          <a:custGeom>
            <a:avLst/>
            <a:gdLst/>
            <a:ahLst/>
            <a:cxnLst/>
            <a:rect l="l" t="t" r="r" b="b"/>
            <a:pathLst>
              <a:path w="1494" h="1195" extrusionOk="0">
                <a:moveTo>
                  <a:pt x="801" y="0"/>
                </a:moveTo>
                <a:cubicBezTo>
                  <a:pt x="303" y="0"/>
                  <a:pt x="1" y="628"/>
                  <a:pt x="392" y="1019"/>
                </a:cubicBezTo>
                <a:cubicBezTo>
                  <a:pt x="514" y="1142"/>
                  <a:pt x="661" y="1195"/>
                  <a:pt x="803" y="1195"/>
                </a:cubicBezTo>
                <a:cubicBezTo>
                  <a:pt x="1159" y="1195"/>
                  <a:pt x="1494" y="864"/>
                  <a:pt x="1392" y="447"/>
                </a:cubicBezTo>
                <a:cubicBezTo>
                  <a:pt x="1332" y="233"/>
                  <a:pt x="1165" y="66"/>
                  <a:pt x="951" y="19"/>
                </a:cubicBezTo>
                <a:cubicBezTo>
                  <a:pt x="899" y="6"/>
                  <a:pt x="849" y="0"/>
                  <a:pt x="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2"/>
          <p:cNvSpPr/>
          <p:nvPr/>
        </p:nvSpPr>
        <p:spPr>
          <a:xfrm>
            <a:off x="6803368" y="1877977"/>
            <a:ext cx="74498" cy="59589"/>
          </a:xfrm>
          <a:custGeom>
            <a:avLst/>
            <a:gdLst/>
            <a:ahLst/>
            <a:cxnLst/>
            <a:rect l="l" t="t" r="r" b="b"/>
            <a:pathLst>
              <a:path w="1494" h="1195" extrusionOk="0">
                <a:moveTo>
                  <a:pt x="809" y="0"/>
                </a:moveTo>
                <a:cubicBezTo>
                  <a:pt x="302" y="0"/>
                  <a:pt x="1" y="628"/>
                  <a:pt x="391" y="1019"/>
                </a:cubicBezTo>
                <a:cubicBezTo>
                  <a:pt x="514" y="1142"/>
                  <a:pt x="660" y="1195"/>
                  <a:pt x="803" y="1195"/>
                </a:cubicBezTo>
                <a:cubicBezTo>
                  <a:pt x="1159" y="1195"/>
                  <a:pt x="1493" y="864"/>
                  <a:pt x="1391" y="447"/>
                </a:cubicBezTo>
                <a:cubicBezTo>
                  <a:pt x="1332" y="233"/>
                  <a:pt x="1165" y="66"/>
                  <a:pt x="963" y="19"/>
                </a:cubicBezTo>
                <a:cubicBezTo>
                  <a:pt x="910" y="6"/>
                  <a:pt x="859" y="0"/>
                  <a:pt x="8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2"/>
          <p:cNvSpPr/>
          <p:nvPr/>
        </p:nvSpPr>
        <p:spPr>
          <a:xfrm>
            <a:off x="6037987" y="1676423"/>
            <a:ext cx="50" cy="231623"/>
          </a:xfrm>
          <a:custGeom>
            <a:avLst/>
            <a:gdLst/>
            <a:ahLst/>
            <a:cxnLst/>
            <a:rect l="l" t="t" r="r" b="b"/>
            <a:pathLst>
              <a:path w="1" h="4645" fill="none" extrusionOk="0">
                <a:moveTo>
                  <a:pt x="0" y="4644"/>
                </a:moveTo>
                <a:lnTo>
                  <a:pt x="0" y="1"/>
                </a:lnTo>
              </a:path>
            </a:pathLst>
          </a:custGeom>
          <a:noFill/>
          <a:ln w="9525" cap="rnd"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2"/>
          <p:cNvSpPr/>
          <p:nvPr/>
        </p:nvSpPr>
        <p:spPr>
          <a:xfrm>
            <a:off x="6306910" y="1676423"/>
            <a:ext cx="50" cy="231623"/>
          </a:xfrm>
          <a:custGeom>
            <a:avLst/>
            <a:gdLst/>
            <a:ahLst/>
            <a:cxnLst/>
            <a:rect l="l" t="t" r="r" b="b"/>
            <a:pathLst>
              <a:path w="1" h="4645" fill="none" extrusionOk="0">
                <a:moveTo>
                  <a:pt x="1" y="4644"/>
                </a:moveTo>
                <a:lnTo>
                  <a:pt x="1" y="1"/>
                </a:lnTo>
              </a:path>
            </a:pathLst>
          </a:custGeom>
          <a:noFill/>
          <a:ln w="9525" cap="rnd"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2"/>
          <p:cNvSpPr/>
          <p:nvPr/>
        </p:nvSpPr>
        <p:spPr>
          <a:xfrm>
            <a:off x="6575285" y="1676423"/>
            <a:ext cx="50" cy="231623"/>
          </a:xfrm>
          <a:custGeom>
            <a:avLst/>
            <a:gdLst/>
            <a:ahLst/>
            <a:cxnLst/>
            <a:rect l="l" t="t" r="r" b="b"/>
            <a:pathLst>
              <a:path w="1" h="4645" fill="none" extrusionOk="0">
                <a:moveTo>
                  <a:pt x="0" y="4644"/>
                </a:moveTo>
                <a:lnTo>
                  <a:pt x="0" y="1"/>
                </a:lnTo>
              </a:path>
            </a:pathLst>
          </a:custGeom>
          <a:noFill/>
          <a:ln w="9525" cap="rnd"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2"/>
          <p:cNvSpPr/>
          <p:nvPr/>
        </p:nvSpPr>
        <p:spPr>
          <a:xfrm>
            <a:off x="6844208" y="1676423"/>
            <a:ext cx="50" cy="231623"/>
          </a:xfrm>
          <a:custGeom>
            <a:avLst/>
            <a:gdLst/>
            <a:ahLst/>
            <a:cxnLst/>
            <a:rect l="l" t="t" r="r" b="b"/>
            <a:pathLst>
              <a:path w="1" h="4645" fill="none" extrusionOk="0">
                <a:moveTo>
                  <a:pt x="1" y="4644"/>
                </a:moveTo>
                <a:lnTo>
                  <a:pt x="1" y="1"/>
                </a:lnTo>
              </a:path>
            </a:pathLst>
          </a:custGeom>
          <a:noFill/>
          <a:ln w="9525" cap="rnd"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2"/>
          <p:cNvSpPr/>
          <p:nvPr/>
        </p:nvSpPr>
        <p:spPr>
          <a:xfrm>
            <a:off x="4886188" y="2066521"/>
            <a:ext cx="223894" cy="228631"/>
          </a:xfrm>
          <a:custGeom>
            <a:avLst/>
            <a:gdLst/>
            <a:ahLst/>
            <a:cxnLst/>
            <a:rect l="l" t="t" r="r" b="b"/>
            <a:pathLst>
              <a:path w="4490" h="4585" extrusionOk="0">
                <a:moveTo>
                  <a:pt x="2239" y="394"/>
                </a:moveTo>
                <a:cubicBezTo>
                  <a:pt x="2822" y="394"/>
                  <a:pt x="3287" y="870"/>
                  <a:pt x="3287" y="1441"/>
                </a:cubicBezTo>
                <a:lnTo>
                  <a:pt x="3287" y="1596"/>
                </a:lnTo>
                <a:lnTo>
                  <a:pt x="1203" y="1596"/>
                </a:lnTo>
                <a:lnTo>
                  <a:pt x="1191" y="1441"/>
                </a:lnTo>
                <a:cubicBezTo>
                  <a:pt x="1191" y="870"/>
                  <a:pt x="1655" y="394"/>
                  <a:pt x="2239" y="394"/>
                </a:cubicBezTo>
                <a:close/>
                <a:moveTo>
                  <a:pt x="2239" y="2462"/>
                </a:moveTo>
                <a:cubicBezTo>
                  <a:pt x="2411" y="2462"/>
                  <a:pt x="2584" y="2578"/>
                  <a:pt x="2584" y="2811"/>
                </a:cubicBezTo>
                <a:cubicBezTo>
                  <a:pt x="2584" y="2918"/>
                  <a:pt x="2525" y="3025"/>
                  <a:pt x="2429" y="3096"/>
                </a:cubicBezTo>
                <a:lnTo>
                  <a:pt x="2429" y="3358"/>
                </a:lnTo>
                <a:cubicBezTo>
                  <a:pt x="2441" y="3495"/>
                  <a:pt x="2340" y="3564"/>
                  <a:pt x="2239" y="3564"/>
                </a:cubicBezTo>
                <a:cubicBezTo>
                  <a:pt x="2138" y="3564"/>
                  <a:pt x="2036" y="3495"/>
                  <a:pt x="2048" y="3358"/>
                </a:cubicBezTo>
                <a:lnTo>
                  <a:pt x="2048" y="3096"/>
                </a:lnTo>
                <a:cubicBezTo>
                  <a:pt x="1953" y="3037"/>
                  <a:pt x="1894" y="2930"/>
                  <a:pt x="1894" y="2811"/>
                </a:cubicBezTo>
                <a:cubicBezTo>
                  <a:pt x="1894" y="2578"/>
                  <a:pt x="2066" y="2462"/>
                  <a:pt x="2239" y="2462"/>
                </a:cubicBezTo>
                <a:close/>
                <a:moveTo>
                  <a:pt x="2239" y="1"/>
                </a:moveTo>
                <a:cubicBezTo>
                  <a:pt x="1441" y="1"/>
                  <a:pt x="798" y="644"/>
                  <a:pt x="798" y="1441"/>
                </a:cubicBezTo>
                <a:lnTo>
                  <a:pt x="798" y="1596"/>
                </a:lnTo>
                <a:lnTo>
                  <a:pt x="477" y="1596"/>
                </a:lnTo>
                <a:cubicBezTo>
                  <a:pt x="215" y="1596"/>
                  <a:pt x="0" y="1810"/>
                  <a:pt x="0" y="2072"/>
                </a:cubicBezTo>
                <a:lnTo>
                  <a:pt x="0" y="4120"/>
                </a:lnTo>
                <a:cubicBezTo>
                  <a:pt x="0" y="4370"/>
                  <a:pt x="215" y="4585"/>
                  <a:pt x="477" y="4585"/>
                </a:cubicBezTo>
                <a:lnTo>
                  <a:pt x="4013" y="4585"/>
                </a:lnTo>
                <a:cubicBezTo>
                  <a:pt x="4275" y="4585"/>
                  <a:pt x="4489" y="4370"/>
                  <a:pt x="4489" y="4120"/>
                </a:cubicBezTo>
                <a:lnTo>
                  <a:pt x="4489" y="2072"/>
                </a:lnTo>
                <a:cubicBezTo>
                  <a:pt x="4489" y="1810"/>
                  <a:pt x="4275" y="1596"/>
                  <a:pt x="4013" y="1596"/>
                </a:cubicBezTo>
                <a:lnTo>
                  <a:pt x="3691" y="1596"/>
                </a:lnTo>
                <a:lnTo>
                  <a:pt x="3691" y="1441"/>
                </a:lnTo>
                <a:cubicBezTo>
                  <a:pt x="3691" y="644"/>
                  <a:pt x="3048" y="1"/>
                  <a:pt x="22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2"/>
          <p:cNvSpPr/>
          <p:nvPr/>
        </p:nvSpPr>
        <p:spPr>
          <a:xfrm>
            <a:off x="8168885" y="2399099"/>
            <a:ext cx="178168" cy="178168"/>
          </a:xfrm>
          <a:custGeom>
            <a:avLst/>
            <a:gdLst/>
            <a:ahLst/>
            <a:cxnLst/>
            <a:rect l="l" t="t" r="r" b="b"/>
            <a:pathLst>
              <a:path w="3573" h="3573" extrusionOk="0">
                <a:moveTo>
                  <a:pt x="1786" y="1"/>
                </a:moveTo>
                <a:cubicBezTo>
                  <a:pt x="798" y="1"/>
                  <a:pt x="0" y="798"/>
                  <a:pt x="0" y="1787"/>
                </a:cubicBezTo>
                <a:cubicBezTo>
                  <a:pt x="0" y="2775"/>
                  <a:pt x="798" y="3573"/>
                  <a:pt x="1786" y="3573"/>
                </a:cubicBezTo>
                <a:cubicBezTo>
                  <a:pt x="2775" y="3573"/>
                  <a:pt x="3572" y="2775"/>
                  <a:pt x="3572" y="1787"/>
                </a:cubicBezTo>
                <a:cubicBezTo>
                  <a:pt x="3572" y="798"/>
                  <a:pt x="2775"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2"/>
          <p:cNvSpPr/>
          <p:nvPr/>
        </p:nvSpPr>
        <p:spPr>
          <a:xfrm>
            <a:off x="8085162" y="2572479"/>
            <a:ext cx="345614" cy="138375"/>
          </a:xfrm>
          <a:custGeom>
            <a:avLst/>
            <a:gdLst/>
            <a:ahLst/>
            <a:cxnLst/>
            <a:rect l="l" t="t" r="r" b="b"/>
            <a:pathLst>
              <a:path w="6931" h="2775" extrusionOk="0">
                <a:moveTo>
                  <a:pt x="2156" y="0"/>
                </a:moveTo>
                <a:cubicBezTo>
                  <a:pt x="1239" y="369"/>
                  <a:pt x="513" y="1096"/>
                  <a:pt x="155" y="2012"/>
                </a:cubicBezTo>
                <a:cubicBezTo>
                  <a:pt x="1" y="2370"/>
                  <a:pt x="274" y="2763"/>
                  <a:pt x="667" y="2774"/>
                </a:cubicBezTo>
                <a:lnTo>
                  <a:pt x="6275" y="2774"/>
                </a:lnTo>
                <a:cubicBezTo>
                  <a:pt x="6668" y="2774"/>
                  <a:pt x="6930" y="2370"/>
                  <a:pt x="6787" y="2012"/>
                </a:cubicBezTo>
                <a:cubicBezTo>
                  <a:pt x="6430" y="1096"/>
                  <a:pt x="5704" y="369"/>
                  <a:pt x="4799" y="0"/>
                </a:cubicBezTo>
                <a:cubicBezTo>
                  <a:pt x="4406" y="304"/>
                  <a:pt x="3939" y="456"/>
                  <a:pt x="3473" y="456"/>
                </a:cubicBezTo>
                <a:cubicBezTo>
                  <a:pt x="3007" y="456"/>
                  <a:pt x="2543" y="304"/>
                  <a:pt x="2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2"/>
          <p:cNvSpPr/>
          <p:nvPr/>
        </p:nvSpPr>
        <p:spPr>
          <a:xfrm>
            <a:off x="7978791" y="3086734"/>
            <a:ext cx="396676" cy="387950"/>
          </a:xfrm>
          <a:custGeom>
            <a:avLst/>
            <a:gdLst/>
            <a:ahLst/>
            <a:cxnLst/>
            <a:rect l="l" t="t" r="r" b="b"/>
            <a:pathLst>
              <a:path w="7955" h="7780" extrusionOk="0">
                <a:moveTo>
                  <a:pt x="3983" y="2527"/>
                </a:moveTo>
                <a:cubicBezTo>
                  <a:pt x="5168" y="2527"/>
                  <a:pt x="5882" y="3916"/>
                  <a:pt x="5120" y="4882"/>
                </a:cubicBezTo>
                <a:cubicBezTo>
                  <a:pt x="4832" y="5245"/>
                  <a:pt x="4406" y="5435"/>
                  <a:pt x="3976" y="5435"/>
                </a:cubicBezTo>
                <a:cubicBezTo>
                  <a:pt x="3659" y="5435"/>
                  <a:pt x="3340" y="5332"/>
                  <a:pt x="3072" y="5120"/>
                </a:cubicBezTo>
                <a:cubicBezTo>
                  <a:pt x="2060" y="4310"/>
                  <a:pt x="2525" y="2691"/>
                  <a:pt x="3811" y="2536"/>
                </a:cubicBezTo>
                <a:cubicBezTo>
                  <a:pt x="3869" y="2530"/>
                  <a:pt x="3927" y="2527"/>
                  <a:pt x="3983" y="2527"/>
                </a:cubicBezTo>
                <a:close/>
                <a:moveTo>
                  <a:pt x="3955" y="0"/>
                </a:moveTo>
                <a:cubicBezTo>
                  <a:pt x="3778" y="0"/>
                  <a:pt x="3602" y="12"/>
                  <a:pt x="3430" y="36"/>
                </a:cubicBezTo>
                <a:cubicBezTo>
                  <a:pt x="3227" y="60"/>
                  <a:pt x="3108" y="250"/>
                  <a:pt x="3144" y="441"/>
                </a:cubicBezTo>
                <a:lnTo>
                  <a:pt x="3299" y="1048"/>
                </a:lnTo>
                <a:cubicBezTo>
                  <a:pt x="2858" y="1155"/>
                  <a:pt x="2441" y="1357"/>
                  <a:pt x="2096" y="1643"/>
                </a:cubicBezTo>
                <a:lnTo>
                  <a:pt x="1703" y="1155"/>
                </a:lnTo>
                <a:cubicBezTo>
                  <a:pt x="1639" y="1071"/>
                  <a:pt x="1543" y="1029"/>
                  <a:pt x="1446" y="1029"/>
                </a:cubicBezTo>
                <a:cubicBezTo>
                  <a:pt x="1364" y="1029"/>
                  <a:pt x="1281" y="1059"/>
                  <a:pt x="1215" y="1119"/>
                </a:cubicBezTo>
                <a:cubicBezTo>
                  <a:pt x="1084" y="1238"/>
                  <a:pt x="977" y="1369"/>
                  <a:pt x="870" y="1500"/>
                </a:cubicBezTo>
                <a:cubicBezTo>
                  <a:pt x="751" y="1643"/>
                  <a:pt x="656" y="1798"/>
                  <a:pt x="560" y="1953"/>
                </a:cubicBezTo>
                <a:cubicBezTo>
                  <a:pt x="453" y="2119"/>
                  <a:pt x="525" y="2334"/>
                  <a:pt x="703" y="2417"/>
                </a:cubicBezTo>
                <a:lnTo>
                  <a:pt x="1275" y="2691"/>
                </a:lnTo>
                <a:cubicBezTo>
                  <a:pt x="1072" y="3096"/>
                  <a:pt x="977" y="3548"/>
                  <a:pt x="977" y="3989"/>
                </a:cubicBezTo>
                <a:lnTo>
                  <a:pt x="346" y="3989"/>
                </a:lnTo>
                <a:cubicBezTo>
                  <a:pt x="155" y="4001"/>
                  <a:pt x="1" y="4167"/>
                  <a:pt x="24" y="4358"/>
                </a:cubicBezTo>
                <a:cubicBezTo>
                  <a:pt x="60" y="4715"/>
                  <a:pt x="132" y="5060"/>
                  <a:pt x="263" y="5382"/>
                </a:cubicBezTo>
                <a:cubicBezTo>
                  <a:pt x="317" y="5517"/>
                  <a:pt x="446" y="5598"/>
                  <a:pt x="578" y="5598"/>
                </a:cubicBezTo>
                <a:cubicBezTo>
                  <a:pt x="620" y="5598"/>
                  <a:pt x="663" y="5590"/>
                  <a:pt x="703" y="5572"/>
                </a:cubicBezTo>
                <a:lnTo>
                  <a:pt x="1275" y="5298"/>
                </a:lnTo>
                <a:cubicBezTo>
                  <a:pt x="1465" y="5703"/>
                  <a:pt x="1751" y="6060"/>
                  <a:pt x="2108" y="6334"/>
                </a:cubicBezTo>
                <a:lnTo>
                  <a:pt x="1715" y="6822"/>
                </a:lnTo>
                <a:cubicBezTo>
                  <a:pt x="1596" y="6977"/>
                  <a:pt x="1632" y="7203"/>
                  <a:pt x="1799" y="7311"/>
                </a:cubicBezTo>
                <a:cubicBezTo>
                  <a:pt x="2096" y="7501"/>
                  <a:pt x="2418" y="7656"/>
                  <a:pt x="2751" y="7763"/>
                </a:cubicBezTo>
                <a:cubicBezTo>
                  <a:pt x="2787" y="7774"/>
                  <a:pt x="2822" y="7779"/>
                  <a:pt x="2857" y="7779"/>
                </a:cubicBezTo>
                <a:cubicBezTo>
                  <a:pt x="3008" y="7779"/>
                  <a:pt x="3141" y="7680"/>
                  <a:pt x="3180" y="7525"/>
                </a:cubicBezTo>
                <a:lnTo>
                  <a:pt x="3311" y="6918"/>
                </a:lnTo>
                <a:cubicBezTo>
                  <a:pt x="3531" y="6965"/>
                  <a:pt x="3757" y="6989"/>
                  <a:pt x="3983" y="6989"/>
                </a:cubicBezTo>
                <a:cubicBezTo>
                  <a:pt x="4210" y="6989"/>
                  <a:pt x="4436" y="6965"/>
                  <a:pt x="4656" y="6918"/>
                </a:cubicBezTo>
                <a:lnTo>
                  <a:pt x="4799" y="7525"/>
                </a:lnTo>
                <a:cubicBezTo>
                  <a:pt x="4838" y="7680"/>
                  <a:pt x="4971" y="7779"/>
                  <a:pt x="5121" y="7779"/>
                </a:cubicBezTo>
                <a:cubicBezTo>
                  <a:pt x="5156" y="7779"/>
                  <a:pt x="5192" y="7774"/>
                  <a:pt x="5228" y="7763"/>
                </a:cubicBezTo>
                <a:cubicBezTo>
                  <a:pt x="5561" y="7656"/>
                  <a:pt x="5882" y="7501"/>
                  <a:pt x="6180" y="7299"/>
                </a:cubicBezTo>
                <a:cubicBezTo>
                  <a:pt x="6347" y="7192"/>
                  <a:pt x="6382" y="6965"/>
                  <a:pt x="6263" y="6822"/>
                </a:cubicBezTo>
                <a:lnTo>
                  <a:pt x="5870" y="6322"/>
                </a:lnTo>
                <a:cubicBezTo>
                  <a:pt x="6216" y="6049"/>
                  <a:pt x="6501" y="5691"/>
                  <a:pt x="6692" y="5287"/>
                </a:cubicBezTo>
                <a:lnTo>
                  <a:pt x="7263" y="5560"/>
                </a:lnTo>
                <a:cubicBezTo>
                  <a:pt x="7304" y="5578"/>
                  <a:pt x="7347" y="5586"/>
                  <a:pt x="7390" y="5586"/>
                </a:cubicBezTo>
                <a:cubicBezTo>
                  <a:pt x="7525" y="5586"/>
                  <a:pt x="7659" y="5505"/>
                  <a:pt x="7704" y="5370"/>
                </a:cubicBezTo>
                <a:cubicBezTo>
                  <a:pt x="7835" y="5037"/>
                  <a:pt x="7906" y="4691"/>
                  <a:pt x="7942" y="4334"/>
                </a:cubicBezTo>
                <a:cubicBezTo>
                  <a:pt x="7954" y="4144"/>
                  <a:pt x="7799" y="3977"/>
                  <a:pt x="7609" y="3977"/>
                </a:cubicBezTo>
                <a:lnTo>
                  <a:pt x="6978" y="3977"/>
                </a:lnTo>
                <a:cubicBezTo>
                  <a:pt x="6978" y="3524"/>
                  <a:pt x="6882" y="3072"/>
                  <a:pt x="6680" y="2667"/>
                </a:cubicBezTo>
                <a:lnTo>
                  <a:pt x="7252" y="2393"/>
                </a:lnTo>
                <a:cubicBezTo>
                  <a:pt x="7430" y="2310"/>
                  <a:pt x="7490" y="2096"/>
                  <a:pt x="7394" y="1929"/>
                </a:cubicBezTo>
                <a:cubicBezTo>
                  <a:pt x="7180" y="1619"/>
                  <a:pt x="6954" y="1322"/>
                  <a:pt x="6680" y="1048"/>
                </a:cubicBezTo>
                <a:cubicBezTo>
                  <a:pt x="6630" y="993"/>
                  <a:pt x="6563" y="966"/>
                  <a:pt x="6494" y="966"/>
                </a:cubicBezTo>
                <a:cubicBezTo>
                  <a:pt x="6414" y="966"/>
                  <a:pt x="6333" y="1002"/>
                  <a:pt x="6275" y="1072"/>
                </a:cubicBezTo>
                <a:lnTo>
                  <a:pt x="5835" y="1619"/>
                </a:lnTo>
                <a:cubicBezTo>
                  <a:pt x="5489" y="1346"/>
                  <a:pt x="5073" y="1143"/>
                  <a:pt x="4632" y="1048"/>
                </a:cubicBezTo>
                <a:lnTo>
                  <a:pt x="4763" y="441"/>
                </a:lnTo>
                <a:cubicBezTo>
                  <a:pt x="4811" y="250"/>
                  <a:pt x="4680" y="60"/>
                  <a:pt x="4489" y="36"/>
                </a:cubicBezTo>
                <a:cubicBezTo>
                  <a:pt x="4311" y="12"/>
                  <a:pt x="4132" y="0"/>
                  <a:pt x="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2"/>
          <p:cNvSpPr/>
          <p:nvPr/>
        </p:nvSpPr>
        <p:spPr>
          <a:xfrm>
            <a:off x="5423360" y="1690113"/>
            <a:ext cx="339631" cy="204247"/>
          </a:xfrm>
          <a:custGeom>
            <a:avLst/>
            <a:gdLst/>
            <a:ahLst/>
            <a:cxnLst/>
            <a:rect l="l" t="t" r="r" b="b"/>
            <a:pathLst>
              <a:path w="6811" h="4096" extrusionOk="0">
                <a:moveTo>
                  <a:pt x="2694" y="1"/>
                </a:moveTo>
                <a:cubicBezTo>
                  <a:pt x="2054" y="1"/>
                  <a:pt x="1414" y="376"/>
                  <a:pt x="1191" y="1119"/>
                </a:cubicBezTo>
                <a:cubicBezTo>
                  <a:pt x="464" y="1321"/>
                  <a:pt x="0" y="2012"/>
                  <a:pt x="83" y="2750"/>
                </a:cubicBezTo>
                <a:cubicBezTo>
                  <a:pt x="167" y="3488"/>
                  <a:pt x="786" y="4060"/>
                  <a:pt x="1524" y="4095"/>
                </a:cubicBezTo>
                <a:lnTo>
                  <a:pt x="5870" y="4095"/>
                </a:lnTo>
                <a:cubicBezTo>
                  <a:pt x="6406" y="4036"/>
                  <a:pt x="6810" y="3595"/>
                  <a:pt x="6810" y="3059"/>
                </a:cubicBezTo>
                <a:cubicBezTo>
                  <a:pt x="6810" y="2524"/>
                  <a:pt x="6406" y="2071"/>
                  <a:pt x="5870" y="2024"/>
                </a:cubicBezTo>
                <a:lnTo>
                  <a:pt x="5870" y="2036"/>
                </a:lnTo>
                <a:cubicBezTo>
                  <a:pt x="5763" y="2036"/>
                  <a:pt x="5656" y="2047"/>
                  <a:pt x="5548" y="2083"/>
                </a:cubicBezTo>
                <a:cubicBezTo>
                  <a:pt x="5346" y="1500"/>
                  <a:pt x="4798" y="1095"/>
                  <a:pt x="4179" y="1071"/>
                </a:cubicBezTo>
                <a:cubicBezTo>
                  <a:pt x="3939" y="355"/>
                  <a:pt x="3316" y="1"/>
                  <a:pt x="26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2"/>
          <p:cNvSpPr/>
          <p:nvPr/>
        </p:nvSpPr>
        <p:spPr>
          <a:xfrm>
            <a:off x="7959913" y="1469801"/>
            <a:ext cx="291561" cy="366358"/>
          </a:xfrm>
          <a:custGeom>
            <a:avLst/>
            <a:gdLst/>
            <a:ahLst/>
            <a:cxnLst/>
            <a:rect l="l" t="t" r="r" b="b"/>
            <a:pathLst>
              <a:path w="5847" h="7347" extrusionOk="0">
                <a:moveTo>
                  <a:pt x="2929" y="643"/>
                </a:moveTo>
                <a:lnTo>
                  <a:pt x="5334" y="1524"/>
                </a:lnTo>
                <a:lnTo>
                  <a:pt x="5334" y="3513"/>
                </a:lnTo>
                <a:cubicBezTo>
                  <a:pt x="5346" y="4941"/>
                  <a:pt x="4430" y="6215"/>
                  <a:pt x="3060" y="6668"/>
                </a:cubicBezTo>
                <a:lnTo>
                  <a:pt x="2929" y="6715"/>
                </a:lnTo>
                <a:lnTo>
                  <a:pt x="2786" y="6668"/>
                </a:lnTo>
                <a:cubicBezTo>
                  <a:pt x="1429" y="6215"/>
                  <a:pt x="512" y="4941"/>
                  <a:pt x="512" y="3513"/>
                </a:cubicBezTo>
                <a:lnTo>
                  <a:pt x="512" y="1524"/>
                </a:lnTo>
                <a:lnTo>
                  <a:pt x="2929" y="643"/>
                </a:lnTo>
                <a:close/>
                <a:moveTo>
                  <a:pt x="2929" y="0"/>
                </a:moveTo>
                <a:lnTo>
                  <a:pt x="12" y="1072"/>
                </a:lnTo>
                <a:lnTo>
                  <a:pt x="12" y="3477"/>
                </a:lnTo>
                <a:cubicBezTo>
                  <a:pt x="0" y="5215"/>
                  <a:pt x="1108" y="6751"/>
                  <a:pt x="2763" y="7299"/>
                </a:cubicBezTo>
                <a:lnTo>
                  <a:pt x="2929" y="7346"/>
                </a:lnTo>
                <a:lnTo>
                  <a:pt x="3096" y="7299"/>
                </a:lnTo>
                <a:cubicBezTo>
                  <a:pt x="4739" y="6751"/>
                  <a:pt x="5846" y="5215"/>
                  <a:pt x="5846" y="3477"/>
                </a:cubicBezTo>
                <a:lnTo>
                  <a:pt x="5846" y="1072"/>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2"/>
          <p:cNvSpPr/>
          <p:nvPr/>
        </p:nvSpPr>
        <p:spPr>
          <a:xfrm>
            <a:off x="8015713" y="1557364"/>
            <a:ext cx="180561" cy="176971"/>
          </a:xfrm>
          <a:custGeom>
            <a:avLst/>
            <a:gdLst/>
            <a:ahLst/>
            <a:cxnLst/>
            <a:rect l="l" t="t" r="r" b="b"/>
            <a:pathLst>
              <a:path w="3621" h="3549" extrusionOk="0">
                <a:moveTo>
                  <a:pt x="1812" y="1156"/>
                </a:moveTo>
                <a:cubicBezTo>
                  <a:pt x="2346" y="1156"/>
                  <a:pt x="2673" y="1791"/>
                  <a:pt x="2322" y="2233"/>
                </a:cubicBezTo>
                <a:cubicBezTo>
                  <a:pt x="2192" y="2397"/>
                  <a:pt x="1999" y="2483"/>
                  <a:pt x="1804" y="2483"/>
                </a:cubicBezTo>
                <a:cubicBezTo>
                  <a:pt x="1660" y="2483"/>
                  <a:pt x="1515" y="2436"/>
                  <a:pt x="1394" y="2340"/>
                </a:cubicBezTo>
                <a:cubicBezTo>
                  <a:pt x="941" y="1971"/>
                  <a:pt x="1144" y="1233"/>
                  <a:pt x="1727" y="1161"/>
                </a:cubicBezTo>
                <a:cubicBezTo>
                  <a:pt x="1756" y="1158"/>
                  <a:pt x="1784" y="1156"/>
                  <a:pt x="1812" y="1156"/>
                </a:cubicBezTo>
                <a:close/>
                <a:moveTo>
                  <a:pt x="1792" y="0"/>
                </a:moveTo>
                <a:cubicBezTo>
                  <a:pt x="1712" y="0"/>
                  <a:pt x="1632" y="6"/>
                  <a:pt x="1548" y="18"/>
                </a:cubicBezTo>
                <a:cubicBezTo>
                  <a:pt x="1465" y="30"/>
                  <a:pt x="1406" y="113"/>
                  <a:pt x="1429" y="209"/>
                </a:cubicBezTo>
                <a:lnTo>
                  <a:pt x="1489" y="483"/>
                </a:lnTo>
                <a:cubicBezTo>
                  <a:pt x="1298" y="530"/>
                  <a:pt x="1108" y="614"/>
                  <a:pt x="953" y="744"/>
                </a:cubicBezTo>
                <a:lnTo>
                  <a:pt x="774" y="530"/>
                </a:lnTo>
                <a:cubicBezTo>
                  <a:pt x="742" y="492"/>
                  <a:pt x="696" y="470"/>
                  <a:pt x="651" y="470"/>
                </a:cubicBezTo>
                <a:cubicBezTo>
                  <a:pt x="613" y="470"/>
                  <a:pt x="576" y="486"/>
                  <a:pt x="548" y="518"/>
                </a:cubicBezTo>
                <a:cubicBezTo>
                  <a:pt x="489" y="566"/>
                  <a:pt x="441" y="625"/>
                  <a:pt x="393" y="685"/>
                </a:cubicBezTo>
                <a:cubicBezTo>
                  <a:pt x="334" y="756"/>
                  <a:pt x="298" y="816"/>
                  <a:pt x="251" y="887"/>
                </a:cubicBezTo>
                <a:cubicBezTo>
                  <a:pt x="203" y="959"/>
                  <a:pt x="239" y="1066"/>
                  <a:pt x="310" y="1102"/>
                </a:cubicBezTo>
                <a:lnTo>
                  <a:pt x="572" y="1221"/>
                </a:lnTo>
                <a:cubicBezTo>
                  <a:pt x="489" y="1411"/>
                  <a:pt x="441" y="1614"/>
                  <a:pt x="441" y="1816"/>
                </a:cubicBezTo>
                <a:lnTo>
                  <a:pt x="155" y="1816"/>
                </a:lnTo>
                <a:cubicBezTo>
                  <a:pt x="72" y="1816"/>
                  <a:pt x="1" y="1899"/>
                  <a:pt x="12" y="1983"/>
                </a:cubicBezTo>
                <a:cubicBezTo>
                  <a:pt x="24" y="2138"/>
                  <a:pt x="60" y="2304"/>
                  <a:pt x="120" y="2447"/>
                </a:cubicBezTo>
                <a:cubicBezTo>
                  <a:pt x="137" y="2508"/>
                  <a:pt x="192" y="2549"/>
                  <a:pt x="253" y="2549"/>
                </a:cubicBezTo>
                <a:cubicBezTo>
                  <a:pt x="276" y="2549"/>
                  <a:pt x="299" y="2543"/>
                  <a:pt x="322" y="2530"/>
                </a:cubicBezTo>
                <a:lnTo>
                  <a:pt x="572" y="2411"/>
                </a:lnTo>
                <a:cubicBezTo>
                  <a:pt x="667" y="2590"/>
                  <a:pt x="798" y="2757"/>
                  <a:pt x="953" y="2876"/>
                </a:cubicBezTo>
                <a:lnTo>
                  <a:pt x="774" y="3102"/>
                </a:lnTo>
                <a:cubicBezTo>
                  <a:pt x="715" y="3173"/>
                  <a:pt x="739" y="3281"/>
                  <a:pt x="822" y="3328"/>
                </a:cubicBezTo>
                <a:cubicBezTo>
                  <a:pt x="953" y="3411"/>
                  <a:pt x="1108" y="3483"/>
                  <a:pt x="1263" y="3542"/>
                </a:cubicBezTo>
                <a:cubicBezTo>
                  <a:pt x="1277" y="3547"/>
                  <a:pt x="1291" y="3549"/>
                  <a:pt x="1305" y="3549"/>
                </a:cubicBezTo>
                <a:cubicBezTo>
                  <a:pt x="1373" y="3549"/>
                  <a:pt x="1433" y="3502"/>
                  <a:pt x="1453" y="3423"/>
                </a:cubicBezTo>
                <a:lnTo>
                  <a:pt x="1513" y="3150"/>
                </a:lnTo>
                <a:cubicBezTo>
                  <a:pt x="1614" y="3173"/>
                  <a:pt x="1715" y="3185"/>
                  <a:pt x="1816" y="3185"/>
                </a:cubicBezTo>
                <a:cubicBezTo>
                  <a:pt x="1917" y="3185"/>
                  <a:pt x="2019" y="3173"/>
                  <a:pt x="2120" y="3150"/>
                </a:cubicBezTo>
                <a:lnTo>
                  <a:pt x="2179" y="3423"/>
                </a:lnTo>
                <a:cubicBezTo>
                  <a:pt x="2198" y="3497"/>
                  <a:pt x="2252" y="3542"/>
                  <a:pt x="2320" y="3542"/>
                </a:cubicBezTo>
                <a:cubicBezTo>
                  <a:pt x="2340" y="3542"/>
                  <a:pt x="2360" y="3539"/>
                  <a:pt x="2382" y="3531"/>
                </a:cubicBezTo>
                <a:cubicBezTo>
                  <a:pt x="2525" y="3483"/>
                  <a:pt x="2679" y="3411"/>
                  <a:pt x="2810" y="3328"/>
                </a:cubicBezTo>
                <a:cubicBezTo>
                  <a:pt x="2882" y="3281"/>
                  <a:pt x="2894" y="3173"/>
                  <a:pt x="2846" y="3102"/>
                </a:cubicBezTo>
                <a:lnTo>
                  <a:pt x="2668" y="2888"/>
                </a:lnTo>
                <a:cubicBezTo>
                  <a:pt x="2822" y="2757"/>
                  <a:pt x="2953" y="2590"/>
                  <a:pt x="3037" y="2411"/>
                </a:cubicBezTo>
                <a:lnTo>
                  <a:pt x="3299" y="2530"/>
                </a:lnTo>
                <a:cubicBezTo>
                  <a:pt x="3320" y="2540"/>
                  <a:pt x="3343" y="2544"/>
                  <a:pt x="3365" y="2544"/>
                </a:cubicBezTo>
                <a:cubicBezTo>
                  <a:pt x="3427" y="2544"/>
                  <a:pt x="3483" y="2509"/>
                  <a:pt x="3501" y="2447"/>
                </a:cubicBezTo>
                <a:cubicBezTo>
                  <a:pt x="3561" y="2292"/>
                  <a:pt x="3596" y="2138"/>
                  <a:pt x="3608" y="1983"/>
                </a:cubicBezTo>
                <a:cubicBezTo>
                  <a:pt x="3620" y="1887"/>
                  <a:pt x="3549" y="1816"/>
                  <a:pt x="3465" y="1816"/>
                </a:cubicBezTo>
                <a:lnTo>
                  <a:pt x="3180" y="1816"/>
                </a:lnTo>
                <a:cubicBezTo>
                  <a:pt x="3180" y="1614"/>
                  <a:pt x="3132" y="1411"/>
                  <a:pt x="3037" y="1221"/>
                </a:cubicBezTo>
                <a:lnTo>
                  <a:pt x="3299" y="1102"/>
                </a:lnTo>
                <a:cubicBezTo>
                  <a:pt x="3382" y="1054"/>
                  <a:pt x="3406" y="959"/>
                  <a:pt x="3358" y="887"/>
                </a:cubicBezTo>
                <a:cubicBezTo>
                  <a:pt x="3263" y="744"/>
                  <a:pt x="3168" y="614"/>
                  <a:pt x="3049" y="483"/>
                </a:cubicBezTo>
                <a:cubicBezTo>
                  <a:pt x="3020" y="460"/>
                  <a:pt x="2987" y="448"/>
                  <a:pt x="2955" y="448"/>
                </a:cubicBezTo>
                <a:cubicBezTo>
                  <a:pt x="2918" y="448"/>
                  <a:pt x="2883" y="463"/>
                  <a:pt x="2858" y="494"/>
                </a:cubicBezTo>
                <a:lnTo>
                  <a:pt x="2656" y="744"/>
                </a:lnTo>
                <a:cubicBezTo>
                  <a:pt x="2489" y="614"/>
                  <a:pt x="2298" y="530"/>
                  <a:pt x="2096" y="483"/>
                </a:cubicBezTo>
                <a:lnTo>
                  <a:pt x="2168" y="209"/>
                </a:lnTo>
                <a:cubicBezTo>
                  <a:pt x="2179" y="113"/>
                  <a:pt x="2120" y="30"/>
                  <a:pt x="2037" y="18"/>
                </a:cubicBezTo>
                <a:cubicBezTo>
                  <a:pt x="1953" y="6"/>
                  <a:pt x="1873" y="0"/>
                  <a:pt x="17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2"/>
          <p:cNvSpPr/>
          <p:nvPr/>
        </p:nvSpPr>
        <p:spPr>
          <a:xfrm>
            <a:off x="5033403" y="3678631"/>
            <a:ext cx="2789897" cy="182905"/>
          </a:xfrm>
          <a:custGeom>
            <a:avLst/>
            <a:gdLst/>
            <a:ahLst/>
            <a:cxnLst/>
            <a:rect l="l" t="t" r="r" b="b"/>
            <a:pathLst>
              <a:path w="55949" h="3668" extrusionOk="0">
                <a:moveTo>
                  <a:pt x="1" y="1"/>
                </a:moveTo>
                <a:cubicBezTo>
                  <a:pt x="1" y="1418"/>
                  <a:pt x="644" y="2775"/>
                  <a:pt x="1751" y="3668"/>
                </a:cubicBezTo>
                <a:lnTo>
                  <a:pt x="53341" y="3668"/>
                </a:lnTo>
                <a:cubicBezTo>
                  <a:pt x="53436" y="3668"/>
                  <a:pt x="53531" y="3656"/>
                  <a:pt x="53615" y="3656"/>
                </a:cubicBezTo>
                <a:cubicBezTo>
                  <a:pt x="55948" y="3525"/>
                  <a:pt x="55793" y="1"/>
                  <a:pt x="534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2"/>
          <p:cNvSpPr/>
          <p:nvPr/>
        </p:nvSpPr>
        <p:spPr>
          <a:xfrm>
            <a:off x="865660" y="1261562"/>
            <a:ext cx="708232" cy="708232"/>
          </a:xfrm>
          <a:custGeom>
            <a:avLst/>
            <a:gdLst/>
            <a:ahLst/>
            <a:cxnLst/>
            <a:rect l="l" t="t" r="r" b="b"/>
            <a:pathLst>
              <a:path w="14467" h="14467" extrusionOk="0">
                <a:moveTo>
                  <a:pt x="7228" y="0"/>
                </a:moveTo>
                <a:cubicBezTo>
                  <a:pt x="3239" y="0"/>
                  <a:pt x="1" y="3227"/>
                  <a:pt x="1" y="7227"/>
                </a:cubicBezTo>
                <a:cubicBezTo>
                  <a:pt x="1" y="11228"/>
                  <a:pt x="3239" y="14466"/>
                  <a:pt x="7228" y="14466"/>
                </a:cubicBezTo>
                <a:cubicBezTo>
                  <a:pt x="11228" y="14466"/>
                  <a:pt x="14467" y="11228"/>
                  <a:pt x="14467" y="7227"/>
                </a:cubicBezTo>
                <a:cubicBezTo>
                  <a:pt x="14467" y="3227"/>
                  <a:pt x="11228" y="0"/>
                  <a:pt x="72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2"/>
          <p:cNvSpPr/>
          <p:nvPr/>
        </p:nvSpPr>
        <p:spPr>
          <a:xfrm>
            <a:off x="865660" y="3554606"/>
            <a:ext cx="708232" cy="708232"/>
          </a:xfrm>
          <a:custGeom>
            <a:avLst/>
            <a:gdLst/>
            <a:ahLst/>
            <a:cxnLst/>
            <a:rect l="l" t="t" r="r" b="b"/>
            <a:pathLst>
              <a:path w="14467" h="14467" extrusionOk="0">
                <a:moveTo>
                  <a:pt x="7228" y="0"/>
                </a:moveTo>
                <a:cubicBezTo>
                  <a:pt x="3239" y="0"/>
                  <a:pt x="1" y="3227"/>
                  <a:pt x="1" y="7227"/>
                </a:cubicBezTo>
                <a:cubicBezTo>
                  <a:pt x="1" y="11228"/>
                  <a:pt x="3239" y="14466"/>
                  <a:pt x="7228" y="14466"/>
                </a:cubicBezTo>
                <a:cubicBezTo>
                  <a:pt x="11228" y="14466"/>
                  <a:pt x="14467" y="11228"/>
                  <a:pt x="14467" y="7227"/>
                </a:cubicBezTo>
                <a:cubicBezTo>
                  <a:pt x="14467" y="3227"/>
                  <a:pt x="11228" y="0"/>
                  <a:pt x="72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2"/>
          <p:cNvSpPr txBox="1"/>
          <p:nvPr/>
        </p:nvSpPr>
        <p:spPr>
          <a:xfrm>
            <a:off x="865626" y="1466588"/>
            <a:ext cx="708300" cy="298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rgbClr val="FFFFFF"/>
                </a:solidFill>
                <a:latin typeface="Fira Sans"/>
                <a:ea typeface="Fira Sans"/>
                <a:cs typeface="Fira Sans"/>
                <a:sym typeface="Fira Sans"/>
              </a:rPr>
              <a:t>1</a:t>
            </a:r>
            <a:endParaRPr b="1">
              <a:solidFill>
                <a:srgbClr val="FFFFFF"/>
              </a:solidFill>
              <a:latin typeface="Fira Sans"/>
              <a:ea typeface="Fira Sans"/>
              <a:cs typeface="Fira Sans"/>
              <a:sym typeface="Fira Sans"/>
            </a:endParaRPr>
          </a:p>
        </p:txBody>
      </p:sp>
      <p:sp>
        <p:nvSpPr>
          <p:cNvPr id="482" name="Google Shape;482;p22"/>
          <p:cNvSpPr txBox="1"/>
          <p:nvPr/>
        </p:nvSpPr>
        <p:spPr>
          <a:xfrm>
            <a:off x="865626" y="3759614"/>
            <a:ext cx="708300" cy="298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b="1" dirty="0">
                <a:solidFill>
                  <a:srgbClr val="FFFFFF"/>
                </a:solidFill>
                <a:latin typeface="Fira Sans"/>
                <a:ea typeface="Fira Sans"/>
                <a:cs typeface="Fira Sans"/>
                <a:sym typeface="Fira Sans"/>
              </a:rPr>
              <a:t>2</a:t>
            </a:r>
            <a:endParaRPr b="1" dirty="0">
              <a:solidFill>
                <a:srgbClr val="FFFFFF"/>
              </a:solidFill>
              <a:latin typeface="Fira Sans"/>
              <a:ea typeface="Fira Sans"/>
              <a:cs typeface="Fira Sans"/>
              <a:sym typeface="Fira Sans"/>
            </a:endParaRPr>
          </a:p>
        </p:txBody>
      </p:sp>
      <p:grpSp>
        <p:nvGrpSpPr>
          <p:cNvPr id="483" name="Google Shape;483;p22"/>
          <p:cNvGrpSpPr/>
          <p:nvPr/>
        </p:nvGrpSpPr>
        <p:grpSpPr>
          <a:xfrm>
            <a:off x="1814695" y="1379708"/>
            <a:ext cx="2163291" cy="742458"/>
            <a:chOff x="7405297" y="1372875"/>
            <a:chExt cx="1296004" cy="742458"/>
          </a:xfrm>
        </p:grpSpPr>
        <p:sp>
          <p:nvSpPr>
            <p:cNvPr id="484" name="Google Shape;484;p22"/>
            <p:cNvSpPr txBox="1"/>
            <p:nvPr/>
          </p:nvSpPr>
          <p:spPr>
            <a:xfrm>
              <a:off x="7405301" y="1372875"/>
              <a:ext cx="1296000" cy="2004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US" b="1" dirty="0">
                  <a:solidFill>
                    <a:schemeClr val="dk1"/>
                  </a:solidFill>
                  <a:latin typeface="Fira Sans"/>
                  <a:ea typeface="Fira Sans"/>
                  <a:cs typeface="Fira Sans"/>
                  <a:sym typeface="Fira Sans"/>
                </a:rPr>
                <a:t>Traditional feature codes based method</a:t>
              </a:r>
            </a:p>
            <a:p>
              <a:pPr marL="0" lvl="0" indent="0" algn="l" rtl="0">
                <a:spcBef>
                  <a:spcPts val="0"/>
                </a:spcBef>
                <a:spcAft>
                  <a:spcPts val="0"/>
                </a:spcAft>
                <a:buNone/>
              </a:pPr>
              <a:endParaRPr b="1" dirty="0">
                <a:solidFill>
                  <a:schemeClr val="dk1"/>
                </a:solidFill>
                <a:latin typeface="Fira Sans"/>
                <a:ea typeface="Fira Sans"/>
                <a:cs typeface="Fira Sans"/>
                <a:sym typeface="Fira Sans"/>
              </a:endParaRPr>
            </a:p>
          </p:txBody>
        </p:sp>
        <p:sp>
          <p:nvSpPr>
            <p:cNvPr id="485" name="Google Shape;485;p22"/>
            <p:cNvSpPr txBox="1"/>
            <p:nvPr/>
          </p:nvSpPr>
          <p:spPr>
            <a:xfrm>
              <a:off x="7405297" y="1673133"/>
              <a:ext cx="1296000" cy="4422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US" sz="1200" dirty="0">
                  <a:solidFill>
                    <a:schemeClr val="dk1"/>
                  </a:solidFill>
                  <a:latin typeface="Fira Sans"/>
                  <a:ea typeface="Fira Sans"/>
                  <a:cs typeface="Fira Sans"/>
                  <a:sym typeface="Fira Sans"/>
                </a:rPr>
                <a:t>Checks memory corruption and buffer overflow</a:t>
              </a:r>
            </a:p>
          </p:txBody>
        </p:sp>
      </p:grpSp>
      <p:grpSp>
        <p:nvGrpSpPr>
          <p:cNvPr id="486" name="Google Shape;486;p22"/>
          <p:cNvGrpSpPr/>
          <p:nvPr/>
        </p:nvGrpSpPr>
        <p:grpSpPr>
          <a:xfrm>
            <a:off x="1814693" y="3672757"/>
            <a:ext cx="2163289" cy="742464"/>
            <a:chOff x="7405297" y="4090424"/>
            <a:chExt cx="1296003" cy="742464"/>
          </a:xfrm>
        </p:grpSpPr>
        <p:sp>
          <p:nvSpPr>
            <p:cNvPr id="487" name="Google Shape;487;p22"/>
            <p:cNvSpPr txBox="1"/>
            <p:nvPr/>
          </p:nvSpPr>
          <p:spPr>
            <a:xfrm>
              <a:off x="7405301" y="4090424"/>
              <a:ext cx="1296000" cy="2004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US" b="1" dirty="0">
                  <a:solidFill>
                    <a:schemeClr val="dk1"/>
                  </a:solidFill>
                  <a:latin typeface="Fira Sans"/>
                  <a:ea typeface="Fira Sans"/>
                  <a:cs typeface="Fira Sans"/>
                  <a:sym typeface="Fira Sans"/>
                </a:rPr>
                <a:t>Machine learning based method</a:t>
              </a:r>
            </a:p>
          </p:txBody>
        </p:sp>
        <p:sp>
          <p:nvSpPr>
            <p:cNvPr id="488" name="Google Shape;488;p22"/>
            <p:cNvSpPr txBox="1"/>
            <p:nvPr/>
          </p:nvSpPr>
          <p:spPr>
            <a:xfrm>
              <a:off x="7405297" y="4390689"/>
              <a:ext cx="1296000" cy="4422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US" sz="1200" dirty="0">
                  <a:solidFill>
                    <a:schemeClr val="dk1"/>
                  </a:solidFill>
                  <a:latin typeface="Fira Sans"/>
                  <a:ea typeface="Fira Sans"/>
                  <a:cs typeface="Fira Sans"/>
                  <a:sym typeface="Fira Sans"/>
                </a:rPr>
                <a:t>static and dynamic techniques</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3" name="TextBox 2">
            <a:extLst>
              <a:ext uri="{FF2B5EF4-FFF2-40B4-BE49-F238E27FC236}">
                <a16:creationId xmlns:a16="http://schemas.microsoft.com/office/drawing/2014/main" id="{267683C3-2AD9-09F3-BA1D-AE5A2E2EAA27}"/>
              </a:ext>
            </a:extLst>
          </p:cNvPr>
          <p:cNvSpPr txBox="1"/>
          <p:nvPr/>
        </p:nvSpPr>
        <p:spPr>
          <a:xfrm>
            <a:off x="607187" y="1802835"/>
            <a:ext cx="4061457" cy="1668214"/>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t>The need for a hybrid approach that combine network traffic and program code features is emphasized.</a:t>
            </a:r>
          </a:p>
          <a:p>
            <a:pPr marL="285750" indent="-285750" algn="just">
              <a:lnSpc>
                <a:spcPct val="150000"/>
              </a:lnSpc>
              <a:buFont typeface="Arial" panose="020B0604020202020204" pitchFamily="34" charset="0"/>
              <a:buChar char="•"/>
            </a:pPr>
            <a:r>
              <a:rPr lang="en-US" dirty="0"/>
              <a:t>Accurately detecting and categorizing malware families is mostly important.</a:t>
            </a:r>
          </a:p>
        </p:txBody>
      </p:sp>
      <p:sp>
        <p:nvSpPr>
          <p:cNvPr id="6" name="Title 1">
            <a:extLst>
              <a:ext uri="{FF2B5EF4-FFF2-40B4-BE49-F238E27FC236}">
                <a16:creationId xmlns:a16="http://schemas.microsoft.com/office/drawing/2014/main" id="{709E0DCA-45CF-DA9D-56CC-824F7A7A23F1}"/>
              </a:ext>
            </a:extLst>
          </p:cNvPr>
          <p:cNvSpPr>
            <a:spLocks noGrp="1"/>
          </p:cNvSpPr>
          <p:nvPr>
            <p:ph type="title"/>
          </p:nvPr>
        </p:nvSpPr>
        <p:spPr>
          <a:xfrm>
            <a:off x="457200" y="292100"/>
            <a:ext cx="8229600" cy="573088"/>
          </a:xfrm>
        </p:spPr>
        <p:txBody>
          <a:bodyPr/>
          <a:lstStyle/>
          <a:p>
            <a:r>
              <a:rPr lang="en-US" dirty="0"/>
              <a:t>Motivation</a:t>
            </a:r>
          </a:p>
        </p:txBody>
      </p:sp>
      <p:pic>
        <p:nvPicPr>
          <p:cNvPr id="2" name="Picture 1">
            <a:extLst>
              <a:ext uri="{FF2B5EF4-FFF2-40B4-BE49-F238E27FC236}">
                <a16:creationId xmlns:a16="http://schemas.microsoft.com/office/drawing/2014/main" id="{CD047D32-5BA5-633F-A7AA-DA11AA126654}"/>
              </a:ext>
            </a:extLst>
          </p:cNvPr>
          <p:cNvPicPr>
            <a:picLocks noChangeAspect="1"/>
          </p:cNvPicPr>
          <p:nvPr/>
        </p:nvPicPr>
        <p:blipFill>
          <a:blip r:embed="rId3"/>
          <a:stretch>
            <a:fillRect/>
          </a:stretch>
        </p:blipFill>
        <p:spPr>
          <a:xfrm>
            <a:off x="4796629" y="1364221"/>
            <a:ext cx="4061457" cy="2642336"/>
          </a:xfrm>
          <a:prstGeom prst="rect">
            <a:avLst/>
          </a:prstGeom>
        </p:spPr>
      </p:pic>
    </p:spTree>
    <p:extLst>
      <p:ext uri="{BB962C8B-B14F-4D97-AF65-F5344CB8AC3E}">
        <p14:creationId xmlns:p14="http://schemas.microsoft.com/office/powerpoint/2010/main" val="2182909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49" name="Google Shape;1149;p31"/>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Problem statements</a:t>
            </a:r>
            <a:endParaRPr dirty="0"/>
          </a:p>
        </p:txBody>
      </p:sp>
      <p:grpSp>
        <p:nvGrpSpPr>
          <p:cNvPr id="1150" name="Google Shape;1150;p31"/>
          <p:cNvGrpSpPr/>
          <p:nvPr/>
        </p:nvGrpSpPr>
        <p:grpSpPr>
          <a:xfrm>
            <a:off x="3854682" y="1993042"/>
            <a:ext cx="1443171" cy="1475235"/>
            <a:chOff x="3854682" y="2450242"/>
            <a:chExt cx="1443171" cy="1475235"/>
          </a:xfrm>
        </p:grpSpPr>
        <p:grpSp>
          <p:nvGrpSpPr>
            <p:cNvPr id="1151" name="Google Shape;1151;p31"/>
            <p:cNvGrpSpPr/>
            <p:nvPr/>
          </p:nvGrpSpPr>
          <p:grpSpPr>
            <a:xfrm rot="5400000" flipH="1">
              <a:off x="4244684" y="2871269"/>
              <a:ext cx="1472670" cy="633667"/>
              <a:chOff x="5005702" y="3444355"/>
              <a:chExt cx="1282479" cy="582736"/>
            </a:xfrm>
          </p:grpSpPr>
          <p:sp>
            <p:nvSpPr>
              <p:cNvPr id="1152" name="Google Shape;1152;p31"/>
              <p:cNvSpPr/>
              <p:nvPr/>
            </p:nvSpPr>
            <p:spPr>
              <a:xfrm>
                <a:off x="5005702" y="3721092"/>
                <a:ext cx="305999" cy="305999"/>
              </a:xfrm>
              <a:custGeom>
                <a:avLst/>
                <a:gdLst/>
                <a:ahLst/>
                <a:cxnLst/>
                <a:rect l="l" t="t" r="r" b="b"/>
                <a:pathLst>
                  <a:path w="12910" h="12910" extrusionOk="0">
                    <a:moveTo>
                      <a:pt x="12276" y="1"/>
                    </a:moveTo>
                    <a:cubicBezTo>
                      <a:pt x="5504" y="1"/>
                      <a:pt x="0" y="5505"/>
                      <a:pt x="0" y="12310"/>
                    </a:cubicBezTo>
                    <a:cubicBezTo>
                      <a:pt x="0" y="12643"/>
                      <a:pt x="267" y="12910"/>
                      <a:pt x="601" y="12910"/>
                    </a:cubicBezTo>
                    <a:cubicBezTo>
                      <a:pt x="968" y="12910"/>
                      <a:pt x="1235" y="12643"/>
                      <a:pt x="1235" y="12310"/>
                    </a:cubicBezTo>
                    <a:cubicBezTo>
                      <a:pt x="1235" y="6205"/>
                      <a:pt x="6205" y="1235"/>
                      <a:pt x="12276" y="1235"/>
                    </a:cubicBezTo>
                    <a:cubicBezTo>
                      <a:pt x="12643" y="1235"/>
                      <a:pt x="12910" y="968"/>
                      <a:pt x="12910" y="634"/>
                    </a:cubicBezTo>
                    <a:cubicBezTo>
                      <a:pt x="12910" y="268"/>
                      <a:pt x="12643" y="1"/>
                      <a:pt x="12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1"/>
              <p:cNvSpPr/>
              <p:nvPr/>
            </p:nvSpPr>
            <p:spPr>
              <a:xfrm>
                <a:off x="5982181" y="3444355"/>
                <a:ext cx="305999" cy="305999"/>
              </a:xfrm>
              <a:custGeom>
                <a:avLst/>
                <a:gdLst/>
                <a:ahLst/>
                <a:cxnLst/>
                <a:rect l="l" t="t" r="r" b="b"/>
                <a:pathLst>
                  <a:path w="12910" h="12910" extrusionOk="0">
                    <a:moveTo>
                      <a:pt x="12276" y="1"/>
                    </a:moveTo>
                    <a:cubicBezTo>
                      <a:pt x="11942" y="1"/>
                      <a:pt x="11675" y="268"/>
                      <a:pt x="11675" y="634"/>
                    </a:cubicBezTo>
                    <a:cubicBezTo>
                      <a:pt x="11675" y="6705"/>
                      <a:pt x="6705" y="11676"/>
                      <a:pt x="601" y="11676"/>
                    </a:cubicBezTo>
                    <a:cubicBezTo>
                      <a:pt x="267" y="11676"/>
                      <a:pt x="0" y="11943"/>
                      <a:pt x="0" y="12309"/>
                    </a:cubicBezTo>
                    <a:cubicBezTo>
                      <a:pt x="0" y="12643"/>
                      <a:pt x="267" y="12910"/>
                      <a:pt x="601" y="12910"/>
                    </a:cubicBezTo>
                    <a:cubicBezTo>
                      <a:pt x="7406" y="12910"/>
                      <a:pt x="12910" y="7406"/>
                      <a:pt x="12910" y="634"/>
                    </a:cubicBezTo>
                    <a:cubicBezTo>
                      <a:pt x="12910" y="268"/>
                      <a:pt x="12643" y="1"/>
                      <a:pt x="12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1"/>
              <p:cNvSpPr/>
              <p:nvPr/>
            </p:nvSpPr>
            <p:spPr>
              <a:xfrm>
                <a:off x="5254752" y="3721092"/>
                <a:ext cx="756679" cy="29273"/>
              </a:xfrm>
              <a:custGeom>
                <a:avLst/>
                <a:gdLst/>
                <a:ahLst/>
                <a:cxnLst/>
                <a:rect l="l" t="t" r="r" b="b"/>
                <a:pathLst>
                  <a:path w="31924" h="1235" extrusionOk="0">
                    <a:moveTo>
                      <a:pt x="635" y="1"/>
                    </a:moveTo>
                    <a:cubicBezTo>
                      <a:pt x="268" y="1"/>
                      <a:pt x="1" y="268"/>
                      <a:pt x="1" y="634"/>
                    </a:cubicBezTo>
                    <a:cubicBezTo>
                      <a:pt x="1" y="968"/>
                      <a:pt x="268" y="1235"/>
                      <a:pt x="635" y="1235"/>
                    </a:cubicBezTo>
                    <a:lnTo>
                      <a:pt x="31290" y="1235"/>
                    </a:lnTo>
                    <a:cubicBezTo>
                      <a:pt x="31657" y="1235"/>
                      <a:pt x="31924" y="968"/>
                      <a:pt x="31924" y="634"/>
                    </a:cubicBezTo>
                    <a:cubicBezTo>
                      <a:pt x="31924" y="268"/>
                      <a:pt x="31657" y="1"/>
                      <a:pt x="312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5" name="Google Shape;1155;p31"/>
            <p:cNvGrpSpPr/>
            <p:nvPr/>
          </p:nvGrpSpPr>
          <p:grpSpPr>
            <a:xfrm rot="5400000">
              <a:off x="3433898" y="2871026"/>
              <a:ext cx="1475235" cy="633667"/>
              <a:chOff x="5005702" y="3444355"/>
              <a:chExt cx="1282479" cy="582736"/>
            </a:xfrm>
          </p:grpSpPr>
          <p:sp>
            <p:nvSpPr>
              <p:cNvPr id="1156" name="Google Shape;1156;p31"/>
              <p:cNvSpPr/>
              <p:nvPr/>
            </p:nvSpPr>
            <p:spPr>
              <a:xfrm>
                <a:off x="5005702" y="3721092"/>
                <a:ext cx="305999" cy="305999"/>
              </a:xfrm>
              <a:custGeom>
                <a:avLst/>
                <a:gdLst/>
                <a:ahLst/>
                <a:cxnLst/>
                <a:rect l="l" t="t" r="r" b="b"/>
                <a:pathLst>
                  <a:path w="12910" h="12910" extrusionOk="0">
                    <a:moveTo>
                      <a:pt x="12276" y="1"/>
                    </a:moveTo>
                    <a:cubicBezTo>
                      <a:pt x="5504" y="1"/>
                      <a:pt x="0" y="5505"/>
                      <a:pt x="0" y="12310"/>
                    </a:cubicBezTo>
                    <a:cubicBezTo>
                      <a:pt x="0" y="12643"/>
                      <a:pt x="267" y="12910"/>
                      <a:pt x="601" y="12910"/>
                    </a:cubicBezTo>
                    <a:cubicBezTo>
                      <a:pt x="968" y="12910"/>
                      <a:pt x="1235" y="12643"/>
                      <a:pt x="1235" y="12310"/>
                    </a:cubicBezTo>
                    <a:cubicBezTo>
                      <a:pt x="1235" y="6205"/>
                      <a:pt x="6205" y="1235"/>
                      <a:pt x="12276" y="1235"/>
                    </a:cubicBezTo>
                    <a:cubicBezTo>
                      <a:pt x="12643" y="1235"/>
                      <a:pt x="12910" y="968"/>
                      <a:pt x="12910" y="634"/>
                    </a:cubicBezTo>
                    <a:cubicBezTo>
                      <a:pt x="12910" y="268"/>
                      <a:pt x="12643" y="1"/>
                      <a:pt x="12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1"/>
              <p:cNvSpPr/>
              <p:nvPr/>
            </p:nvSpPr>
            <p:spPr>
              <a:xfrm>
                <a:off x="5982181" y="3444355"/>
                <a:ext cx="305999" cy="305999"/>
              </a:xfrm>
              <a:custGeom>
                <a:avLst/>
                <a:gdLst/>
                <a:ahLst/>
                <a:cxnLst/>
                <a:rect l="l" t="t" r="r" b="b"/>
                <a:pathLst>
                  <a:path w="12910" h="12910" extrusionOk="0">
                    <a:moveTo>
                      <a:pt x="12276" y="1"/>
                    </a:moveTo>
                    <a:cubicBezTo>
                      <a:pt x="11942" y="1"/>
                      <a:pt x="11675" y="268"/>
                      <a:pt x="11675" y="634"/>
                    </a:cubicBezTo>
                    <a:cubicBezTo>
                      <a:pt x="11675" y="6705"/>
                      <a:pt x="6705" y="11676"/>
                      <a:pt x="601" y="11676"/>
                    </a:cubicBezTo>
                    <a:cubicBezTo>
                      <a:pt x="267" y="11676"/>
                      <a:pt x="0" y="11943"/>
                      <a:pt x="0" y="12309"/>
                    </a:cubicBezTo>
                    <a:cubicBezTo>
                      <a:pt x="0" y="12643"/>
                      <a:pt x="267" y="12910"/>
                      <a:pt x="601" y="12910"/>
                    </a:cubicBezTo>
                    <a:cubicBezTo>
                      <a:pt x="7406" y="12910"/>
                      <a:pt x="12910" y="7406"/>
                      <a:pt x="12910" y="634"/>
                    </a:cubicBezTo>
                    <a:cubicBezTo>
                      <a:pt x="12910" y="268"/>
                      <a:pt x="12643" y="1"/>
                      <a:pt x="12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1"/>
              <p:cNvSpPr/>
              <p:nvPr/>
            </p:nvSpPr>
            <p:spPr>
              <a:xfrm>
                <a:off x="5254752" y="3721092"/>
                <a:ext cx="756679" cy="29273"/>
              </a:xfrm>
              <a:custGeom>
                <a:avLst/>
                <a:gdLst/>
                <a:ahLst/>
                <a:cxnLst/>
                <a:rect l="l" t="t" r="r" b="b"/>
                <a:pathLst>
                  <a:path w="31924" h="1235" extrusionOk="0">
                    <a:moveTo>
                      <a:pt x="635" y="1"/>
                    </a:moveTo>
                    <a:cubicBezTo>
                      <a:pt x="268" y="1"/>
                      <a:pt x="1" y="268"/>
                      <a:pt x="1" y="634"/>
                    </a:cubicBezTo>
                    <a:cubicBezTo>
                      <a:pt x="1" y="968"/>
                      <a:pt x="268" y="1235"/>
                      <a:pt x="635" y="1235"/>
                    </a:cubicBezTo>
                    <a:lnTo>
                      <a:pt x="31290" y="1235"/>
                    </a:lnTo>
                    <a:cubicBezTo>
                      <a:pt x="31657" y="1235"/>
                      <a:pt x="31924" y="968"/>
                      <a:pt x="31924" y="634"/>
                    </a:cubicBezTo>
                    <a:cubicBezTo>
                      <a:pt x="31924" y="268"/>
                      <a:pt x="31657" y="1"/>
                      <a:pt x="312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59" name="Google Shape;1159;p31"/>
          <p:cNvGrpSpPr/>
          <p:nvPr/>
        </p:nvGrpSpPr>
        <p:grpSpPr>
          <a:xfrm flipH="1">
            <a:off x="3071157" y="3139442"/>
            <a:ext cx="1072537" cy="582736"/>
            <a:chOff x="5005702" y="3444355"/>
            <a:chExt cx="1282479" cy="582736"/>
          </a:xfrm>
        </p:grpSpPr>
        <p:sp>
          <p:nvSpPr>
            <p:cNvPr id="1160" name="Google Shape;1160;p31"/>
            <p:cNvSpPr/>
            <p:nvPr/>
          </p:nvSpPr>
          <p:spPr>
            <a:xfrm>
              <a:off x="5005702" y="3721092"/>
              <a:ext cx="305999" cy="305999"/>
            </a:xfrm>
            <a:custGeom>
              <a:avLst/>
              <a:gdLst/>
              <a:ahLst/>
              <a:cxnLst/>
              <a:rect l="l" t="t" r="r" b="b"/>
              <a:pathLst>
                <a:path w="12910" h="12910" extrusionOk="0">
                  <a:moveTo>
                    <a:pt x="12276" y="1"/>
                  </a:moveTo>
                  <a:cubicBezTo>
                    <a:pt x="5504" y="1"/>
                    <a:pt x="0" y="5505"/>
                    <a:pt x="0" y="12310"/>
                  </a:cubicBezTo>
                  <a:cubicBezTo>
                    <a:pt x="0" y="12643"/>
                    <a:pt x="267" y="12910"/>
                    <a:pt x="601" y="12910"/>
                  </a:cubicBezTo>
                  <a:cubicBezTo>
                    <a:pt x="968" y="12910"/>
                    <a:pt x="1235" y="12643"/>
                    <a:pt x="1235" y="12310"/>
                  </a:cubicBezTo>
                  <a:cubicBezTo>
                    <a:pt x="1235" y="6205"/>
                    <a:pt x="6205" y="1235"/>
                    <a:pt x="12276" y="1235"/>
                  </a:cubicBezTo>
                  <a:cubicBezTo>
                    <a:pt x="12643" y="1235"/>
                    <a:pt x="12910" y="968"/>
                    <a:pt x="12910" y="634"/>
                  </a:cubicBezTo>
                  <a:cubicBezTo>
                    <a:pt x="12910" y="268"/>
                    <a:pt x="12643" y="1"/>
                    <a:pt x="12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1"/>
            <p:cNvSpPr/>
            <p:nvPr/>
          </p:nvSpPr>
          <p:spPr>
            <a:xfrm>
              <a:off x="5982181" y="3444355"/>
              <a:ext cx="305999" cy="305999"/>
            </a:xfrm>
            <a:custGeom>
              <a:avLst/>
              <a:gdLst/>
              <a:ahLst/>
              <a:cxnLst/>
              <a:rect l="l" t="t" r="r" b="b"/>
              <a:pathLst>
                <a:path w="12910" h="12910" extrusionOk="0">
                  <a:moveTo>
                    <a:pt x="12276" y="1"/>
                  </a:moveTo>
                  <a:cubicBezTo>
                    <a:pt x="11942" y="1"/>
                    <a:pt x="11675" y="268"/>
                    <a:pt x="11675" y="634"/>
                  </a:cubicBezTo>
                  <a:cubicBezTo>
                    <a:pt x="11675" y="6705"/>
                    <a:pt x="6705" y="11676"/>
                    <a:pt x="601" y="11676"/>
                  </a:cubicBezTo>
                  <a:cubicBezTo>
                    <a:pt x="267" y="11676"/>
                    <a:pt x="0" y="11943"/>
                    <a:pt x="0" y="12309"/>
                  </a:cubicBezTo>
                  <a:cubicBezTo>
                    <a:pt x="0" y="12643"/>
                    <a:pt x="267" y="12910"/>
                    <a:pt x="601" y="12910"/>
                  </a:cubicBezTo>
                  <a:cubicBezTo>
                    <a:pt x="7406" y="12910"/>
                    <a:pt x="12910" y="7406"/>
                    <a:pt x="12910" y="634"/>
                  </a:cubicBezTo>
                  <a:cubicBezTo>
                    <a:pt x="12910" y="268"/>
                    <a:pt x="12643" y="1"/>
                    <a:pt x="12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1"/>
            <p:cNvSpPr/>
            <p:nvPr/>
          </p:nvSpPr>
          <p:spPr>
            <a:xfrm>
              <a:off x="5254752" y="3721092"/>
              <a:ext cx="756679" cy="29273"/>
            </a:xfrm>
            <a:custGeom>
              <a:avLst/>
              <a:gdLst/>
              <a:ahLst/>
              <a:cxnLst/>
              <a:rect l="l" t="t" r="r" b="b"/>
              <a:pathLst>
                <a:path w="31924" h="1235" extrusionOk="0">
                  <a:moveTo>
                    <a:pt x="635" y="1"/>
                  </a:moveTo>
                  <a:cubicBezTo>
                    <a:pt x="268" y="1"/>
                    <a:pt x="1" y="268"/>
                    <a:pt x="1" y="634"/>
                  </a:cubicBezTo>
                  <a:cubicBezTo>
                    <a:pt x="1" y="968"/>
                    <a:pt x="268" y="1235"/>
                    <a:pt x="635" y="1235"/>
                  </a:cubicBezTo>
                  <a:lnTo>
                    <a:pt x="31290" y="1235"/>
                  </a:lnTo>
                  <a:cubicBezTo>
                    <a:pt x="31657" y="1235"/>
                    <a:pt x="31924" y="968"/>
                    <a:pt x="31924" y="634"/>
                  </a:cubicBezTo>
                  <a:cubicBezTo>
                    <a:pt x="31924" y="268"/>
                    <a:pt x="31657" y="1"/>
                    <a:pt x="312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3" name="Google Shape;1163;p31"/>
          <p:cNvGrpSpPr/>
          <p:nvPr/>
        </p:nvGrpSpPr>
        <p:grpSpPr>
          <a:xfrm>
            <a:off x="4997925" y="3139442"/>
            <a:ext cx="1074461" cy="582736"/>
            <a:chOff x="5005702" y="3444355"/>
            <a:chExt cx="1282479" cy="582736"/>
          </a:xfrm>
        </p:grpSpPr>
        <p:sp>
          <p:nvSpPr>
            <p:cNvPr id="1164" name="Google Shape;1164;p31"/>
            <p:cNvSpPr/>
            <p:nvPr/>
          </p:nvSpPr>
          <p:spPr>
            <a:xfrm>
              <a:off x="5005702" y="3721092"/>
              <a:ext cx="305999" cy="305999"/>
            </a:xfrm>
            <a:custGeom>
              <a:avLst/>
              <a:gdLst/>
              <a:ahLst/>
              <a:cxnLst/>
              <a:rect l="l" t="t" r="r" b="b"/>
              <a:pathLst>
                <a:path w="12910" h="12910" extrusionOk="0">
                  <a:moveTo>
                    <a:pt x="12276" y="1"/>
                  </a:moveTo>
                  <a:cubicBezTo>
                    <a:pt x="5504" y="1"/>
                    <a:pt x="0" y="5505"/>
                    <a:pt x="0" y="12310"/>
                  </a:cubicBezTo>
                  <a:cubicBezTo>
                    <a:pt x="0" y="12643"/>
                    <a:pt x="267" y="12910"/>
                    <a:pt x="601" y="12910"/>
                  </a:cubicBezTo>
                  <a:cubicBezTo>
                    <a:pt x="968" y="12910"/>
                    <a:pt x="1235" y="12643"/>
                    <a:pt x="1235" y="12310"/>
                  </a:cubicBezTo>
                  <a:cubicBezTo>
                    <a:pt x="1235" y="6205"/>
                    <a:pt x="6205" y="1235"/>
                    <a:pt x="12276" y="1235"/>
                  </a:cubicBezTo>
                  <a:cubicBezTo>
                    <a:pt x="12643" y="1235"/>
                    <a:pt x="12910" y="968"/>
                    <a:pt x="12910" y="634"/>
                  </a:cubicBezTo>
                  <a:cubicBezTo>
                    <a:pt x="12910" y="268"/>
                    <a:pt x="12643" y="1"/>
                    <a:pt x="12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1"/>
            <p:cNvSpPr/>
            <p:nvPr/>
          </p:nvSpPr>
          <p:spPr>
            <a:xfrm>
              <a:off x="5982181" y="3444355"/>
              <a:ext cx="305999" cy="305999"/>
            </a:xfrm>
            <a:custGeom>
              <a:avLst/>
              <a:gdLst/>
              <a:ahLst/>
              <a:cxnLst/>
              <a:rect l="l" t="t" r="r" b="b"/>
              <a:pathLst>
                <a:path w="12910" h="12910" extrusionOk="0">
                  <a:moveTo>
                    <a:pt x="12276" y="1"/>
                  </a:moveTo>
                  <a:cubicBezTo>
                    <a:pt x="11942" y="1"/>
                    <a:pt x="11675" y="268"/>
                    <a:pt x="11675" y="634"/>
                  </a:cubicBezTo>
                  <a:cubicBezTo>
                    <a:pt x="11675" y="6705"/>
                    <a:pt x="6705" y="11676"/>
                    <a:pt x="601" y="11676"/>
                  </a:cubicBezTo>
                  <a:cubicBezTo>
                    <a:pt x="267" y="11676"/>
                    <a:pt x="0" y="11943"/>
                    <a:pt x="0" y="12309"/>
                  </a:cubicBezTo>
                  <a:cubicBezTo>
                    <a:pt x="0" y="12643"/>
                    <a:pt x="267" y="12910"/>
                    <a:pt x="601" y="12910"/>
                  </a:cubicBezTo>
                  <a:cubicBezTo>
                    <a:pt x="7406" y="12910"/>
                    <a:pt x="12910" y="7406"/>
                    <a:pt x="12910" y="634"/>
                  </a:cubicBezTo>
                  <a:cubicBezTo>
                    <a:pt x="12910" y="268"/>
                    <a:pt x="12643" y="1"/>
                    <a:pt x="12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1"/>
            <p:cNvSpPr/>
            <p:nvPr/>
          </p:nvSpPr>
          <p:spPr>
            <a:xfrm>
              <a:off x="5254752" y="3721092"/>
              <a:ext cx="756679" cy="29273"/>
            </a:xfrm>
            <a:custGeom>
              <a:avLst/>
              <a:gdLst/>
              <a:ahLst/>
              <a:cxnLst/>
              <a:rect l="l" t="t" r="r" b="b"/>
              <a:pathLst>
                <a:path w="31924" h="1235" extrusionOk="0">
                  <a:moveTo>
                    <a:pt x="635" y="1"/>
                  </a:moveTo>
                  <a:cubicBezTo>
                    <a:pt x="268" y="1"/>
                    <a:pt x="1" y="268"/>
                    <a:pt x="1" y="634"/>
                  </a:cubicBezTo>
                  <a:cubicBezTo>
                    <a:pt x="1" y="968"/>
                    <a:pt x="268" y="1235"/>
                    <a:pt x="635" y="1235"/>
                  </a:cubicBezTo>
                  <a:lnTo>
                    <a:pt x="31290" y="1235"/>
                  </a:lnTo>
                  <a:cubicBezTo>
                    <a:pt x="31657" y="1235"/>
                    <a:pt x="31924" y="968"/>
                    <a:pt x="31924" y="634"/>
                  </a:cubicBezTo>
                  <a:cubicBezTo>
                    <a:pt x="31924" y="268"/>
                    <a:pt x="31657" y="1"/>
                    <a:pt x="312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7" name="Google Shape;1167;p31"/>
          <p:cNvSpPr/>
          <p:nvPr/>
        </p:nvSpPr>
        <p:spPr>
          <a:xfrm>
            <a:off x="951313" y="2404650"/>
            <a:ext cx="2151300" cy="966900"/>
          </a:xfrm>
          <a:prstGeom prst="roundRect">
            <a:avLst>
              <a:gd name="adj" fmla="val 16667"/>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1"/>
          <p:cNvSpPr/>
          <p:nvPr/>
        </p:nvSpPr>
        <p:spPr>
          <a:xfrm>
            <a:off x="6045138" y="2404650"/>
            <a:ext cx="2151300" cy="966900"/>
          </a:xfrm>
          <a:prstGeom prst="roundRect">
            <a:avLst>
              <a:gd name="adj" fmla="val 16667"/>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1"/>
          <p:cNvSpPr/>
          <p:nvPr/>
        </p:nvSpPr>
        <p:spPr>
          <a:xfrm>
            <a:off x="1058188" y="2555552"/>
            <a:ext cx="1940400" cy="66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rgbClr val="000000"/>
                </a:solidFill>
                <a:latin typeface="Fira Sans"/>
                <a:ea typeface="Fira Sans"/>
                <a:cs typeface="Fira Sans"/>
                <a:sym typeface="Fira Sans"/>
              </a:rPr>
              <a:t>Lack of features when extracting APK files.</a:t>
            </a:r>
          </a:p>
        </p:txBody>
      </p:sp>
      <p:sp>
        <p:nvSpPr>
          <p:cNvPr id="1170" name="Google Shape;1170;p31"/>
          <p:cNvSpPr/>
          <p:nvPr/>
        </p:nvSpPr>
        <p:spPr>
          <a:xfrm>
            <a:off x="6152089" y="2555552"/>
            <a:ext cx="1943100" cy="66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rgbClr val="000000"/>
                </a:solidFill>
                <a:latin typeface="Fira Sans"/>
                <a:ea typeface="Fira Sans"/>
                <a:cs typeface="Fira Sans"/>
                <a:sym typeface="Fira Sans"/>
              </a:rPr>
              <a:t>Problem with detecting and categorizing  malware especially with the presence of obfuscation techniques</a:t>
            </a:r>
          </a:p>
        </p:txBody>
      </p:sp>
      <p:sp>
        <p:nvSpPr>
          <p:cNvPr id="1171" name="Google Shape;1171;p31"/>
          <p:cNvSpPr/>
          <p:nvPr/>
        </p:nvSpPr>
        <p:spPr>
          <a:xfrm>
            <a:off x="542693" y="1071700"/>
            <a:ext cx="3398120" cy="966900"/>
          </a:xfrm>
          <a:prstGeom prst="roundRect">
            <a:avLst>
              <a:gd name="adj" fmla="val 16667"/>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1"/>
          <p:cNvSpPr/>
          <p:nvPr/>
        </p:nvSpPr>
        <p:spPr>
          <a:xfrm>
            <a:off x="5206938" y="1071700"/>
            <a:ext cx="3654564" cy="966900"/>
          </a:xfrm>
          <a:prstGeom prst="roundRect">
            <a:avLst>
              <a:gd name="adj" fmla="val 16667"/>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1"/>
          <p:cNvSpPr/>
          <p:nvPr/>
        </p:nvSpPr>
        <p:spPr>
          <a:xfrm>
            <a:off x="602166" y="1222622"/>
            <a:ext cx="3231772" cy="66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rgbClr val="000000"/>
                </a:solidFill>
                <a:latin typeface="Fira Sans"/>
                <a:ea typeface="Fira Sans"/>
                <a:cs typeface="Fira Sans"/>
                <a:sym typeface="Fira Sans"/>
              </a:rPr>
              <a:t>Malware detection system encounters difficulties --&gt; how relatively low in accuracy</a:t>
            </a:r>
          </a:p>
        </p:txBody>
      </p:sp>
      <p:sp>
        <p:nvSpPr>
          <p:cNvPr id="1174" name="Google Shape;1174;p31"/>
          <p:cNvSpPr/>
          <p:nvPr/>
        </p:nvSpPr>
        <p:spPr>
          <a:xfrm>
            <a:off x="5311037" y="1222597"/>
            <a:ext cx="3453821" cy="66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rgbClr val="000000"/>
                </a:solidFill>
                <a:latin typeface="Fira Sans"/>
                <a:ea typeface="Fira Sans"/>
                <a:cs typeface="Fira Sans"/>
                <a:sym typeface="Fira Sans"/>
              </a:rPr>
              <a:t>Algorithm uses only static features, So the efficiency is based on these features alone. It does predict the malware with much accuracy when dynamic features are considered along with static features.</a:t>
            </a:r>
          </a:p>
        </p:txBody>
      </p:sp>
      <p:grpSp>
        <p:nvGrpSpPr>
          <p:cNvPr id="1175" name="Google Shape;1175;p31"/>
          <p:cNvGrpSpPr/>
          <p:nvPr/>
        </p:nvGrpSpPr>
        <p:grpSpPr>
          <a:xfrm>
            <a:off x="3615086" y="2888100"/>
            <a:ext cx="1715486" cy="1650853"/>
            <a:chOff x="4793179" y="2395564"/>
            <a:chExt cx="1406367" cy="1353380"/>
          </a:xfrm>
        </p:grpSpPr>
        <p:sp>
          <p:nvSpPr>
            <p:cNvPr id="1176" name="Google Shape;1176;p31"/>
            <p:cNvSpPr/>
            <p:nvPr/>
          </p:nvSpPr>
          <p:spPr>
            <a:xfrm>
              <a:off x="4793179" y="2395564"/>
              <a:ext cx="1406367" cy="1353380"/>
            </a:xfrm>
            <a:custGeom>
              <a:avLst/>
              <a:gdLst/>
              <a:ahLst/>
              <a:cxnLst/>
              <a:rect l="l" t="t" r="r" b="b"/>
              <a:pathLst>
                <a:path w="48756" h="46915" extrusionOk="0">
                  <a:moveTo>
                    <a:pt x="25320" y="0"/>
                  </a:moveTo>
                  <a:cubicBezTo>
                    <a:pt x="19205" y="0"/>
                    <a:pt x="13201" y="2386"/>
                    <a:pt x="8724" y="6883"/>
                  </a:cubicBezTo>
                  <a:cubicBezTo>
                    <a:pt x="2007" y="13570"/>
                    <a:pt x="1" y="23662"/>
                    <a:pt x="3648" y="32446"/>
                  </a:cubicBezTo>
                  <a:cubicBezTo>
                    <a:pt x="7265" y="41200"/>
                    <a:pt x="15806" y="46914"/>
                    <a:pt x="25290" y="46914"/>
                  </a:cubicBezTo>
                  <a:cubicBezTo>
                    <a:pt x="38269" y="46914"/>
                    <a:pt x="48755" y="36397"/>
                    <a:pt x="48755" y="23449"/>
                  </a:cubicBezTo>
                  <a:cubicBezTo>
                    <a:pt x="48755" y="13965"/>
                    <a:pt x="43041" y="5424"/>
                    <a:pt x="34287" y="1777"/>
                  </a:cubicBezTo>
                  <a:cubicBezTo>
                    <a:pt x="31384" y="581"/>
                    <a:pt x="28338" y="0"/>
                    <a:pt x="253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7" name="Google Shape;1177;p31"/>
            <p:cNvGrpSpPr/>
            <p:nvPr/>
          </p:nvGrpSpPr>
          <p:grpSpPr>
            <a:xfrm>
              <a:off x="4955623" y="2535620"/>
              <a:ext cx="1082065" cy="1044962"/>
              <a:chOff x="5071548" y="-1403230"/>
              <a:chExt cx="1082065" cy="1044962"/>
            </a:xfrm>
          </p:grpSpPr>
          <p:sp>
            <p:nvSpPr>
              <p:cNvPr id="1178" name="Google Shape;1178;p31"/>
              <p:cNvSpPr/>
              <p:nvPr/>
            </p:nvSpPr>
            <p:spPr>
              <a:xfrm>
                <a:off x="5071548" y="-970848"/>
                <a:ext cx="827784" cy="612580"/>
              </a:xfrm>
              <a:custGeom>
                <a:avLst/>
                <a:gdLst/>
                <a:ahLst/>
                <a:cxnLst/>
                <a:rect l="l" t="t" r="r" b="b"/>
                <a:pathLst>
                  <a:path w="24183" h="17896" extrusionOk="0">
                    <a:moveTo>
                      <a:pt x="1" y="1"/>
                    </a:moveTo>
                    <a:lnTo>
                      <a:pt x="1" y="17896"/>
                    </a:lnTo>
                    <a:lnTo>
                      <a:pt x="24182" y="17896"/>
                    </a:lnTo>
                    <a:lnTo>
                      <a:pt x="241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1"/>
              <p:cNvSpPr/>
              <p:nvPr/>
            </p:nvSpPr>
            <p:spPr>
              <a:xfrm>
                <a:off x="5071548" y="-759723"/>
                <a:ext cx="827784" cy="401449"/>
              </a:xfrm>
              <a:custGeom>
                <a:avLst/>
                <a:gdLst/>
                <a:ahLst/>
                <a:cxnLst/>
                <a:rect l="l" t="t" r="r" b="b"/>
                <a:pathLst>
                  <a:path w="24183" h="11728" extrusionOk="0">
                    <a:moveTo>
                      <a:pt x="8323" y="0"/>
                    </a:moveTo>
                    <a:lnTo>
                      <a:pt x="1" y="11728"/>
                    </a:lnTo>
                    <a:lnTo>
                      <a:pt x="24182" y="11728"/>
                    </a:lnTo>
                    <a:lnTo>
                      <a:pt x="159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1"/>
              <p:cNvSpPr/>
              <p:nvPr/>
            </p:nvSpPr>
            <p:spPr>
              <a:xfrm>
                <a:off x="5071548" y="-970438"/>
                <a:ext cx="827784" cy="419009"/>
              </a:xfrm>
              <a:custGeom>
                <a:avLst/>
                <a:gdLst/>
                <a:ahLst/>
                <a:cxnLst/>
                <a:rect l="l" t="t" r="r" b="b"/>
                <a:pathLst>
                  <a:path w="24183" h="12241" extrusionOk="0">
                    <a:moveTo>
                      <a:pt x="1" y="1"/>
                    </a:moveTo>
                    <a:lnTo>
                      <a:pt x="12109" y="12240"/>
                    </a:lnTo>
                    <a:lnTo>
                      <a:pt x="241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1"/>
              <p:cNvSpPr/>
              <p:nvPr/>
            </p:nvSpPr>
            <p:spPr>
              <a:xfrm>
                <a:off x="5600525" y="-1403230"/>
                <a:ext cx="553088" cy="553465"/>
              </a:xfrm>
              <a:custGeom>
                <a:avLst/>
                <a:gdLst/>
                <a:ahLst/>
                <a:cxnLst/>
                <a:rect l="l" t="t" r="r" b="b"/>
                <a:pathLst>
                  <a:path w="16158" h="16169" extrusionOk="0">
                    <a:moveTo>
                      <a:pt x="8073" y="0"/>
                    </a:moveTo>
                    <a:cubicBezTo>
                      <a:pt x="3620" y="0"/>
                      <a:pt x="1" y="3620"/>
                      <a:pt x="1" y="8085"/>
                    </a:cubicBezTo>
                    <a:cubicBezTo>
                      <a:pt x="1" y="12549"/>
                      <a:pt x="3620" y="16169"/>
                      <a:pt x="8073" y="16169"/>
                    </a:cubicBezTo>
                    <a:cubicBezTo>
                      <a:pt x="12538" y="16169"/>
                      <a:pt x="16158" y="12549"/>
                      <a:pt x="16158" y="8085"/>
                    </a:cubicBezTo>
                    <a:cubicBezTo>
                      <a:pt x="16158" y="3620"/>
                      <a:pt x="12538" y="0"/>
                      <a:pt x="80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1"/>
              <p:cNvSpPr/>
              <p:nvPr/>
            </p:nvSpPr>
            <p:spPr>
              <a:xfrm>
                <a:off x="5737475" y="-1283839"/>
                <a:ext cx="278803" cy="315498"/>
              </a:xfrm>
              <a:custGeom>
                <a:avLst/>
                <a:gdLst/>
                <a:ahLst/>
                <a:cxnLst/>
                <a:rect l="l" t="t" r="r" b="b"/>
                <a:pathLst>
                  <a:path w="8145" h="9217" extrusionOk="0">
                    <a:moveTo>
                      <a:pt x="8097" y="1727"/>
                    </a:moveTo>
                    <a:lnTo>
                      <a:pt x="4084" y="1"/>
                    </a:lnTo>
                    <a:lnTo>
                      <a:pt x="4084" y="1"/>
                    </a:lnTo>
                    <a:lnTo>
                      <a:pt x="4084" y="1"/>
                    </a:lnTo>
                    <a:lnTo>
                      <a:pt x="4084" y="1"/>
                    </a:lnTo>
                    <a:lnTo>
                      <a:pt x="4084" y="1"/>
                    </a:lnTo>
                    <a:lnTo>
                      <a:pt x="60" y="1727"/>
                    </a:lnTo>
                    <a:cubicBezTo>
                      <a:pt x="60" y="1727"/>
                      <a:pt x="0" y="6978"/>
                      <a:pt x="4084" y="9216"/>
                    </a:cubicBezTo>
                    <a:lnTo>
                      <a:pt x="4084" y="9216"/>
                    </a:lnTo>
                    <a:lnTo>
                      <a:pt x="4084" y="9216"/>
                    </a:lnTo>
                    <a:lnTo>
                      <a:pt x="4084" y="9216"/>
                    </a:lnTo>
                    <a:lnTo>
                      <a:pt x="4084" y="9216"/>
                    </a:lnTo>
                    <a:cubicBezTo>
                      <a:pt x="8144" y="6978"/>
                      <a:pt x="8097" y="1727"/>
                      <a:pt x="8097" y="1727"/>
                    </a:cubicBezTo>
                    <a:close/>
                    <a:moveTo>
                      <a:pt x="4084" y="7847"/>
                    </a:moveTo>
                    <a:lnTo>
                      <a:pt x="4084" y="7847"/>
                    </a:lnTo>
                    <a:lnTo>
                      <a:pt x="4084" y="7847"/>
                    </a:lnTo>
                    <a:lnTo>
                      <a:pt x="4084" y="7847"/>
                    </a:lnTo>
                    <a:lnTo>
                      <a:pt x="4084" y="7847"/>
                    </a:lnTo>
                    <a:cubicBezTo>
                      <a:pt x="1203" y="6275"/>
                      <a:pt x="1250" y="2573"/>
                      <a:pt x="1250" y="2573"/>
                    </a:cubicBezTo>
                    <a:lnTo>
                      <a:pt x="4084" y="1370"/>
                    </a:lnTo>
                    <a:lnTo>
                      <a:pt x="4084" y="1370"/>
                    </a:lnTo>
                    <a:lnTo>
                      <a:pt x="4084" y="1370"/>
                    </a:lnTo>
                    <a:lnTo>
                      <a:pt x="4084" y="1370"/>
                    </a:lnTo>
                    <a:lnTo>
                      <a:pt x="4084" y="1370"/>
                    </a:lnTo>
                    <a:lnTo>
                      <a:pt x="6906" y="2573"/>
                    </a:lnTo>
                    <a:cubicBezTo>
                      <a:pt x="6906" y="2573"/>
                      <a:pt x="6942" y="6264"/>
                      <a:pt x="4084" y="784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1"/>
              <p:cNvSpPr/>
              <p:nvPr/>
            </p:nvSpPr>
            <p:spPr>
              <a:xfrm>
                <a:off x="5674699" y="-1197445"/>
                <a:ext cx="246216" cy="199356"/>
              </a:xfrm>
              <a:custGeom>
                <a:avLst/>
                <a:gdLst/>
                <a:ahLst/>
                <a:cxnLst/>
                <a:rect l="l" t="t" r="r" b="b"/>
                <a:pathLst>
                  <a:path w="7193" h="5824" extrusionOk="0">
                    <a:moveTo>
                      <a:pt x="6394" y="1"/>
                    </a:moveTo>
                    <a:lnTo>
                      <a:pt x="2322" y="4228"/>
                    </a:lnTo>
                    <a:lnTo>
                      <a:pt x="798" y="2680"/>
                    </a:lnTo>
                    <a:lnTo>
                      <a:pt x="1" y="3478"/>
                    </a:lnTo>
                    <a:lnTo>
                      <a:pt x="2358" y="5823"/>
                    </a:lnTo>
                    <a:lnTo>
                      <a:pt x="7192" y="763"/>
                    </a:lnTo>
                    <a:lnTo>
                      <a:pt x="63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32"/>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OBJECTIVE</a:t>
            </a:r>
            <a:endParaRPr dirty="0"/>
          </a:p>
        </p:txBody>
      </p:sp>
      <p:sp>
        <p:nvSpPr>
          <p:cNvPr id="1189" name="Google Shape;1189;p32"/>
          <p:cNvSpPr/>
          <p:nvPr/>
        </p:nvSpPr>
        <p:spPr>
          <a:xfrm>
            <a:off x="3144644" y="3295065"/>
            <a:ext cx="5286479" cy="677502"/>
          </a:xfrm>
          <a:custGeom>
            <a:avLst/>
            <a:gdLst/>
            <a:ahLst/>
            <a:cxnLst/>
            <a:rect l="l" t="t" r="r" b="b"/>
            <a:pathLst>
              <a:path w="104795" h="11360" extrusionOk="0">
                <a:moveTo>
                  <a:pt x="2884" y="0"/>
                </a:moveTo>
                <a:lnTo>
                  <a:pt x="104795" y="0"/>
                </a:lnTo>
                <a:lnTo>
                  <a:pt x="104795" y="11359"/>
                </a:lnTo>
                <a:lnTo>
                  <a:pt x="2884" y="11359"/>
                </a:lnTo>
                <a:lnTo>
                  <a:pt x="0" y="567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2"/>
          <p:cNvSpPr/>
          <p:nvPr/>
        </p:nvSpPr>
        <p:spPr>
          <a:xfrm>
            <a:off x="677608" y="3601879"/>
            <a:ext cx="937756" cy="95796"/>
          </a:xfrm>
          <a:custGeom>
            <a:avLst/>
            <a:gdLst/>
            <a:ahLst/>
            <a:cxnLst/>
            <a:rect l="l" t="t" r="r" b="b"/>
            <a:pathLst>
              <a:path w="24290" h="2448" extrusionOk="0">
                <a:moveTo>
                  <a:pt x="23056" y="0"/>
                </a:moveTo>
                <a:lnTo>
                  <a:pt x="1" y="0"/>
                </a:lnTo>
                <a:lnTo>
                  <a:pt x="1" y="2447"/>
                </a:lnTo>
                <a:lnTo>
                  <a:pt x="23056" y="2447"/>
                </a:lnTo>
                <a:cubicBezTo>
                  <a:pt x="23733" y="2447"/>
                  <a:pt x="24290" y="1890"/>
                  <a:pt x="24290" y="1214"/>
                </a:cubicBezTo>
                <a:cubicBezTo>
                  <a:pt x="24290" y="537"/>
                  <a:pt x="23733" y="0"/>
                  <a:pt x="230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2"/>
          <p:cNvSpPr/>
          <p:nvPr/>
        </p:nvSpPr>
        <p:spPr>
          <a:xfrm>
            <a:off x="3483758" y="3295064"/>
            <a:ext cx="4522818" cy="677503"/>
          </a:xfrm>
          <a:custGeom>
            <a:avLst/>
            <a:gdLst/>
            <a:ahLst/>
            <a:cxnLst/>
            <a:rect l="l" t="t" r="r" b="b"/>
            <a:pathLst>
              <a:path w="85361" h="11360" extrusionOk="0">
                <a:moveTo>
                  <a:pt x="1" y="0"/>
                </a:moveTo>
                <a:lnTo>
                  <a:pt x="2726" y="11359"/>
                </a:lnTo>
                <a:lnTo>
                  <a:pt x="85360" y="11359"/>
                </a:lnTo>
                <a:lnTo>
                  <a:pt x="82655" y="0"/>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2"/>
          <p:cNvSpPr/>
          <p:nvPr/>
        </p:nvSpPr>
        <p:spPr>
          <a:xfrm>
            <a:off x="2484810" y="1466456"/>
            <a:ext cx="5946310" cy="444545"/>
          </a:xfrm>
          <a:custGeom>
            <a:avLst/>
            <a:gdLst/>
            <a:ahLst/>
            <a:cxnLst/>
            <a:rect l="l" t="t" r="r" b="b"/>
            <a:pathLst>
              <a:path w="114742" h="11360" extrusionOk="0">
                <a:moveTo>
                  <a:pt x="2885" y="1"/>
                </a:moveTo>
                <a:lnTo>
                  <a:pt x="114742" y="1"/>
                </a:lnTo>
                <a:lnTo>
                  <a:pt x="114742" y="11359"/>
                </a:lnTo>
                <a:lnTo>
                  <a:pt x="2885" y="11359"/>
                </a:lnTo>
                <a:lnTo>
                  <a:pt x="1" y="569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2"/>
          <p:cNvSpPr/>
          <p:nvPr/>
        </p:nvSpPr>
        <p:spPr>
          <a:xfrm>
            <a:off x="2968324" y="1466456"/>
            <a:ext cx="4939124" cy="444545"/>
          </a:xfrm>
          <a:custGeom>
            <a:avLst/>
            <a:gdLst/>
            <a:ahLst/>
            <a:cxnLst/>
            <a:rect l="l" t="t" r="r" b="b"/>
            <a:pathLst>
              <a:path w="95307" h="11360" extrusionOk="0">
                <a:moveTo>
                  <a:pt x="0" y="1"/>
                </a:moveTo>
                <a:lnTo>
                  <a:pt x="2686" y="11359"/>
                </a:lnTo>
                <a:lnTo>
                  <a:pt x="95306" y="11359"/>
                </a:lnTo>
                <a:lnTo>
                  <a:pt x="92621" y="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2"/>
          <p:cNvSpPr/>
          <p:nvPr/>
        </p:nvSpPr>
        <p:spPr>
          <a:xfrm>
            <a:off x="713219" y="1640828"/>
            <a:ext cx="553774" cy="95796"/>
          </a:xfrm>
          <a:custGeom>
            <a:avLst/>
            <a:gdLst/>
            <a:ahLst/>
            <a:cxnLst/>
            <a:rect l="l" t="t" r="r" b="b"/>
            <a:pathLst>
              <a:path w="14344" h="2448" extrusionOk="0">
                <a:moveTo>
                  <a:pt x="14343" y="1234"/>
                </a:moveTo>
                <a:cubicBezTo>
                  <a:pt x="14343" y="558"/>
                  <a:pt x="13786" y="1"/>
                  <a:pt x="13110" y="1"/>
                </a:cubicBezTo>
                <a:lnTo>
                  <a:pt x="1" y="1"/>
                </a:lnTo>
                <a:lnTo>
                  <a:pt x="1" y="2447"/>
                </a:lnTo>
                <a:lnTo>
                  <a:pt x="13110" y="2447"/>
                </a:lnTo>
                <a:cubicBezTo>
                  <a:pt x="13786" y="2447"/>
                  <a:pt x="14343" y="1910"/>
                  <a:pt x="14343" y="12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2"/>
          <p:cNvSpPr/>
          <p:nvPr/>
        </p:nvSpPr>
        <p:spPr>
          <a:xfrm>
            <a:off x="2788435" y="2268276"/>
            <a:ext cx="5642688" cy="734862"/>
          </a:xfrm>
          <a:custGeom>
            <a:avLst/>
            <a:gdLst/>
            <a:ahLst/>
            <a:cxnLst/>
            <a:rect l="l" t="t" r="r" b="b"/>
            <a:pathLst>
              <a:path w="109769" h="11339" extrusionOk="0">
                <a:moveTo>
                  <a:pt x="2885" y="0"/>
                </a:moveTo>
                <a:lnTo>
                  <a:pt x="109769" y="0"/>
                </a:lnTo>
                <a:lnTo>
                  <a:pt x="109769" y="11339"/>
                </a:lnTo>
                <a:lnTo>
                  <a:pt x="2885" y="11339"/>
                </a:lnTo>
                <a:lnTo>
                  <a:pt x="1" y="567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2"/>
          <p:cNvSpPr/>
          <p:nvPr/>
        </p:nvSpPr>
        <p:spPr>
          <a:xfrm>
            <a:off x="3219875" y="2268276"/>
            <a:ext cx="4687574" cy="734862"/>
          </a:xfrm>
          <a:custGeom>
            <a:avLst/>
            <a:gdLst/>
            <a:ahLst/>
            <a:cxnLst/>
            <a:rect l="l" t="t" r="r" b="b"/>
            <a:pathLst>
              <a:path w="90453" h="11339" extrusionOk="0">
                <a:moveTo>
                  <a:pt x="0" y="0"/>
                </a:moveTo>
                <a:lnTo>
                  <a:pt x="2686" y="11339"/>
                </a:lnTo>
                <a:lnTo>
                  <a:pt x="90452" y="11339"/>
                </a:lnTo>
                <a:lnTo>
                  <a:pt x="87747" y="0"/>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2"/>
          <p:cNvSpPr/>
          <p:nvPr/>
        </p:nvSpPr>
        <p:spPr>
          <a:xfrm>
            <a:off x="722784" y="2604841"/>
            <a:ext cx="745765" cy="96540"/>
          </a:xfrm>
          <a:custGeom>
            <a:avLst/>
            <a:gdLst/>
            <a:ahLst/>
            <a:cxnLst/>
            <a:rect l="l" t="t" r="r" b="b"/>
            <a:pathLst>
              <a:path w="19317" h="2467" extrusionOk="0">
                <a:moveTo>
                  <a:pt x="18083" y="0"/>
                </a:moveTo>
                <a:lnTo>
                  <a:pt x="1" y="0"/>
                </a:lnTo>
                <a:lnTo>
                  <a:pt x="1" y="2467"/>
                </a:lnTo>
                <a:lnTo>
                  <a:pt x="18083" y="2467"/>
                </a:lnTo>
                <a:cubicBezTo>
                  <a:pt x="18760" y="2467"/>
                  <a:pt x="19317" y="1910"/>
                  <a:pt x="19317" y="1234"/>
                </a:cubicBezTo>
                <a:cubicBezTo>
                  <a:pt x="19317" y="557"/>
                  <a:pt x="18760" y="0"/>
                  <a:pt x="180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8" name="Google Shape;1198;p32"/>
          <p:cNvSpPr txBox="1"/>
          <p:nvPr/>
        </p:nvSpPr>
        <p:spPr>
          <a:xfrm>
            <a:off x="3513312" y="2268276"/>
            <a:ext cx="444000" cy="734862"/>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b="1" dirty="0">
                <a:solidFill>
                  <a:schemeClr val="dk1"/>
                </a:solidFill>
                <a:latin typeface="Fira Sans"/>
                <a:ea typeface="Fira Sans"/>
                <a:cs typeface="Fira Sans"/>
                <a:sym typeface="Fira Sans"/>
              </a:rPr>
              <a:t>2.</a:t>
            </a:r>
            <a:endParaRPr b="1" dirty="0">
              <a:solidFill>
                <a:schemeClr val="dk1"/>
              </a:solidFill>
              <a:latin typeface="Fira Sans"/>
              <a:ea typeface="Fira Sans"/>
              <a:cs typeface="Fira Sans"/>
              <a:sym typeface="Fira Sans"/>
            </a:endParaRPr>
          </a:p>
        </p:txBody>
      </p:sp>
      <p:sp>
        <p:nvSpPr>
          <p:cNvPr id="1202" name="Google Shape;1202;p32"/>
          <p:cNvSpPr txBox="1"/>
          <p:nvPr/>
        </p:nvSpPr>
        <p:spPr>
          <a:xfrm>
            <a:off x="3261758" y="1466455"/>
            <a:ext cx="444000" cy="444546"/>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b="1" dirty="0">
                <a:solidFill>
                  <a:schemeClr val="dk1"/>
                </a:solidFill>
                <a:latin typeface="Fira Sans"/>
                <a:ea typeface="Fira Sans"/>
                <a:cs typeface="Fira Sans"/>
                <a:sym typeface="Fira Sans"/>
              </a:rPr>
              <a:t>1.</a:t>
            </a:r>
            <a:endParaRPr b="1" dirty="0">
              <a:solidFill>
                <a:schemeClr val="dk1"/>
              </a:solidFill>
              <a:latin typeface="Fira Sans"/>
              <a:ea typeface="Fira Sans"/>
              <a:cs typeface="Fira Sans"/>
              <a:sym typeface="Fira Sans"/>
            </a:endParaRPr>
          </a:p>
        </p:txBody>
      </p:sp>
      <p:sp>
        <p:nvSpPr>
          <p:cNvPr id="1203" name="Google Shape;1203;p32"/>
          <p:cNvSpPr txBox="1"/>
          <p:nvPr/>
        </p:nvSpPr>
        <p:spPr>
          <a:xfrm>
            <a:off x="3790309" y="3295064"/>
            <a:ext cx="444000" cy="690135"/>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b="1" dirty="0">
                <a:solidFill>
                  <a:schemeClr val="dk1"/>
                </a:solidFill>
                <a:latin typeface="Fira Sans"/>
                <a:ea typeface="Fira Sans"/>
                <a:cs typeface="Fira Sans"/>
                <a:sym typeface="Fira Sans"/>
              </a:rPr>
              <a:t>3.</a:t>
            </a:r>
            <a:endParaRPr b="1" dirty="0">
              <a:solidFill>
                <a:schemeClr val="dk1"/>
              </a:solidFill>
              <a:latin typeface="Fira Sans"/>
              <a:ea typeface="Fira Sans"/>
              <a:cs typeface="Fira Sans"/>
              <a:sym typeface="Fira Sans"/>
            </a:endParaRPr>
          </a:p>
        </p:txBody>
      </p:sp>
      <p:sp>
        <p:nvSpPr>
          <p:cNvPr id="1205" name="Google Shape;1205;p32"/>
          <p:cNvSpPr txBox="1"/>
          <p:nvPr/>
        </p:nvSpPr>
        <p:spPr>
          <a:xfrm>
            <a:off x="3665712" y="1402171"/>
            <a:ext cx="3795900" cy="50883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1600"/>
              </a:spcAft>
              <a:buNone/>
            </a:pPr>
            <a:r>
              <a:rPr lang="en-US" sz="1200" dirty="0">
                <a:solidFill>
                  <a:schemeClr val="dk1"/>
                </a:solidFill>
                <a:latin typeface="Fira Sans"/>
                <a:ea typeface="Fira Sans"/>
                <a:cs typeface="Fira Sans"/>
                <a:sym typeface="Fira Sans"/>
              </a:rPr>
              <a:t>Build a high-performance neural network model for detecting Android malwares</a:t>
            </a:r>
          </a:p>
          <a:p>
            <a:pPr marL="0" lvl="0" indent="0" algn="l" rtl="0">
              <a:lnSpc>
                <a:spcPct val="115000"/>
              </a:lnSpc>
              <a:spcBef>
                <a:spcPts val="0"/>
              </a:spcBef>
              <a:spcAft>
                <a:spcPts val="1600"/>
              </a:spcAft>
              <a:buNone/>
            </a:pPr>
            <a:endParaRPr lang="en-US" sz="1200" dirty="0">
              <a:solidFill>
                <a:schemeClr val="dk1"/>
              </a:solidFill>
              <a:latin typeface="Fira Sans"/>
              <a:ea typeface="Fira Sans"/>
              <a:cs typeface="Fira Sans"/>
              <a:sym typeface="Fira Sans"/>
            </a:endParaRPr>
          </a:p>
        </p:txBody>
      </p:sp>
      <p:sp>
        <p:nvSpPr>
          <p:cNvPr id="1207" name="Google Shape;1207;p32"/>
          <p:cNvSpPr txBox="1"/>
          <p:nvPr/>
        </p:nvSpPr>
        <p:spPr>
          <a:xfrm>
            <a:off x="3900413" y="2307143"/>
            <a:ext cx="3988070" cy="758553"/>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1600"/>
              </a:spcAft>
              <a:buNone/>
            </a:pPr>
            <a:r>
              <a:rPr lang="en-US" sz="1200" dirty="0">
                <a:solidFill>
                  <a:schemeClr val="dk1"/>
                </a:solidFill>
                <a:latin typeface="Fira Sans"/>
                <a:ea typeface="Fira Sans"/>
                <a:cs typeface="Fira Sans"/>
                <a:sym typeface="Fira Sans"/>
              </a:rPr>
              <a:t>Build our dedicated dataset contains features of APK malwares.</a:t>
            </a:r>
          </a:p>
          <a:p>
            <a:pPr marL="0" lvl="0" indent="0" algn="just" rtl="0">
              <a:lnSpc>
                <a:spcPct val="115000"/>
              </a:lnSpc>
              <a:spcBef>
                <a:spcPts val="0"/>
              </a:spcBef>
              <a:spcAft>
                <a:spcPts val="1600"/>
              </a:spcAft>
              <a:buNone/>
            </a:pPr>
            <a:endParaRPr lang="en-US" sz="1200" dirty="0">
              <a:solidFill>
                <a:schemeClr val="dk1"/>
              </a:solidFill>
              <a:latin typeface="Fira Sans"/>
              <a:ea typeface="Fira Sans"/>
              <a:cs typeface="Fira Sans"/>
              <a:sym typeface="Fira Sans"/>
            </a:endParaRPr>
          </a:p>
          <a:p>
            <a:pPr marL="0" lvl="0" indent="0" algn="just" rtl="0">
              <a:lnSpc>
                <a:spcPct val="115000"/>
              </a:lnSpc>
              <a:spcBef>
                <a:spcPts val="0"/>
              </a:spcBef>
              <a:spcAft>
                <a:spcPts val="1600"/>
              </a:spcAft>
              <a:buNone/>
            </a:pPr>
            <a:endParaRPr lang="en-US" sz="1200" dirty="0">
              <a:solidFill>
                <a:schemeClr val="dk1"/>
              </a:solidFill>
              <a:latin typeface="Fira Sans"/>
              <a:ea typeface="Fira Sans"/>
              <a:cs typeface="Fira Sans"/>
              <a:sym typeface="Fira Sans"/>
            </a:endParaRPr>
          </a:p>
        </p:txBody>
      </p:sp>
      <p:sp>
        <p:nvSpPr>
          <p:cNvPr id="1208" name="Google Shape;1208;p32"/>
          <p:cNvSpPr txBox="1"/>
          <p:nvPr/>
        </p:nvSpPr>
        <p:spPr>
          <a:xfrm>
            <a:off x="4192762" y="3308255"/>
            <a:ext cx="3714686" cy="690135"/>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1600"/>
              </a:spcAft>
              <a:buNone/>
            </a:pPr>
            <a:r>
              <a:rPr lang="en-US" sz="1200" dirty="0">
                <a:solidFill>
                  <a:schemeClr val="dk1"/>
                </a:solidFill>
                <a:latin typeface="Fira Sans"/>
                <a:ea typeface="Fira Sans"/>
                <a:cs typeface="Fira Sans"/>
                <a:sym typeface="Fira Sans"/>
              </a:rPr>
              <a:t>Build a website with capability of detecting and labeling Android malwares</a:t>
            </a:r>
          </a:p>
          <a:p>
            <a:pPr marL="0" lvl="0" indent="0" algn="just" rtl="0">
              <a:lnSpc>
                <a:spcPct val="115000"/>
              </a:lnSpc>
              <a:spcBef>
                <a:spcPts val="0"/>
              </a:spcBef>
              <a:spcAft>
                <a:spcPts val="1600"/>
              </a:spcAft>
              <a:buNone/>
            </a:pPr>
            <a:endParaRPr lang="en-US" sz="1200" dirty="0">
              <a:solidFill>
                <a:schemeClr val="dk1"/>
              </a:solidFill>
              <a:latin typeface="Fira Sans"/>
              <a:ea typeface="Fira Sans"/>
              <a:cs typeface="Fira Sans"/>
              <a:sym typeface="Fira Sans"/>
            </a:endParaRPr>
          </a:p>
          <a:p>
            <a:pPr marL="0" lvl="0" indent="0" algn="just" rtl="0">
              <a:lnSpc>
                <a:spcPct val="115000"/>
              </a:lnSpc>
              <a:spcBef>
                <a:spcPts val="0"/>
              </a:spcBef>
              <a:spcAft>
                <a:spcPts val="1600"/>
              </a:spcAft>
              <a:buNone/>
            </a:pPr>
            <a:endParaRPr lang="en-US" sz="1200" dirty="0">
              <a:solidFill>
                <a:schemeClr val="dk1"/>
              </a:solidFill>
              <a:latin typeface="Fira Sans"/>
              <a:ea typeface="Fira Sans"/>
              <a:cs typeface="Fira Sans"/>
              <a:sym typeface="Fira Sans"/>
            </a:endParaRPr>
          </a:p>
        </p:txBody>
      </p:sp>
      <p:grpSp>
        <p:nvGrpSpPr>
          <p:cNvPr id="1209" name="Google Shape;1209;p32"/>
          <p:cNvGrpSpPr/>
          <p:nvPr/>
        </p:nvGrpSpPr>
        <p:grpSpPr>
          <a:xfrm>
            <a:off x="2152466" y="3330491"/>
            <a:ext cx="555735" cy="654708"/>
            <a:chOff x="4331024" y="3137098"/>
            <a:chExt cx="482409" cy="568323"/>
          </a:xfrm>
        </p:grpSpPr>
        <p:sp>
          <p:nvSpPr>
            <p:cNvPr id="1210" name="Google Shape;1210;p32"/>
            <p:cNvSpPr/>
            <p:nvPr/>
          </p:nvSpPr>
          <p:spPr>
            <a:xfrm>
              <a:off x="4331024" y="3137098"/>
              <a:ext cx="482409" cy="568323"/>
            </a:xfrm>
            <a:custGeom>
              <a:avLst/>
              <a:gdLst/>
              <a:ahLst/>
              <a:cxnLst/>
              <a:rect l="l" t="t" r="r" b="b"/>
              <a:pathLst>
                <a:path w="12836" h="15122" extrusionOk="0">
                  <a:moveTo>
                    <a:pt x="6413" y="0"/>
                  </a:moveTo>
                  <a:cubicBezTo>
                    <a:pt x="6337" y="0"/>
                    <a:pt x="6263" y="9"/>
                    <a:pt x="6192" y="27"/>
                  </a:cubicBezTo>
                  <a:lnTo>
                    <a:pt x="762" y="1265"/>
                  </a:lnTo>
                  <a:cubicBezTo>
                    <a:pt x="755" y="1265"/>
                    <a:pt x="747" y="1265"/>
                    <a:pt x="740" y="1265"/>
                  </a:cubicBezTo>
                  <a:cubicBezTo>
                    <a:pt x="345" y="1265"/>
                    <a:pt x="12" y="1571"/>
                    <a:pt x="0" y="1968"/>
                  </a:cubicBezTo>
                  <a:lnTo>
                    <a:pt x="0" y="5266"/>
                  </a:lnTo>
                  <a:cubicBezTo>
                    <a:pt x="0" y="6576"/>
                    <a:pt x="191" y="7873"/>
                    <a:pt x="584" y="9124"/>
                  </a:cubicBezTo>
                  <a:cubicBezTo>
                    <a:pt x="1131" y="10886"/>
                    <a:pt x="2108" y="12564"/>
                    <a:pt x="3632" y="13743"/>
                  </a:cubicBezTo>
                  <a:cubicBezTo>
                    <a:pt x="4441" y="14374"/>
                    <a:pt x="5358" y="14839"/>
                    <a:pt x="6358" y="15112"/>
                  </a:cubicBezTo>
                  <a:cubicBezTo>
                    <a:pt x="6382" y="15118"/>
                    <a:pt x="6412" y="15121"/>
                    <a:pt x="6442" y="15121"/>
                  </a:cubicBezTo>
                  <a:cubicBezTo>
                    <a:pt x="6471" y="15121"/>
                    <a:pt x="6501" y="15118"/>
                    <a:pt x="6525" y="15112"/>
                  </a:cubicBezTo>
                  <a:cubicBezTo>
                    <a:pt x="11204" y="13791"/>
                    <a:pt x="12835" y="9040"/>
                    <a:pt x="12835" y="5266"/>
                  </a:cubicBezTo>
                  <a:lnTo>
                    <a:pt x="12835" y="1968"/>
                  </a:lnTo>
                  <a:cubicBezTo>
                    <a:pt x="12812" y="1571"/>
                    <a:pt x="12479" y="1265"/>
                    <a:pt x="12095" y="1265"/>
                  </a:cubicBezTo>
                  <a:cubicBezTo>
                    <a:pt x="12088" y="1265"/>
                    <a:pt x="12081" y="1265"/>
                    <a:pt x="12073" y="1265"/>
                  </a:cubicBezTo>
                  <a:lnTo>
                    <a:pt x="6644" y="27"/>
                  </a:lnTo>
                  <a:cubicBezTo>
                    <a:pt x="6567" y="9"/>
                    <a:pt x="6489" y="0"/>
                    <a:pt x="64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2"/>
            <p:cNvSpPr/>
            <p:nvPr/>
          </p:nvSpPr>
          <p:spPr>
            <a:xfrm>
              <a:off x="4358760" y="3172539"/>
              <a:ext cx="426486" cy="500336"/>
            </a:xfrm>
            <a:custGeom>
              <a:avLst/>
              <a:gdLst/>
              <a:ahLst/>
              <a:cxnLst/>
              <a:rect l="l" t="t" r="r" b="b"/>
              <a:pathLst>
                <a:path w="11348" h="13313" extrusionOk="0">
                  <a:moveTo>
                    <a:pt x="5680" y="1"/>
                  </a:moveTo>
                  <a:lnTo>
                    <a:pt x="572" y="977"/>
                  </a:lnTo>
                  <a:cubicBezTo>
                    <a:pt x="565" y="977"/>
                    <a:pt x="558" y="977"/>
                    <a:pt x="551" y="977"/>
                  </a:cubicBezTo>
                  <a:cubicBezTo>
                    <a:pt x="262" y="977"/>
                    <a:pt x="12" y="1211"/>
                    <a:pt x="1" y="1501"/>
                  </a:cubicBezTo>
                  <a:lnTo>
                    <a:pt x="1" y="4502"/>
                  </a:lnTo>
                  <a:cubicBezTo>
                    <a:pt x="1" y="7847"/>
                    <a:pt x="1501" y="12169"/>
                    <a:pt x="5680" y="13312"/>
                  </a:cubicBezTo>
                  <a:lnTo>
                    <a:pt x="5727" y="13312"/>
                  </a:lnTo>
                  <a:cubicBezTo>
                    <a:pt x="9895" y="12169"/>
                    <a:pt x="11347" y="7847"/>
                    <a:pt x="11347" y="4502"/>
                  </a:cubicBezTo>
                  <a:lnTo>
                    <a:pt x="11347" y="1501"/>
                  </a:lnTo>
                  <a:cubicBezTo>
                    <a:pt x="11336" y="1211"/>
                    <a:pt x="11097" y="977"/>
                    <a:pt x="10809" y="977"/>
                  </a:cubicBezTo>
                  <a:cubicBezTo>
                    <a:pt x="10802" y="977"/>
                    <a:pt x="10795" y="977"/>
                    <a:pt x="10788" y="977"/>
                  </a:cubicBezTo>
                  <a:lnTo>
                    <a:pt x="56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2"/>
            <p:cNvSpPr/>
            <p:nvPr/>
          </p:nvSpPr>
          <p:spPr>
            <a:xfrm>
              <a:off x="4365036" y="3180619"/>
              <a:ext cx="413934" cy="484626"/>
            </a:xfrm>
            <a:custGeom>
              <a:avLst/>
              <a:gdLst/>
              <a:ahLst/>
              <a:cxnLst/>
              <a:rect l="l" t="t" r="r" b="b"/>
              <a:pathLst>
                <a:path w="11014" h="12895" extrusionOk="0">
                  <a:moveTo>
                    <a:pt x="10454" y="941"/>
                  </a:moveTo>
                  <a:cubicBezTo>
                    <a:pt x="10752" y="929"/>
                    <a:pt x="11002" y="1155"/>
                    <a:pt x="11014" y="1441"/>
                  </a:cubicBezTo>
                  <a:lnTo>
                    <a:pt x="11014" y="4358"/>
                  </a:lnTo>
                  <a:cubicBezTo>
                    <a:pt x="11014" y="7596"/>
                    <a:pt x="9597" y="11787"/>
                    <a:pt x="5560" y="12895"/>
                  </a:cubicBezTo>
                  <a:cubicBezTo>
                    <a:pt x="5537" y="12895"/>
                    <a:pt x="5525" y="12895"/>
                    <a:pt x="5513" y="12895"/>
                  </a:cubicBezTo>
                  <a:cubicBezTo>
                    <a:pt x="1465" y="11787"/>
                    <a:pt x="0" y="7596"/>
                    <a:pt x="0" y="4358"/>
                  </a:cubicBezTo>
                  <a:lnTo>
                    <a:pt x="0" y="1441"/>
                  </a:lnTo>
                  <a:cubicBezTo>
                    <a:pt x="12" y="1155"/>
                    <a:pt x="262" y="929"/>
                    <a:pt x="560" y="941"/>
                  </a:cubicBezTo>
                  <a:lnTo>
                    <a:pt x="5501" y="0"/>
                  </a:lnTo>
                  <a:close/>
                </a:path>
              </a:pathLst>
            </a:custGeom>
            <a:gradFill>
              <a:gsLst>
                <a:gs pos="0">
                  <a:srgbClr val="E7E7E7"/>
                </a:gs>
                <a:gs pos="100000">
                  <a:srgbClr val="A6A6A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2"/>
            <p:cNvSpPr/>
            <p:nvPr/>
          </p:nvSpPr>
          <p:spPr>
            <a:xfrm>
              <a:off x="4507323" y="3279047"/>
              <a:ext cx="129810" cy="129810"/>
            </a:xfrm>
            <a:custGeom>
              <a:avLst/>
              <a:gdLst/>
              <a:ahLst/>
              <a:cxnLst/>
              <a:rect l="l" t="t" r="r" b="b"/>
              <a:pathLst>
                <a:path w="3454" h="3454" extrusionOk="0">
                  <a:moveTo>
                    <a:pt x="1727" y="1"/>
                  </a:moveTo>
                  <a:cubicBezTo>
                    <a:pt x="774" y="1"/>
                    <a:pt x="0" y="775"/>
                    <a:pt x="0" y="1727"/>
                  </a:cubicBezTo>
                  <a:cubicBezTo>
                    <a:pt x="0" y="2680"/>
                    <a:pt x="774" y="3453"/>
                    <a:pt x="1727" y="3453"/>
                  </a:cubicBezTo>
                  <a:cubicBezTo>
                    <a:pt x="2679" y="3453"/>
                    <a:pt x="3453" y="2680"/>
                    <a:pt x="3453" y="1727"/>
                  </a:cubicBezTo>
                  <a:cubicBezTo>
                    <a:pt x="3453" y="775"/>
                    <a:pt x="2679" y="1"/>
                    <a:pt x="1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2"/>
            <p:cNvSpPr/>
            <p:nvPr/>
          </p:nvSpPr>
          <p:spPr>
            <a:xfrm>
              <a:off x="4446477" y="3405700"/>
              <a:ext cx="251051" cy="100270"/>
            </a:xfrm>
            <a:custGeom>
              <a:avLst/>
              <a:gdLst/>
              <a:ahLst/>
              <a:cxnLst/>
              <a:rect l="l" t="t" r="r" b="b"/>
              <a:pathLst>
                <a:path w="6680" h="2668" extrusionOk="0">
                  <a:moveTo>
                    <a:pt x="2072" y="0"/>
                  </a:moveTo>
                  <a:cubicBezTo>
                    <a:pt x="1191" y="357"/>
                    <a:pt x="488" y="1048"/>
                    <a:pt x="143" y="1941"/>
                  </a:cubicBezTo>
                  <a:cubicBezTo>
                    <a:pt x="0" y="2286"/>
                    <a:pt x="262" y="2667"/>
                    <a:pt x="643" y="2667"/>
                  </a:cubicBezTo>
                  <a:lnTo>
                    <a:pt x="6049" y="2667"/>
                  </a:lnTo>
                  <a:cubicBezTo>
                    <a:pt x="6430" y="2667"/>
                    <a:pt x="6680" y="2286"/>
                    <a:pt x="6537" y="1941"/>
                  </a:cubicBezTo>
                  <a:cubicBezTo>
                    <a:pt x="6191" y="1048"/>
                    <a:pt x="5501" y="357"/>
                    <a:pt x="4620" y="0"/>
                  </a:cubicBezTo>
                  <a:cubicBezTo>
                    <a:pt x="4245" y="292"/>
                    <a:pt x="3795" y="438"/>
                    <a:pt x="3346" y="438"/>
                  </a:cubicBezTo>
                  <a:cubicBezTo>
                    <a:pt x="2896" y="438"/>
                    <a:pt x="2447" y="292"/>
                    <a:pt x="2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5" name="Google Shape;1215;p32"/>
          <p:cNvGrpSpPr/>
          <p:nvPr/>
        </p:nvGrpSpPr>
        <p:grpSpPr>
          <a:xfrm>
            <a:off x="1822360" y="2307143"/>
            <a:ext cx="554696" cy="653149"/>
            <a:chOff x="2774016" y="3137098"/>
            <a:chExt cx="481507" cy="566970"/>
          </a:xfrm>
        </p:grpSpPr>
        <p:sp>
          <p:nvSpPr>
            <p:cNvPr id="1216" name="Google Shape;1216;p32"/>
            <p:cNvSpPr/>
            <p:nvPr/>
          </p:nvSpPr>
          <p:spPr>
            <a:xfrm>
              <a:off x="2774016" y="3137098"/>
              <a:ext cx="481507" cy="566970"/>
            </a:xfrm>
            <a:custGeom>
              <a:avLst/>
              <a:gdLst/>
              <a:ahLst/>
              <a:cxnLst/>
              <a:rect l="l" t="t" r="r" b="b"/>
              <a:pathLst>
                <a:path w="12812" h="15086" extrusionOk="0">
                  <a:moveTo>
                    <a:pt x="6412" y="0"/>
                  </a:moveTo>
                  <a:cubicBezTo>
                    <a:pt x="6338" y="0"/>
                    <a:pt x="6263" y="9"/>
                    <a:pt x="6192" y="27"/>
                  </a:cubicBezTo>
                  <a:lnTo>
                    <a:pt x="775" y="1265"/>
                  </a:lnTo>
                  <a:cubicBezTo>
                    <a:pt x="760" y="1265"/>
                    <a:pt x="746" y="1264"/>
                    <a:pt x="731" y="1264"/>
                  </a:cubicBezTo>
                  <a:cubicBezTo>
                    <a:pt x="335" y="1264"/>
                    <a:pt x="24" y="1577"/>
                    <a:pt x="1" y="1968"/>
                  </a:cubicBezTo>
                  <a:lnTo>
                    <a:pt x="1" y="5254"/>
                  </a:lnTo>
                  <a:cubicBezTo>
                    <a:pt x="1" y="6564"/>
                    <a:pt x="203" y="7861"/>
                    <a:pt x="584" y="9112"/>
                  </a:cubicBezTo>
                  <a:cubicBezTo>
                    <a:pt x="1144" y="10862"/>
                    <a:pt x="2108" y="12529"/>
                    <a:pt x="3620" y="13707"/>
                  </a:cubicBezTo>
                  <a:cubicBezTo>
                    <a:pt x="4430" y="14338"/>
                    <a:pt x="5358" y="14803"/>
                    <a:pt x="6347" y="15077"/>
                  </a:cubicBezTo>
                  <a:cubicBezTo>
                    <a:pt x="6376" y="15083"/>
                    <a:pt x="6406" y="15086"/>
                    <a:pt x="6436" y="15086"/>
                  </a:cubicBezTo>
                  <a:cubicBezTo>
                    <a:pt x="6466" y="15086"/>
                    <a:pt x="6496" y="15083"/>
                    <a:pt x="6525" y="15077"/>
                  </a:cubicBezTo>
                  <a:cubicBezTo>
                    <a:pt x="11181" y="13767"/>
                    <a:pt x="12812" y="9028"/>
                    <a:pt x="12812" y="5254"/>
                  </a:cubicBezTo>
                  <a:lnTo>
                    <a:pt x="12812" y="1968"/>
                  </a:lnTo>
                  <a:cubicBezTo>
                    <a:pt x="12789" y="1577"/>
                    <a:pt x="12478" y="1264"/>
                    <a:pt x="12092" y="1264"/>
                  </a:cubicBezTo>
                  <a:cubicBezTo>
                    <a:pt x="12078" y="1264"/>
                    <a:pt x="12064" y="1265"/>
                    <a:pt x="12050" y="1265"/>
                  </a:cubicBezTo>
                  <a:lnTo>
                    <a:pt x="6632" y="27"/>
                  </a:lnTo>
                  <a:cubicBezTo>
                    <a:pt x="6561" y="9"/>
                    <a:pt x="6487" y="0"/>
                    <a:pt x="64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2"/>
            <p:cNvSpPr/>
            <p:nvPr/>
          </p:nvSpPr>
          <p:spPr>
            <a:xfrm>
              <a:off x="2801751" y="3172539"/>
              <a:ext cx="426035" cy="499434"/>
            </a:xfrm>
            <a:custGeom>
              <a:avLst/>
              <a:gdLst/>
              <a:ahLst/>
              <a:cxnLst/>
              <a:rect l="l" t="t" r="r" b="b"/>
              <a:pathLst>
                <a:path w="11336" h="13289" extrusionOk="0">
                  <a:moveTo>
                    <a:pt x="5668" y="1"/>
                  </a:moveTo>
                  <a:lnTo>
                    <a:pt x="572" y="977"/>
                  </a:lnTo>
                  <a:cubicBezTo>
                    <a:pt x="565" y="977"/>
                    <a:pt x="557" y="977"/>
                    <a:pt x="550" y="977"/>
                  </a:cubicBezTo>
                  <a:cubicBezTo>
                    <a:pt x="262" y="977"/>
                    <a:pt x="24" y="1199"/>
                    <a:pt x="1" y="1501"/>
                  </a:cubicBezTo>
                  <a:lnTo>
                    <a:pt x="1" y="4502"/>
                  </a:lnTo>
                  <a:cubicBezTo>
                    <a:pt x="1" y="7835"/>
                    <a:pt x="1501" y="12145"/>
                    <a:pt x="5668" y="13288"/>
                  </a:cubicBezTo>
                  <a:lnTo>
                    <a:pt x="5716" y="13288"/>
                  </a:lnTo>
                  <a:cubicBezTo>
                    <a:pt x="9883" y="12157"/>
                    <a:pt x="11336" y="7835"/>
                    <a:pt x="11336" y="4502"/>
                  </a:cubicBezTo>
                  <a:lnTo>
                    <a:pt x="11336" y="1501"/>
                  </a:lnTo>
                  <a:cubicBezTo>
                    <a:pt x="11324" y="1199"/>
                    <a:pt x="11075" y="977"/>
                    <a:pt x="10787" y="977"/>
                  </a:cubicBezTo>
                  <a:cubicBezTo>
                    <a:pt x="10779" y="977"/>
                    <a:pt x="10772" y="977"/>
                    <a:pt x="10764" y="977"/>
                  </a:cubicBezTo>
                  <a:lnTo>
                    <a:pt x="5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2"/>
            <p:cNvSpPr/>
            <p:nvPr/>
          </p:nvSpPr>
          <p:spPr>
            <a:xfrm>
              <a:off x="2808479" y="3180168"/>
              <a:ext cx="412581" cy="484175"/>
            </a:xfrm>
            <a:custGeom>
              <a:avLst/>
              <a:gdLst/>
              <a:ahLst/>
              <a:cxnLst/>
              <a:rect l="l" t="t" r="r" b="b"/>
              <a:pathLst>
                <a:path w="10978" h="12883" extrusionOk="0">
                  <a:moveTo>
                    <a:pt x="10430" y="941"/>
                  </a:moveTo>
                  <a:cubicBezTo>
                    <a:pt x="10716" y="929"/>
                    <a:pt x="10966" y="1155"/>
                    <a:pt x="10978" y="1453"/>
                  </a:cubicBezTo>
                  <a:lnTo>
                    <a:pt x="10978" y="4358"/>
                  </a:lnTo>
                  <a:cubicBezTo>
                    <a:pt x="10978" y="7597"/>
                    <a:pt x="9573" y="11776"/>
                    <a:pt x="5537" y="12871"/>
                  </a:cubicBezTo>
                  <a:cubicBezTo>
                    <a:pt x="5525" y="12883"/>
                    <a:pt x="5501" y="12883"/>
                    <a:pt x="5489" y="12871"/>
                  </a:cubicBezTo>
                  <a:cubicBezTo>
                    <a:pt x="1453" y="11776"/>
                    <a:pt x="0" y="7597"/>
                    <a:pt x="0" y="4358"/>
                  </a:cubicBezTo>
                  <a:lnTo>
                    <a:pt x="0" y="1453"/>
                  </a:lnTo>
                  <a:cubicBezTo>
                    <a:pt x="12" y="1167"/>
                    <a:pt x="262" y="941"/>
                    <a:pt x="548" y="953"/>
                  </a:cubicBezTo>
                  <a:lnTo>
                    <a:pt x="5489" y="0"/>
                  </a:lnTo>
                  <a:close/>
                </a:path>
              </a:pathLst>
            </a:custGeom>
            <a:gradFill>
              <a:gsLst>
                <a:gs pos="0">
                  <a:srgbClr val="F39863"/>
                </a:gs>
                <a:gs pos="100000">
                  <a:srgbClr val="BD5417"/>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2"/>
            <p:cNvSpPr/>
            <p:nvPr/>
          </p:nvSpPr>
          <p:spPr>
            <a:xfrm>
              <a:off x="2913184" y="3378829"/>
              <a:ext cx="203171" cy="135635"/>
            </a:xfrm>
            <a:custGeom>
              <a:avLst/>
              <a:gdLst/>
              <a:ahLst/>
              <a:cxnLst/>
              <a:rect l="l" t="t" r="r" b="b"/>
              <a:pathLst>
                <a:path w="5406" h="3609" extrusionOk="0">
                  <a:moveTo>
                    <a:pt x="572" y="1"/>
                  </a:moveTo>
                  <a:cubicBezTo>
                    <a:pt x="251" y="1"/>
                    <a:pt x="1" y="251"/>
                    <a:pt x="1" y="560"/>
                  </a:cubicBezTo>
                  <a:lnTo>
                    <a:pt x="1" y="3037"/>
                  </a:lnTo>
                  <a:cubicBezTo>
                    <a:pt x="1" y="3358"/>
                    <a:pt x="251" y="3608"/>
                    <a:pt x="572" y="3608"/>
                  </a:cubicBezTo>
                  <a:lnTo>
                    <a:pt x="4846" y="3608"/>
                  </a:lnTo>
                  <a:cubicBezTo>
                    <a:pt x="5156" y="3608"/>
                    <a:pt x="5406" y="3358"/>
                    <a:pt x="5406" y="3037"/>
                  </a:cubicBezTo>
                  <a:lnTo>
                    <a:pt x="5406" y="560"/>
                  </a:lnTo>
                  <a:cubicBezTo>
                    <a:pt x="5406" y="251"/>
                    <a:pt x="5156" y="1"/>
                    <a:pt x="4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2"/>
            <p:cNvSpPr/>
            <p:nvPr/>
          </p:nvSpPr>
          <p:spPr>
            <a:xfrm>
              <a:off x="2949000" y="3304115"/>
              <a:ext cx="131576" cy="74752"/>
            </a:xfrm>
            <a:custGeom>
              <a:avLst/>
              <a:gdLst/>
              <a:ahLst/>
              <a:cxnLst/>
              <a:rect l="l" t="t" r="r" b="b"/>
              <a:pathLst>
                <a:path w="3501" h="1989" extrusionOk="0">
                  <a:moveTo>
                    <a:pt x="1750" y="0"/>
                  </a:moveTo>
                  <a:cubicBezTo>
                    <a:pt x="786" y="0"/>
                    <a:pt x="0" y="774"/>
                    <a:pt x="0" y="1751"/>
                  </a:cubicBezTo>
                  <a:lnTo>
                    <a:pt x="0" y="1989"/>
                  </a:lnTo>
                  <a:lnTo>
                    <a:pt x="488" y="1989"/>
                  </a:lnTo>
                  <a:lnTo>
                    <a:pt x="488" y="1751"/>
                  </a:lnTo>
                  <a:cubicBezTo>
                    <a:pt x="488" y="1048"/>
                    <a:pt x="1048" y="477"/>
                    <a:pt x="1750" y="477"/>
                  </a:cubicBezTo>
                  <a:cubicBezTo>
                    <a:pt x="2453" y="477"/>
                    <a:pt x="3012" y="1048"/>
                    <a:pt x="3012" y="1751"/>
                  </a:cubicBezTo>
                  <a:lnTo>
                    <a:pt x="3012" y="1989"/>
                  </a:lnTo>
                  <a:lnTo>
                    <a:pt x="3500" y="1989"/>
                  </a:lnTo>
                  <a:lnTo>
                    <a:pt x="3500" y="1751"/>
                  </a:lnTo>
                  <a:cubicBezTo>
                    <a:pt x="3500" y="774"/>
                    <a:pt x="2715" y="0"/>
                    <a:pt x="17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2"/>
            <p:cNvSpPr/>
            <p:nvPr/>
          </p:nvSpPr>
          <p:spPr>
            <a:xfrm>
              <a:off x="3079185" y="3405249"/>
              <a:ext cx="51488" cy="109215"/>
            </a:xfrm>
            <a:custGeom>
              <a:avLst/>
              <a:gdLst/>
              <a:ahLst/>
              <a:cxnLst/>
              <a:rect l="l" t="t" r="r" b="b"/>
              <a:pathLst>
                <a:path w="1370" h="2906" extrusionOk="0">
                  <a:moveTo>
                    <a:pt x="1" y="0"/>
                  </a:moveTo>
                  <a:lnTo>
                    <a:pt x="1" y="2905"/>
                  </a:lnTo>
                  <a:lnTo>
                    <a:pt x="787" y="2905"/>
                  </a:lnTo>
                  <a:cubicBezTo>
                    <a:pt x="1108" y="2905"/>
                    <a:pt x="1370" y="2643"/>
                    <a:pt x="1370" y="2334"/>
                  </a:cubicBezTo>
                  <a:lnTo>
                    <a:pt x="137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2"/>
            <p:cNvSpPr/>
            <p:nvPr/>
          </p:nvSpPr>
          <p:spPr>
            <a:xfrm>
              <a:off x="3050999" y="3348425"/>
              <a:ext cx="107899" cy="69377"/>
            </a:xfrm>
            <a:custGeom>
              <a:avLst/>
              <a:gdLst/>
              <a:ahLst/>
              <a:cxnLst/>
              <a:rect l="l" t="t" r="r" b="b"/>
              <a:pathLst>
                <a:path w="2871" h="1846" extrusionOk="0">
                  <a:moveTo>
                    <a:pt x="1441" y="0"/>
                  </a:moveTo>
                  <a:lnTo>
                    <a:pt x="1" y="1846"/>
                  </a:lnTo>
                  <a:lnTo>
                    <a:pt x="2870" y="1846"/>
                  </a:lnTo>
                  <a:lnTo>
                    <a:pt x="144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0" name="Google Shape;1240;p32"/>
          <p:cNvGrpSpPr/>
          <p:nvPr/>
        </p:nvGrpSpPr>
        <p:grpSpPr>
          <a:xfrm>
            <a:off x="1598035" y="1361343"/>
            <a:ext cx="555735" cy="654708"/>
            <a:chOff x="1214339" y="3211248"/>
            <a:chExt cx="482409" cy="568323"/>
          </a:xfrm>
        </p:grpSpPr>
        <p:sp>
          <p:nvSpPr>
            <p:cNvPr id="1241" name="Google Shape;1241;p32"/>
            <p:cNvSpPr/>
            <p:nvPr/>
          </p:nvSpPr>
          <p:spPr>
            <a:xfrm>
              <a:off x="1214339" y="3211248"/>
              <a:ext cx="482409" cy="568323"/>
            </a:xfrm>
            <a:custGeom>
              <a:avLst/>
              <a:gdLst/>
              <a:ahLst/>
              <a:cxnLst/>
              <a:rect l="l" t="t" r="r" b="b"/>
              <a:pathLst>
                <a:path w="12836" h="15122" extrusionOk="0">
                  <a:moveTo>
                    <a:pt x="6418" y="0"/>
                  </a:moveTo>
                  <a:cubicBezTo>
                    <a:pt x="6341" y="0"/>
                    <a:pt x="6263" y="9"/>
                    <a:pt x="6192" y="27"/>
                  </a:cubicBezTo>
                  <a:lnTo>
                    <a:pt x="763" y="1265"/>
                  </a:lnTo>
                  <a:cubicBezTo>
                    <a:pt x="755" y="1265"/>
                    <a:pt x="747" y="1265"/>
                    <a:pt x="740" y="1265"/>
                  </a:cubicBezTo>
                  <a:cubicBezTo>
                    <a:pt x="345" y="1265"/>
                    <a:pt x="24" y="1571"/>
                    <a:pt x="1" y="1968"/>
                  </a:cubicBezTo>
                  <a:lnTo>
                    <a:pt x="1" y="5266"/>
                  </a:lnTo>
                  <a:cubicBezTo>
                    <a:pt x="1" y="6576"/>
                    <a:pt x="203" y="7873"/>
                    <a:pt x="584" y="9124"/>
                  </a:cubicBezTo>
                  <a:cubicBezTo>
                    <a:pt x="1144" y="10886"/>
                    <a:pt x="2120" y="12564"/>
                    <a:pt x="3632" y="13743"/>
                  </a:cubicBezTo>
                  <a:cubicBezTo>
                    <a:pt x="4442" y="14374"/>
                    <a:pt x="5370" y="14839"/>
                    <a:pt x="6358" y="15112"/>
                  </a:cubicBezTo>
                  <a:cubicBezTo>
                    <a:pt x="6388" y="15118"/>
                    <a:pt x="6418" y="15121"/>
                    <a:pt x="6448" y="15121"/>
                  </a:cubicBezTo>
                  <a:cubicBezTo>
                    <a:pt x="6478" y="15121"/>
                    <a:pt x="6507" y="15118"/>
                    <a:pt x="6537" y="15112"/>
                  </a:cubicBezTo>
                  <a:cubicBezTo>
                    <a:pt x="11204" y="13791"/>
                    <a:pt x="12835" y="9040"/>
                    <a:pt x="12835" y="5266"/>
                  </a:cubicBezTo>
                  <a:lnTo>
                    <a:pt x="12835" y="1968"/>
                  </a:lnTo>
                  <a:cubicBezTo>
                    <a:pt x="12812" y="1571"/>
                    <a:pt x="12491" y="1265"/>
                    <a:pt x="12096" y="1265"/>
                  </a:cubicBezTo>
                  <a:cubicBezTo>
                    <a:pt x="12089" y="1265"/>
                    <a:pt x="12081" y="1265"/>
                    <a:pt x="12073" y="1265"/>
                  </a:cubicBezTo>
                  <a:lnTo>
                    <a:pt x="6644" y="27"/>
                  </a:lnTo>
                  <a:cubicBezTo>
                    <a:pt x="6573" y="9"/>
                    <a:pt x="6495" y="0"/>
                    <a:pt x="64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2"/>
            <p:cNvSpPr/>
            <p:nvPr/>
          </p:nvSpPr>
          <p:spPr>
            <a:xfrm>
              <a:off x="1242075" y="3246689"/>
              <a:ext cx="426937" cy="500336"/>
            </a:xfrm>
            <a:custGeom>
              <a:avLst/>
              <a:gdLst/>
              <a:ahLst/>
              <a:cxnLst/>
              <a:rect l="l" t="t" r="r" b="b"/>
              <a:pathLst>
                <a:path w="11360" h="13313" extrusionOk="0">
                  <a:moveTo>
                    <a:pt x="5680" y="1"/>
                  </a:moveTo>
                  <a:lnTo>
                    <a:pt x="572" y="977"/>
                  </a:lnTo>
                  <a:cubicBezTo>
                    <a:pt x="565" y="977"/>
                    <a:pt x="558" y="977"/>
                    <a:pt x="551" y="977"/>
                  </a:cubicBezTo>
                  <a:cubicBezTo>
                    <a:pt x="262" y="977"/>
                    <a:pt x="12" y="1211"/>
                    <a:pt x="1" y="1501"/>
                  </a:cubicBezTo>
                  <a:lnTo>
                    <a:pt x="1" y="4502"/>
                  </a:lnTo>
                  <a:cubicBezTo>
                    <a:pt x="1" y="7847"/>
                    <a:pt x="1501" y="12169"/>
                    <a:pt x="5680" y="13312"/>
                  </a:cubicBezTo>
                  <a:lnTo>
                    <a:pt x="5728" y="13312"/>
                  </a:lnTo>
                  <a:cubicBezTo>
                    <a:pt x="9907" y="12169"/>
                    <a:pt x="11359" y="7847"/>
                    <a:pt x="11359" y="4502"/>
                  </a:cubicBezTo>
                  <a:lnTo>
                    <a:pt x="11359" y="1501"/>
                  </a:lnTo>
                  <a:cubicBezTo>
                    <a:pt x="11336" y="1211"/>
                    <a:pt x="11097" y="977"/>
                    <a:pt x="10809" y="977"/>
                  </a:cubicBezTo>
                  <a:cubicBezTo>
                    <a:pt x="10802" y="977"/>
                    <a:pt x="10795" y="977"/>
                    <a:pt x="10788" y="977"/>
                  </a:cubicBezTo>
                  <a:lnTo>
                    <a:pt x="56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2"/>
            <p:cNvSpPr/>
            <p:nvPr/>
          </p:nvSpPr>
          <p:spPr>
            <a:xfrm>
              <a:off x="1248351" y="3254769"/>
              <a:ext cx="413934" cy="484626"/>
            </a:xfrm>
            <a:custGeom>
              <a:avLst/>
              <a:gdLst/>
              <a:ahLst/>
              <a:cxnLst/>
              <a:rect l="l" t="t" r="r" b="b"/>
              <a:pathLst>
                <a:path w="11014" h="12895" extrusionOk="0">
                  <a:moveTo>
                    <a:pt x="10466" y="941"/>
                  </a:moveTo>
                  <a:cubicBezTo>
                    <a:pt x="10752" y="929"/>
                    <a:pt x="11002" y="1155"/>
                    <a:pt x="11014" y="1441"/>
                  </a:cubicBezTo>
                  <a:lnTo>
                    <a:pt x="11014" y="4358"/>
                  </a:lnTo>
                  <a:cubicBezTo>
                    <a:pt x="11014" y="7596"/>
                    <a:pt x="9609" y="11787"/>
                    <a:pt x="5561" y="12895"/>
                  </a:cubicBezTo>
                  <a:cubicBezTo>
                    <a:pt x="5549" y="12895"/>
                    <a:pt x="5525" y="12895"/>
                    <a:pt x="5513" y="12895"/>
                  </a:cubicBezTo>
                  <a:cubicBezTo>
                    <a:pt x="1465" y="11787"/>
                    <a:pt x="0" y="7596"/>
                    <a:pt x="0" y="4358"/>
                  </a:cubicBezTo>
                  <a:lnTo>
                    <a:pt x="0" y="1441"/>
                  </a:lnTo>
                  <a:cubicBezTo>
                    <a:pt x="24" y="1155"/>
                    <a:pt x="262" y="929"/>
                    <a:pt x="560" y="941"/>
                  </a:cubicBezTo>
                  <a:lnTo>
                    <a:pt x="5501" y="0"/>
                  </a:lnTo>
                  <a:close/>
                </a:path>
              </a:pathLst>
            </a:custGeom>
            <a:gradFill>
              <a:gsLst>
                <a:gs pos="0">
                  <a:srgbClr val="EF7D57"/>
                </a:gs>
                <a:gs pos="100000">
                  <a:srgbClr val="AB3D18"/>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2"/>
            <p:cNvSpPr/>
            <p:nvPr/>
          </p:nvSpPr>
          <p:spPr>
            <a:xfrm>
              <a:off x="1320848" y="3334406"/>
              <a:ext cx="267174" cy="261837"/>
            </a:xfrm>
            <a:custGeom>
              <a:avLst/>
              <a:gdLst/>
              <a:ahLst/>
              <a:cxnLst/>
              <a:rect l="l" t="t" r="r" b="b"/>
              <a:pathLst>
                <a:path w="7109" h="6967" extrusionOk="0">
                  <a:moveTo>
                    <a:pt x="3574" y="2266"/>
                  </a:moveTo>
                  <a:cubicBezTo>
                    <a:pt x="4626" y="2266"/>
                    <a:pt x="5265" y="3507"/>
                    <a:pt x="4584" y="4370"/>
                  </a:cubicBezTo>
                  <a:cubicBezTo>
                    <a:pt x="4325" y="4698"/>
                    <a:pt x="3948" y="4865"/>
                    <a:pt x="3566" y="4865"/>
                  </a:cubicBezTo>
                  <a:cubicBezTo>
                    <a:pt x="3282" y="4865"/>
                    <a:pt x="2994" y="4772"/>
                    <a:pt x="2751" y="4584"/>
                  </a:cubicBezTo>
                  <a:cubicBezTo>
                    <a:pt x="1846" y="3870"/>
                    <a:pt x="2262" y="2406"/>
                    <a:pt x="3417" y="2275"/>
                  </a:cubicBezTo>
                  <a:cubicBezTo>
                    <a:pt x="3470" y="2269"/>
                    <a:pt x="3523" y="2266"/>
                    <a:pt x="3574" y="2266"/>
                  </a:cubicBezTo>
                  <a:close/>
                  <a:moveTo>
                    <a:pt x="3542" y="1"/>
                  </a:moveTo>
                  <a:cubicBezTo>
                    <a:pt x="3385" y="1"/>
                    <a:pt x="3227" y="12"/>
                    <a:pt x="3072" y="36"/>
                  </a:cubicBezTo>
                  <a:cubicBezTo>
                    <a:pt x="2893" y="60"/>
                    <a:pt x="2786" y="227"/>
                    <a:pt x="2822" y="393"/>
                  </a:cubicBezTo>
                  <a:lnTo>
                    <a:pt x="2953" y="941"/>
                  </a:lnTo>
                  <a:cubicBezTo>
                    <a:pt x="2560" y="1036"/>
                    <a:pt x="2191" y="1215"/>
                    <a:pt x="1869" y="1465"/>
                  </a:cubicBezTo>
                  <a:lnTo>
                    <a:pt x="1524" y="1025"/>
                  </a:lnTo>
                  <a:cubicBezTo>
                    <a:pt x="1467" y="954"/>
                    <a:pt x="1382" y="918"/>
                    <a:pt x="1296" y="918"/>
                  </a:cubicBezTo>
                  <a:cubicBezTo>
                    <a:pt x="1221" y="918"/>
                    <a:pt x="1144" y="945"/>
                    <a:pt x="1084" y="1001"/>
                  </a:cubicBezTo>
                  <a:cubicBezTo>
                    <a:pt x="977" y="1108"/>
                    <a:pt x="869" y="1227"/>
                    <a:pt x="774" y="1346"/>
                  </a:cubicBezTo>
                  <a:cubicBezTo>
                    <a:pt x="679" y="1477"/>
                    <a:pt x="584" y="1608"/>
                    <a:pt x="500" y="1739"/>
                  </a:cubicBezTo>
                  <a:cubicBezTo>
                    <a:pt x="417" y="1894"/>
                    <a:pt x="465" y="2084"/>
                    <a:pt x="619" y="2168"/>
                  </a:cubicBezTo>
                  <a:lnTo>
                    <a:pt x="1131" y="2406"/>
                  </a:lnTo>
                  <a:cubicBezTo>
                    <a:pt x="965" y="2775"/>
                    <a:pt x="869" y="3168"/>
                    <a:pt x="869" y="3572"/>
                  </a:cubicBezTo>
                  <a:lnTo>
                    <a:pt x="310" y="3572"/>
                  </a:lnTo>
                  <a:cubicBezTo>
                    <a:pt x="131" y="3572"/>
                    <a:pt x="0" y="3727"/>
                    <a:pt x="12" y="3894"/>
                  </a:cubicBezTo>
                  <a:cubicBezTo>
                    <a:pt x="48" y="4215"/>
                    <a:pt x="119" y="4525"/>
                    <a:pt x="226" y="4823"/>
                  </a:cubicBezTo>
                  <a:cubicBezTo>
                    <a:pt x="269" y="4942"/>
                    <a:pt x="379" y="5012"/>
                    <a:pt x="494" y="5012"/>
                  </a:cubicBezTo>
                  <a:cubicBezTo>
                    <a:pt x="540" y="5012"/>
                    <a:pt x="587" y="5001"/>
                    <a:pt x="631" y="4977"/>
                  </a:cubicBezTo>
                  <a:lnTo>
                    <a:pt x="1143" y="4739"/>
                  </a:lnTo>
                  <a:cubicBezTo>
                    <a:pt x="1310" y="5096"/>
                    <a:pt x="1572" y="5418"/>
                    <a:pt x="1881" y="5668"/>
                  </a:cubicBezTo>
                  <a:lnTo>
                    <a:pt x="1536" y="6108"/>
                  </a:lnTo>
                  <a:cubicBezTo>
                    <a:pt x="1429" y="6251"/>
                    <a:pt x="1465" y="6442"/>
                    <a:pt x="1608" y="6537"/>
                  </a:cubicBezTo>
                  <a:cubicBezTo>
                    <a:pt x="1869" y="6716"/>
                    <a:pt x="2155" y="6859"/>
                    <a:pt x="2465" y="6954"/>
                  </a:cubicBezTo>
                  <a:cubicBezTo>
                    <a:pt x="2494" y="6962"/>
                    <a:pt x="2523" y="6966"/>
                    <a:pt x="2551" y="6966"/>
                  </a:cubicBezTo>
                  <a:cubicBezTo>
                    <a:pt x="2686" y="6966"/>
                    <a:pt x="2804" y="6877"/>
                    <a:pt x="2834" y="6739"/>
                  </a:cubicBezTo>
                  <a:lnTo>
                    <a:pt x="2965" y="6192"/>
                  </a:lnTo>
                  <a:cubicBezTo>
                    <a:pt x="3161" y="6233"/>
                    <a:pt x="3361" y="6254"/>
                    <a:pt x="3560" y="6254"/>
                  </a:cubicBezTo>
                  <a:cubicBezTo>
                    <a:pt x="3760" y="6254"/>
                    <a:pt x="3959" y="6233"/>
                    <a:pt x="4155" y="6192"/>
                  </a:cubicBezTo>
                  <a:lnTo>
                    <a:pt x="4275" y="6739"/>
                  </a:lnTo>
                  <a:cubicBezTo>
                    <a:pt x="4312" y="6872"/>
                    <a:pt x="4426" y="6960"/>
                    <a:pt x="4555" y="6960"/>
                  </a:cubicBezTo>
                  <a:cubicBezTo>
                    <a:pt x="4588" y="6960"/>
                    <a:pt x="4622" y="6954"/>
                    <a:pt x="4656" y="6942"/>
                  </a:cubicBezTo>
                  <a:cubicBezTo>
                    <a:pt x="4965" y="6847"/>
                    <a:pt x="5251" y="6704"/>
                    <a:pt x="5513" y="6537"/>
                  </a:cubicBezTo>
                  <a:cubicBezTo>
                    <a:pt x="5656" y="6430"/>
                    <a:pt x="5691" y="6239"/>
                    <a:pt x="5584" y="6097"/>
                  </a:cubicBezTo>
                  <a:lnTo>
                    <a:pt x="5227" y="5668"/>
                  </a:lnTo>
                  <a:cubicBezTo>
                    <a:pt x="5549" y="5406"/>
                    <a:pt x="5799" y="5096"/>
                    <a:pt x="5977" y="4727"/>
                  </a:cubicBezTo>
                  <a:lnTo>
                    <a:pt x="6477" y="4965"/>
                  </a:lnTo>
                  <a:cubicBezTo>
                    <a:pt x="6518" y="4984"/>
                    <a:pt x="6561" y="4993"/>
                    <a:pt x="6603" y="4993"/>
                  </a:cubicBezTo>
                  <a:cubicBezTo>
                    <a:pt x="6723" y="4993"/>
                    <a:pt x="6838" y="4922"/>
                    <a:pt x="6882" y="4799"/>
                  </a:cubicBezTo>
                  <a:cubicBezTo>
                    <a:pt x="6989" y="4501"/>
                    <a:pt x="7061" y="4192"/>
                    <a:pt x="7096" y="3870"/>
                  </a:cubicBezTo>
                  <a:cubicBezTo>
                    <a:pt x="7108" y="3703"/>
                    <a:pt x="6965" y="3549"/>
                    <a:pt x="6799" y="3549"/>
                  </a:cubicBezTo>
                  <a:lnTo>
                    <a:pt x="6239" y="3549"/>
                  </a:lnTo>
                  <a:cubicBezTo>
                    <a:pt x="6227" y="3156"/>
                    <a:pt x="6144" y="2751"/>
                    <a:pt x="5965" y="2382"/>
                  </a:cubicBezTo>
                  <a:lnTo>
                    <a:pt x="6477" y="2144"/>
                  </a:lnTo>
                  <a:cubicBezTo>
                    <a:pt x="6632" y="2060"/>
                    <a:pt x="6680" y="1870"/>
                    <a:pt x="6596" y="1727"/>
                  </a:cubicBezTo>
                  <a:cubicBezTo>
                    <a:pt x="6418" y="1441"/>
                    <a:pt x="6203" y="1179"/>
                    <a:pt x="5965" y="941"/>
                  </a:cubicBezTo>
                  <a:cubicBezTo>
                    <a:pt x="5920" y="891"/>
                    <a:pt x="5857" y="867"/>
                    <a:pt x="5793" y="867"/>
                  </a:cubicBezTo>
                  <a:cubicBezTo>
                    <a:pt x="5723" y="867"/>
                    <a:pt x="5652" y="897"/>
                    <a:pt x="5608" y="953"/>
                  </a:cubicBezTo>
                  <a:lnTo>
                    <a:pt x="5227" y="1453"/>
                  </a:lnTo>
                  <a:cubicBezTo>
                    <a:pt x="4906" y="1203"/>
                    <a:pt x="4536" y="1025"/>
                    <a:pt x="4144" y="941"/>
                  </a:cubicBezTo>
                  <a:lnTo>
                    <a:pt x="4275" y="393"/>
                  </a:lnTo>
                  <a:cubicBezTo>
                    <a:pt x="4310" y="227"/>
                    <a:pt x="4191" y="60"/>
                    <a:pt x="4013" y="36"/>
                  </a:cubicBezTo>
                  <a:cubicBezTo>
                    <a:pt x="3858" y="12"/>
                    <a:pt x="3700" y="1"/>
                    <a:pt x="3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3" name="TextBox 2">
            <a:extLst>
              <a:ext uri="{FF2B5EF4-FFF2-40B4-BE49-F238E27FC236}">
                <a16:creationId xmlns:a16="http://schemas.microsoft.com/office/drawing/2014/main" id="{267683C3-2AD9-09F3-BA1D-AE5A2E2EAA27}"/>
              </a:ext>
            </a:extLst>
          </p:cNvPr>
          <p:cNvSpPr txBox="1"/>
          <p:nvPr/>
        </p:nvSpPr>
        <p:spPr>
          <a:xfrm>
            <a:off x="144642" y="1549867"/>
            <a:ext cx="8542158" cy="102188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effectLst>
                  <a:outerShdw blurRad="38100" dist="38100" dir="2700000" algn="tl">
                    <a:srgbClr val="000000">
                      <a:alpha val="43137"/>
                    </a:srgbClr>
                  </a:outerShdw>
                </a:effectLst>
              </a:rPr>
              <a:t>Build a text-based model for android malware detection and categorization, then integrate into our system</a:t>
            </a:r>
          </a:p>
          <a:p>
            <a:pPr marL="285750" indent="-285750" algn="just">
              <a:lnSpc>
                <a:spcPct val="150000"/>
              </a:lnSpc>
              <a:buFont typeface="Arial" panose="020B0604020202020204" pitchFamily="34" charset="0"/>
              <a:buChar char="•"/>
            </a:pPr>
            <a:r>
              <a:rPr lang="en-US" dirty="0">
                <a:effectLst>
                  <a:outerShdw blurRad="38100" dist="38100" dir="2700000" algn="tl">
                    <a:srgbClr val="000000">
                      <a:alpha val="43137"/>
                    </a:srgbClr>
                  </a:outerShdw>
                </a:effectLst>
              </a:rPr>
              <a:t>Create a specific dataset for this context to address the problem</a:t>
            </a:r>
          </a:p>
        </p:txBody>
      </p:sp>
      <p:sp>
        <p:nvSpPr>
          <p:cNvPr id="6" name="Title 1">
            <a:extLst>
              <a:ext uri="{FF2B5EF4-FFF2-40B4-BE49-F238E27FC236}">
                <a16:creationId xmlns:a16="http://schemas.microsoft.com/office/drawing/2014/main" id="{709E0DCA-45CF-DA9D-56CC-824F7A7A23F1}"/>
              </a:ext>
            </a:extLst>
          </p:cNvPr>
          <p:cNvSpPr>
            <a:spLocks noGrp="1"/>
          </p:cNvSpPr>
          <p:nvPr>
            <p:ph type="title"/>
          </p:nvPr>
        </p:nvSpPr>
        <p:spPr>
          <a:xfrm>
            <a:off x="457200" y="292100"/>
            <a:ext cx="8229600" cy="573088"/>
          </a:xfrm>
        </p:spPr>
        <p:txBody>
          <a:bodyPr/>
          <a:lstStyle/>
          <a:p>
            <a:r>
              <a:rPr lang="en-US" dirty="0"/>
              <a:t>Proposed Solution</a:t>
            </a:r>
          </a:p>
        </p:txBody>
      </p:sp>
      <p:pic>
        <p:nvPicPr>
          <p:cNvPr id="1026" name="Picture 2" descr="Proposal Solution Overview">
            <a:extLst>
              <a:ext uri="{FF2B5EF4-FFF2-40B4-BE49-F238E27FC236}">
                <a16:creationId xmlns:a16="http://schemas.microsoft.com/office/drawing/2014/main" id="{5B37E47C-5A4E-248B-88FE-1DA5617F56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2002" y="2164860"/>
            <a:ext cx="3024798" cy="2384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994330"/>
      </p:ext>
    </p:extLst>
  </p:cSld>
  <p:clrMapOvr>
    <a:masterClrMapping/>
  </p:clrMapOvr>
</p:sld>
</file>

<file path=ppt/theme/theme1.xml><?xml version="1.0" encoding="utf-8"?>
<a:theme xmlns:a="http://schemas.openxmlformats.org/drawingml/2006/main" name="Malware Infographics by Slidesgo">
  <a:themeElements>
    <a:clrScheme name="Simple Light">
      <a:dk1>
        <a:srgbClr val="000000"/>
      </a:dk1>
      <a:lt1>
        <a:srgbClr val="FFFFFF"/>
      </a:lt1>
      <a:dk2>
        <a:srgbClr val="E0E0E0"/>
      </a:dk2>
      <a:lt2>
        <a:srgbClr val="EEEEEE"/>
      </a:lt2>
      <a:accent1>
        <a:srgbClr val="E94E1B"/>
      </a:accent1>
      <a:accent2>
        <a:srgbClr val="E94E1B"/>
      </a:accent2>
      <a:accent3>
        <a:srgbClr val="EE7026"/>
      </a:accent3>
      <a:accent4>
        <a:srgbClr val="3C3C3B"/>
      </a:accent4>
      <a:accent5>
        <a:srgbClr val="575756"/>
      </a:accent5>
      <a:accent6>
        <a:srgbClr val="C6C6C6"/>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2032</TotalTime>
  <Words>824</Words>
  <Application>Microsoft Office PowerPoint</Application>
  <PresentationFormat>On-screen Show (16:9)</PresentationFormat>
  <Paragraphs>203</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Black</vt:lpstr>
      <vt:lpstr>Arial heading</vt:lpstr>
      <vt:lpstr>Book Antiqua</vt:lpstr>
      <vt:lpstr>Fira Sans</vt:lpstr>
      <vt:lpstr>Fira Sans Black</vt:lpstr>
      <vt:lpstr>Wingdings</vt:lpstr>
      <vt:lpstr>Malware Infographics by Slidesgo</vt:lpstr>
      <vt:lpstr>Android malware hybrid detection and categorization</vt:lpstr>
      <vt:lpstr>Content</vt:lpstr>
      <vt:lpstr>Introduction 1/2</vt:lpstr>
      <vt:lpstr>Introduction 2/2</vt:lpstr>
      <vt:lpstr>Background </vt:lpstr>
      <vt:lpstr>Motivation</vt:lpstr>
      <vt:lpstr>Problem statements</vt:lpstr>
      <vt:lpstr>OBJECTIVE</vt:lpstr>
      <vt:lpstr>Proposed Solution</vt:lpstr>
      <vt:lpstr>System Architecture</vt:lpstr>
      <vt:lpstr>Feature Extraction</vt:lpstr>
      <vt:lpstr>Feature Extraction</vt:lpstr>
      <vt:lpstr>Pre-processing</vt:lpstr>
      <vt:lpstr>Detection model </vt:lpstr>
      <vt:lpstr>Embedding Layer</vt:lpstr>
      <vt:lpstr>PowerPoint Presentation</vt:lpstr>
      <vt:lpstr>PowerPoint Presentation</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malware hybrid detection and categorization</dc:title>
  <dc:creator>abdelrahman amgad</dc:creator>
  <cp:lastModifiedBy>abdelrahman amgad</cp:lastModifiedBy>
  <cp:revision>4</cp:revision>
  <dcterms:modified xsi:type="dcterms:W3CDTF">2024-06-13T06:07:47Z</dcterms:modified>
</cp:coreProperties>
</file>