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8" r:id="rId3"/>
    <p:sldId id="259" r:id="rId4"/>
    <p:sldId id="260" r:id="rId5"/>
    <p:sldId id="261" r:id="rId6"/>
    <p:sldId id="271" r:id="rId7"/>
    <p:sldId id="272" r:id="rId8"/>
    <p:sldId id="273" r:id="rId9"/>
    <p:sldId id="274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9398-AFCC-4725-81EE-950B6F0801BF}" type="datetimeFigureOut">
              <a:rPr lang="en-US" smtClean="0"/>
              <a:t>08-May-20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860B-218E-4425-BFA0-E813CFB4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6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9398-AFCC-4725-81EE-950B6F0801BF}" type="datetimeFigureOut">
              <a:rPr lang="en-US" smtClean="0"/>
              <a:t>08-May-20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860B-218E-4425-BFA0-E813CFB4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8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9398-AFCC-4725-81EE-950B6F0801BF}" type="datetimeFigureOut">
              <a:rPr lang="en-US" smtClean="0"/>
              <a:t>08-May-20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860B-218E-4425-BFA0-E813CFB4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6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9398-AFCC-4725-81EE-950B6F0801BF}" type="datetimeFigureOut">
              <a:rPr lang="en-US" smtClean="0"/>
              <a:t>08-May-20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860B-218E-4425-BFA0-E813CFB4434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6602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9398-AFCC-4725-81EE-950B6F0801BF}" type="datetimeFigureOut">
              <a:rPr lang="en-US" smtClean="0"/>
              <a:t>08-May-20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860B-218E-4425-BFA0-E813CFB4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33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9398-AFCC-4725-81EE-950B6F0801BF}" type="datetimeFigureOut">
              <a:rPr lang="en-US" smtClean="0"/>
              <a:t>08-May-20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860B-218E-4425-BFA0-E813CFB4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9398-AFCC-4725-81EE-950B6F0801BF}" type="datetimeFigureOut">
              <a:rPr lang="en-US" smtClean="0"/>
              <a:t>08-May-20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860B-218E-4425-BFA0-E813CFB4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68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9398-AFCC-4725-81EE-950B6F0801BF}" type="datetimeFigureOut">
              <a:rPr lang="en-US" smtClean="0"/>
              <a:t>08-May-20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860B-218E-4425-BFA0-E813CFB4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5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9398-AFCC-4725-81EE-950B6F0801BF}" type="datetimeFigureOut">
              <a:rPr lang="en-US" smtClean="0"/>
              <a:t>08-May-20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860B-218E-4425-BFA0-E813CFB4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1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9398-AFCC-4725-81EE-950B6F0801BF}" type="datetimeFigureOut">
              <a:rPr lang="en-US" smtClean="0"/>
              <a:t>08-May-20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860B-218E-4425-BFA0-E813CFB4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1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9398-AFCC-4725-81EE-950B6F0801BF}" type="datetimeFigureOut">
              <a:rPr lang="en-US" smtClean="0"/>
              <a:t>08-May-20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860B-218E-4425-BFA0-E813CFB4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3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9398-AFCC-4725-81EE-950B6F0801BF}" type="datetimeFigureOut">
              <a:rPr lang="en-US" smtClean="0"/>
              <a:t>08-May-20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860B-218E-4425-BFA0-E813CFB4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4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9398-AFCC-4725-81EE-950B6F0801BF}" type="datetimeFigureOut">
              <a:rPr lang="en-US" smtClean="0"/>
              <a:t>08-May-20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860B-218E-4425-BFA0-E813CFB4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5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9398-AFCC-4725-81EE-950B6F0801BF}" type="datetimeFigureOut">
              <a:rPr lang="en-US" smtClean="0"/>
              <a:t>08-May-20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860B-218E-4425-BFA0-E813CFB4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7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9398-AFCC-4725-81EE-950B6F0801BF}" type="datetimeFigureOut">
              <a:rPr lang="en-US" smtClean="0"/>
              <a:t>08-May-20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860B-218E-4425-BFA0-E813CFB4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9398-AFCC-4725-81EE-950B6F0801BF}" type="datetimeFigureOut">
              <a:rPr lang="en-US" smtClean="0"/>
              <a:t>08-May-20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860B-218E-4425-BFA0-E813CFB4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9398-AFCC-4725-81EE-950B6F0801BF}" type="datetimeFigureOut">
              <a:rPr lang="en-US" smtClean="0"/>
              <a:t>08-May-20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860B-218E-4425-BFA0-E813CFB4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49398-AFCC-4725-81EE-950B6F0801BF}" type="datetimeFigureOut">
              <a:rPr lang="en-US" smtClean="0"/>
              <a:t>08-May-20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5860B-218E-4425-BFA0-E813CFB4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41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n.000webhos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A0D82-33BB-4177-9B20-5F94EE408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F363D-4229-4147-BEE8-05100A114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parts of the project and project GitHub repositories</a:t>
            </a:r>
          </a:p>
        </p:txBody>
      </p:sp>
    </p:spTree>
    <p:extLst>
      <p:ext uri="{BB962C8B-B14F-4D97-AF65-F5344CB8AC3E}">
        <p14:creationId xmlns:p14="http://schemas.microsoft.com/office/powerpoint/2010/main" val="95332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7CCE-EF3A-40FB-AD09-5E9AE094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GitHub repositories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41DD7-AA31-4478-8114-3B138927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GitHub? And how we will use it in our project?</a:t>
            </a:r>
          </a:p>
        </p:txBody>
      </p:sp>
    </p:spTree>
    <p:extLst>
      <p:ext uri="{BB962C8B-B14F-4D97-AF65-F5344CB8AC3E}">
        <p14:creationId xmlns:p14="http://schemas.microsoft.com/office/powerpoint/2010/main" val="339095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B4CD-36A0-4818-9538-0535FB20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E5B6E-618B-4DBC-93A3-A4AD1BB81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GitHub is a Website that provides hosting for software development version control using Git.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version control is used for?</a:t>
            </a:r>
            <a:br>
              <a:rPr lang="en-US" dirty="0"/>
            </a:br>
            <a:r>
              <a:rPr lang="en-US" dirty="0"/>
              <a:t> - Keeping track of the project history.(Every commit is a restore point, Tasks is registered with the person who made them)</a:t>
            </a:r>
            <a:br>
              <a:rPr lang="en-US" dirty="0"/>
            </a:br>
            <a:r>
              <a:rPr lang="en-US" dirty="0"/>
              <a:t> - Editing the project from any device.</a:t>
            </a:r>
            <a:br>
              <a:rPr lang="en-US" dirty="0"/>
            </a:br>
            <a:r>
              <a:rPr lang="en-US" dirty="0"/>
              <a:t> - Keeping the project files safe in a less storage space.</a:t>
            </a:r>
          </a:p>
        </p:txBody>
      </p:sp>
    </p:spTree>
    <p:extLst>
      <p:ext uri="{BB962C8B-B14F-4D97-AF65-F5344CB8AC3E}">
        <p14:creationId xmlns:p14="http://schemas.microsoft.com/office/powerpoint/2010/main" val="2734445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684F-CD47-4077-9721-29DC80FE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a repository?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8982AF-8CE4-4AED-92DC-E7AC711C4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10" y="1763670"/>
            <a:ext cx="9715130" cy="480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49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566E-D98B-4282-BA29-88202208B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a repository?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9E93A5-4196-4EE6-92EA-2873A82AA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29" y="2050741"/>
            <a:ext cx="9436342" cy="462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76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AD28-45CE-4B8B-991F-0104AB1F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a repository?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FDE2D0-3B3A-48CB-8DFC-7667EAD9E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0" y="1689315"/>
            <a:ext cx="10247790" cy="501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33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D9DB-DFB8-4048-9C5B-CA3839B9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upload a file?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561125-246A-4D86-8332-4A1725B9A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556" y="1749610"/>
            <a:ext cx="10070237" cy="493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67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D9DB-DFB8-4048-9C5B-CA3839B9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upload a file?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A5848-EBCD-46CE-B8E6-D7E7CCBB1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54" y="1766779"/>
            <a:ext cx="9750641" cy="481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38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A590A-838C-45C9-8A13-58BBD79F3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D5050-1C37-4630-98FE-E3073BA3C5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1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A9E8-3389-4153-8CDF-3EF757FC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parts of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9CBA1-DDE6-4829-89E9-D210AAE70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7 parts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84101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9759-F110-4964-9907-9B745475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part: Admin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DF5AE-1605-4CEC-A072-AE425D5C8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Admin module will be implemented in Web.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Admin Could do the following:</a:t>
            </a:r>
            <a:br>
              <a:rPr lang="en-US" dirty="0"/>
            </a:br>
            <a:r>
              <a:rPr lang="en-US" dirty="0"/>
              <a:t> - Register Doctors\Hospital\Ambulance Users.</a:t>
            </a:r>
            <a:br>
              <a:rPr lang="en-US" dirty="0"/>
            </a:br>
            <a:r>
              <a:rPr lang="en-US" dirty="0"/>
              <a:t> - View all users reports.</a:t>
            </a:r>
          </a:p>
        </p:txBody>
      </p:sp>
    </p:spTree>
    <p:extLst>
      <p:ext uri="{BB962C8B-B14F-4D97-AF65-F5344CB8AC3E}">
        <p14:creationId xmlns:p14="http://schemas.microsoft.com/office/powerpoint/2010/main" val="3566078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9759-F110-4964-9907-9B745475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part: User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DF5AE-1605-4CEC-A072-AE425D5C8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 module will be implemented in Web and Mobile.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 Could do the following:</a:t>
            </a:r>
            <a:br>
              <a:rPr lang="en-US" dirty="0"/>
            </a:br>
            <a:r>
              <a:rPr lang="en-US" dirty="0"/>
              <a:t> - Register\Login.</a:t>
            </a:r>
            <a:br>
              <a:rPr lang="en-US" dirty="0"/>
            </a:br>
            <a:r>
              <a:rPr lang="en-US" dirty="0"/>
              <a:t> - Edit profile\View Profile.</a:t>
            </a:r>
            <a:br>
              <a:rPr lang="en-US" dirty="0"/>
            </a:br>
            <a:r>
              <a:rPr lang="en-US" dirty="0"/>
              <a:t> - Show User Barcode.</a:t>
            </a:r>
            <a:br>
              <a:rPr lang="en-US" dirty="0"/>
            </a:br>
            <a:r>
              <a:rPr lang="en-US" dirty="0"/>
              <a:t> - Request an Ambulance.</a:t>
            </a:r>
            <a:br>
              <a:rPr lang="en-US" dirty="0"/>
            </a:br>
            <a:r>
              <a:rPr lang="en-US" dirty="0"/>
              <a:t> - View his medical History.</a:t>
            </a:r>
            <a:br>
              <a:rPr lang="en-US" dirty="0"/>
            </a:br>
            <a:r>
              <a:rPr lang="en-US" dirty="0"/>
              <a:t> - Make reports.</a:t>
            </a:r>
          </a:p>
        </p:txBody>
      </p:sp>
    </p:spTree>
    <p:extLst>
      <p:ext uri="{BB962C8B-B14F-4D97-AF65-F5344CB8AC3E}">
        <p14:creationId xmlns:p14="http://schemas.microsoft.com/office/powerpoint/2010/main" val="294536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9759-F110-4964-9907-9B745475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part: Ambulance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DF5AE-1605-4CEC-A072-AE425D5C8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Ambulance module will be implemented in Web.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Ambulance Could do the following:</a:t>
            </a:r>
            <a:br>
              <a:rPr lang="en-US" dirty="0"/>
            </a:br>
            <a:r>
              <a:rPr lang="en-US" dirty="0"/>
              <a:t> - Login.</a:t>
            </a:r>
            <a:br>
              <a:rPr lang="en-US" dirty="0"/>
            </a:br>
            <a:r>
              <a:rPr lang="en-US" dirty="0"/>
              <a:t> - Edit profile\View Profile.</a:t>
            </a:r>
            <a:br>
              <a:rPr lang="en-US" dirty="0"/>
            </a:br>
            <a:r>
              <a:rPr lang="en-US" dirty="0"/>
              <a:t> - View Users Requests and his\her medical details.</a:t>
            </a:r>
            <a:br>
              <a:rPr lang="en-US" dirty="0"/>
            </a:br>
            <a:r>
              <a:rPr lang="en-US" dirty="0"/>
              <a:t> - Make report.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04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9759-F110-4964-9907-9B745475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part: Hospital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DF5AE-1605-4CEC-A072-AE425D5C8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Hospital module will be implemented in Web.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Hospital Could do the following:</a:t>
            </a:r>
            <a:br>
              <a:rPr lang="en-US" dirty="0"/>
            </a:br>
            <a:r>
              <a:rPr lang="en-US" dirty="0"/>
              <a:t> - Login.</a:t>
            </a:r>
            <a:br>
              <a:rPr lang="en-US" dirty="0"/>
            </a:br>
            <a:r>
              <a:rPr lang="en-US" dirty="0"/>
              <a:t> - Edit profile\View Profile.</a:t>
            </a:r>
            <a:br>
              <a:rPr lang="en-US" dirty="0"/>
            </a:br>
            <a:r>
              <a:rPr lang="en-US" dirty="0"/>
              <a:t> - Add Visit/Scan user barcode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mtClean="0"/>
              <a:t>- Register users.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- See insurance percentage.</a:t>
            </a:r>
            <a:br>
              <a:rPr lang="en-US" dirty="0"/>
            </a:br>
            <a:r>
              <a:rPr lang="en-US" dirty="0"/>
              <a:t> - Make report.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2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9759-F110-4964-9907-9B745475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part: Doctor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DF5AE-1605-4CEC-A072-AE425D5C8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Doctor module will be implemented in Web and Mobile.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Doctor Could do the following:</a:t>
            </a:r>
            <a:br>
              <a:rPr lang="en-US" dirty="0"/>
            </a:br>
            <a:r>
              <a:rPr lang="en-US" dirty="0"/>
              <a:t> - Login.</a:t>
            </a:r>
            <a:br>
              <a:rPr lang="en-US" dirty="0"/>
            </a:br>
            <a:r>
              <a:rPr lang="en-US" dirty="0"/>
              <a:t> - Edit profile\View Profile.</a:t>
            </a:r>
            <a:br>
              <a:rPr lang="en-US" dirty="0"/>
            </a:br>
            <a:r>
              <a:rPr lang="en-US" dirty="0"/>
              <a:t> - Add Visit medical prescription/Scan user barcode.</a:t>
            </a:r>
            <a:br>
              <a:rPr lang="en-US" dirty="0"/>
            </a:br>
            <a:r>
              <a:rPr lang="en-US" dirty="0"/>
              <a:t> - See user medical history.</a:t>
            </a:r>
            <a:br>
              <a:rPr lang="en-US" dirty="0"/>
            </a:br>
            <a:r>
              <a:rPr lang="en-US" dirty="0"/>
              <a:t> - Make report.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8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9759-F110-4964-9907-9B745475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part: ANN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DF5AE-1605-4CEC-A072-AE425D5C8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ANN module will be implemented in Desktop.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ANN do the following:</a:t>
            </a:r>
            <a:br>
              <a:rPr lang="en-US" dirty="0"/>
            </a:br>
            <a:r>
              <a:rPr lang="en-US" dirty="0"/>
              <a:t> - Identify the insurance percentage of the users who couldn’t pay for the service.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5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9759-F110-4964-9907-9B745475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part: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DF5AE-1605-4CEC-A072-AE425D5C8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part should be negotiated from all team members because it’s the base of the project.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Recommended :</a:t>
            </a:r>
            <a:br>
              <a:rPr lang="en-US" dirty="0"/>
            </a:br>
            <a:r>
              <a:rPr lang="en-US" dirty="0"/>
              <a:t>  - </a:t>
            </a:r>
            <a:r>
              <a:rPr lang="en-US" b="1" u="sng" dirty="0"/>
              <a:t>Google Firebase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Because it’s online and we could access it from any where.</a:t>
            </a:r>
            <a:br>
              <a:rPr lang="en-US" dirty="0"/>
            </a:br>
            <a:r>
              <a:rPr lang="en-US" dirty="0"/>
              <a:t>  - </a:t>
            </a:r>
            <a:r>
              <a:rPr lang="en-US" b="1" u="sng" dirty="0"/>
              <a:t>MySQL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There is a </a:t>
            </a:r>
            <a:r>
              <a:rPr lang="en-US" dirty="0">
                <a:hlinkClick r:id="rId2"/>
              </a:rPr>
              <a:t>web site </a:t>
            </a:r>
            <a:r>
              <a:rPr lang="en-US" dirty="0"/>
              <a:t>which offers free database hosting but we will need a Web API     to be made to connect the mobile apps to our database.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27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381</TotalTime>
  <Words>238</Words>
  <Application>Microsoft Office PowerPoint</Application>
  <PresentationFormat>Widescreen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Bookman Old Style</vt:lpstr>
      <vt:lpstr>Rockwell</vt:lpstr>
      <vt:lpstr>Wingdings</vt:lpstr>
      <vt:lpstr>Damask</vt:lpstr>
      <vt:lpstr>Meeting 1</vt:lpstr>
      <vt:lpstr>Main parts of the project</vt:lpstr>
      <vt:lpstr>1st part: Admin Module</vt:lpstr>
      <vt:lpstr>2nd part: User Module</vt:lpstr>
      <vt:lpstr>3rd part: Ambulance Module</vt:lpstr>
      <vt:lpstr>4th part: Hospital Module</vt:lpstr>
      <vt:lpstr>5th part: Doctor Module</vt:lpstr>
      <vt:lpstr>6th part: ANN Module</vt:lpstr>
      <vt:lpstr>7th part: Database</vt:lpstr>
      <vt:lpstr>project GitHub repositories</vt:lpstr>
      <vt:lpstr>What is GitHub?</vt:lpstr>
      <vt:lpstr>How to make a repository?</vt:lpstr>
      <vt:lpstr>How to make a repository?</vt:lpstr>
      <vt:lpstr>How to make a repository?</vt:lpstr>
      <vt:lpstr>How to upload a file?</vt:lpstr>
      <vt:lpstr>How to upload a file?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1</dc:title>
  <dc:creator>Abdelrahman Bahaaeldin</dc:creator>
  <cp:lastModifiedBy>Abdelrahman Bonna</cp:lastModifiedBy>
  <cp:revision>20</cp:revision>
  <dcterms:created xsi:type="dcterms:W3CDTF">2020-05-06T12:23:46Z</dcterms:created>
  <dcterms:modified xsi:type="dcterms:W3CDTF">2020-05-08T12:29:33Z</dcterms:modified>
</cp:coreProperties>
</file>