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78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99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8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4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5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 </a:t>
            </a:r>
            <a:br>
              <a:rPr lang="en" dirty="0"/>
            </a:br>
            <a:r>
              <a:rPr lang="en" sz="4400" dirty="0"/>
              <a:t>Day2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ED617-294A-4B89-BE44-94AE5F887F5A}"/>
              </a:ext>
            </a:extLst>
          </p:cNvPr>
          <p:cNvSpPr txBox="1"/>
          <p:nvPr/>
        </p:nvSpPr>
        <p:spPr>
          <a:xfrm>
            <a:off x="288758" y="4223084"/>
            <a:ext cx="291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ENG. Nawal Zaki Abdelhadi</a:t>
            </a:r>
          </a:p>
          <a:p>
            <a:pPr algn="ctr"/>
            <a:r>
              <a:rPr lang="en-US" sz="1600" b="1" dirty="0"/>
              <a:t>Instructor in iTi Minia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Covered Topics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8566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Topics ….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305024-E6C3-4ADD-8ED3-E72DB697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90661"/>
            <a:ext cx="1001648" cy="1005655"/>
          </a:xfrm>
          <a:prstGeom prst="rect">
            <a:avLst/>
          </a:prstGeom>
        </p:spPr>
      </p:pic>
      <p:sp>
        <p:nvSpPr>
          <p:cNvPr id="32" name="Google Shape;237;p16">
            <a:extLst>
              <a:ext uri="{FF2B5EF4-FFF2-40B4-BE49-F238E27FC236}">
                <a16:creationId xmlns:a16="http://schemas.microsoft.com/office/drawing/2014/main" id="{D02FD6C6-2DB4-4BA0-872F-52D16598C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887" y="1542040"/>
            <a:ext cx="8152034" cy="3289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Bootstrap Tables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Helper Classes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Icons 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Alerts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Buttons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Labels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Border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b="1" dirty="0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BC08C4F9-497C-49B1-B4AB-33688725E9C5}"/>
              </a:ext>
            </a:extLst>
          </p:cNvPr>
          <p:cNvSpPr/>
          <p:nvPr/>
        </p:nvSpPr>
        <p:spPr>
          <a:xfrm>
            <a:off x="4861932" y="1716666"/>
            <a:ext cx="2977375" cy="1525310"/>
          </a:xfrm>
          <a:prstGeom prst="cloudCallout">
            <a:avLst>
              <a:gd name="adj1" fmla="val -63530"/>
              <a:gd name="adj2" fmla="val 115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Let’s Try ……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8566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Topics ….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305024-E6C3-4ADD-8ED3-E72DB697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90661"/>
            <a:ext cx="1001648" cy="1005655"/>
          </a:xfrm>
          <a:prstGeom prst="rect">
            <a:avLst/>
          </a:prstGeom>
        </p:spPr>
      </p:pic>
      <p:sp>
        <p:nvSpPr>
          <p:cNvPr id="32" name="Google Shape;237;p16">
            <a:extLst>
              <a:ext uri="{FF2B5EF4-FFF2-40B4-BE49-F238E27FC236}">
                <a16:creationId xmlns:a16="http://schemas.microsoft.com/office/drawing/2014/main" id="{D02FD6C6-2DB4-4BA0-872F-52D16598C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683" y="1550259"/>
            <a:ext cx="8152034" cy="3289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Forms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Figures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Cards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Breadcrumbs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Pagination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Jumbotron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b="1" dirty="0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02FBA03E-B306-420E-ADBC-5F399DD6F294}"/>
              </a:ext>
            </a:extLst>
          </p:cNvPr>
          <p:cNvSpPr/>
          <p:nvPr/>
        </p:nvSpPr>
        <p:spPr>
          <a:xfrm>
            <a:off x="4861932" y="1716666"/>
            <a:ext cx="2977375" cy="1525310"/>
          </a:xfrm>
          <a:prstGeom prst="cloudCallout">
            <a:avLst>
              <a:gd name="adj1" fmla="val -63530"/>
              <a:gd name="adj2" fmla="val 115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Let’s Try ……</a:t>
            </a:r>
          </a:p>
        </p:txBody>
      </p:sp>
    </p:spTree>
    <p:extLst>
      <p:ext uri="{BB962C8B-B14F-4D97-AF65-F5344CB8AC3E}">
        <p14:creationId xmlns:p14="http://schemas.microsoft.com/office/powerpoint/2010/main" val="421938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8566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Topics ….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305024-E6C3-4ADD-8ED3-E72DB697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109" y="90661"/>
            <a:ext cx="1001648" cy="1005655"/>
          </a:xfrm>
          <a:prstGeom prst="rect">
            <a:avLst/>
          </a:prstGeom>
        </p:spPr>
      </p:pic>
      <p:sp>
        <p:nvSpPr>
          <p:cNvPr id="32" name="Google Shape;237;p16">
            <a:extLst>
              <a:ext uri="{FF2B5EF4-FFF2-40B4-BE49-F238E27FC236}">
                <a16:creationId xmlns:a16="http://schemas.microsoft.com/office/drawing/2014/main" id="{D02FD6C6-2DB4-4BA0-872F-52D16598C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887" y="1542040"/>
            <a:ext cx="8152034" cy="3289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Carousel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Modal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Tooltip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800" b="1" dirty="0"/>
              <a:t>Flexbox</a:t>
            </a:r>
          </a:p>
          <a:p>
            <a:pPr marL="419100" lvl="0" indent="-342900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endParaRPr lang="en-US" sz="2800" b="1" dirty="0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7AA03DDA-D523-40DD-BD12-DCDE72C1E9E3}"/>
              </a:ext>
            </a:extLst>
          </p:cNvPr>
          <p:cNvSpPr/>
          <p:nvPr/>
        </p:nvSpPr>
        <p:spPr>
          <a:xfrm>
            <a:off x="4861932" y="1716666"/>
            <a:ext cx="2977375" cy="1525310"/>
          </a:xfrm>
          <a:prstGeom prst="cloudCallout">
            <a:avLst>
              <a:gd name="adj1" fmla="val -63530"/>
              <a:gd name="adj2" fmla="val 115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Let’s Try ……</a:t>
            </a:r>
          </a:p>
        </p:txBody>
      </p:sp>
    </p:spTree>
    <p:extLst>
      <p:ext uri="{BB962C8B-B14F-4D97-AF65-F5344CB8AC3E}">
        <p14:creationId xmlns:p14="http://schemas.microsoft.com/office/powerpoint/2010/main" val="129502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1F19E-F047-417D-94E2-33F9988F6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883" y="904939"/>
            <a:ext cx="4855780" cy="3731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D1DBC88B2702448392B11BF121D4E5" ma:contentTypeVersion="10" ma:contentTypeDescription="Create a new document." ma:contentTypeScope="" ma:versionID="f54a4bb3ffe4a2eafa19c65a4f983bf9">
  <xsd:schema xmlns:xsd="http://www.w3.org/2001/XMLSchema" xmlns:xs="http://www.w3.org/2001/XMLSchema" xmlns:p="http://schemas.microsoft.com/office/2006/metadata/properties" xmlns:ns2="4a01305a-94fb-46f8-a1a3-ccd1ebd4b834" targetNamespace="http://schemas.microsoft.com/office/2006/metadata/properties" ma:root="true" ma:fieldsID="ec3e0a64082b8a85adb7ebc89b297ecf" ns2:_="">
    <xsd:import namespace="4a01305a-94fb-46f8-a1a3-ccd1ebd4b8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1305a-94fb-46f8-a1a3-ccd1ebd4b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92FA93-9C9C-40A6-82B3-CDEAA891C06D}"/>
</file>

<file path=customXml/itemProps2.xml><?xml version="1.0" encoding="utf-8"?>
<ds:datastoreItem xmlns:ds="http://schemas.openxmlformats.org/officeDocument/2006/customXml" ds:itemID="{6225408C-1E68-407B-9E15-2685A77149AF}"/>
</file>

<file path=customXml/itemProps3.xml><?xml version="1.0" encoding="utf-8"?>
<ds:datastoreItem xmlns:ds="http://schemas.openxmlformats.org/officeDocument/2006/customXml" ds:itemID="{ED32BA9C-8653-464F-84CD-094A88B08A61}"/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56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Roboto Condensed Light</vt:lpstr>
      <vt:lpstr>Arvo</vt:lpstr>
      <vt:lpstr>Wingdings</vt:lpstr>
      <vt:lpstr>Roboto Condensed</vt:lpstr>
      <vt:lpstr>Salerio template</vt:lpstr>
      <vt:lpstr>Bootstrap  Day2</vt:lpstr>
      <vt:lpstr>Covered Topics</vt:lpstr>
      <vt:lpstr>Some Topics ….</vt:lpstr>
      <vt:lpstr>Some Topics ….</vt:lpstr>
      <vt:lpstr>Some Topics 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nawal zaki</dc:creator>
  <cp:lastModifiedBy>nawal zaki</cp:lastModifiedBy>
  <cp:revision>9</cp:revision>
  <dcterms:modified xsi:type="dcterms:W3CDTF">2021-12-06T21:12:45Z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0x010100B0D1DBC88B2702448392B11BF121D4E5</vt:lpwstr>
  </property>
</Properties>
</file>