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55996-6A06-FA79-38AC-7A76FF62B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22649D-6190-F875-1CEE-7BDEDB6C38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4EF40-ECA0-0896-A9F8-C305DCFF5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AACD-C1F7-424A-8330-523CFC49D98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BC8E6-C316-BEE3-236B-4F9BAB7F0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BEA714-F19B-BA25-FDFE-74E20B65A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B06E-4D3F-46D6-B3B9-7EFB10B4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66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862A2-48EE-AE45-3169-D2162FF71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C91360-9A54-DAAC-0AE2-7CBB4A941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D07608-EB71-EFB6-9D5F-023A1E1D8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AACD-C1F7-424A-8330-523CFC49D98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10B66-1D65-8B9E-0538-04154858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182F-14CA-BF0F-5696-30E3773F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B06E-4D3F-46D6-B3B9-7EFB10B4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24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9927E4-886B-BF45-7DB7-4B13B55EDB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FDB51-04AE-C144-1131-9B333D7522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3AA0F-1B0C-AA0D-C88E-B1626E16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AACD-C1F7-424A-8330-523CFC49D98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814D2-BBC5-75C4-B92E-DD7378C8E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0910B-4096-9AC7-9AC2-2E7F6AACB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B06E-4D3F-46D6-B3B9-7EFB10B4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8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5488-FD18-8C72-F2A2-BA663005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8C2B-F591-8647-4021-017210FA5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E7E100-AA0C-2C31-2FE6-B79A98AB9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AACD-C1F7-424A-8330-523CFC49D98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4C8BE-7613-5174-EEAD-1282AC10C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89678-932E-598B-130A-0636AB266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B06E-4D3F-46D6-B3B9-7EFB10B4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18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FC53-1309-4B52-2895-C3DB798FD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39CA8-32B1-9160-E9A4-582401683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9D753-233E-899A-90AD-46CB1D012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AACD-C1F7-424A-8330-523CFC49D98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81585-E50E-F907-67F3-0A953EC3E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F5070-FC28-F7A6-09D2-EF155D39B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B06E-4D3F-46D6-B3B9-7EFB10B4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1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F5EB-4F47-50EC-5E16-7EC602D4C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8210D-E193-2F6C-7C4A-E04C327003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85495-A11E-1442-7E51-BC38F9365D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FDFA7-00E9-E3DD-8DE2-0F5B83BEC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AACD-C1F7-424A-8330-523CFC49D98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F56621-A89B-3AF1-1C62-AB711993E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60A83-DCB0-0706-1B2B-9F089C9BB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B06E-4D3F-46D6-B3B9-7EFB10B4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1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17F3A-441A-758D-0A32-84A7CE190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8FB20-BB0D-D15A-CDBD-64D993A5E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6F3885-F136-98EE-9655-DB3C8D0ACA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EC4A2-6A67-1B97-529B-E093907795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193F0E-77E8-08C7-3F8E-846102168B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D7619D-381B-7117-F70B-AADE1AA5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AACD-C1F7-424A-8330-523CFC49D98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19A2D-2A47-6D08-8172-A2007BA18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43529-909E-C8CB-D0EE-A6FF2F7D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B06E-4D3F-46D6-B3B9-7EFB10B4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4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4A8B-6B25-215D-0F77-6FC577AD0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275161-725A-F94F-1D12-3343ACEB1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AACD-C1F7-424A-8330-523CFC49D98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3E734-CF5A-B566-DFE9-36CC642D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FDE14-2DA4-4424-BDE6-6EF0B1A4D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B06E-4D3F-46D6-B3B9-7EFB10B4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2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705758-6174-5DE1-EC01-90D703876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AACD-C1F7-424A-8330-523CFC49D98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9A96F1-4449-7E9C-541E-EF1D75BB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7857C-E93B-43D1-1EB6-27789D93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B06E-4D3F-46D6-B3B9-7EFB10B4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86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A94DA-633A-D3C8-ACE8-0AD8849C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93316-A318-AD34-EC6E-7521D09B4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52A7D-997E-BB20-3D62-86F881457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54B8C-A244-9BED-5B8F-D302FE995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AACD-C1F7-424A-8330-523CFC49D98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E41FE-B352-4F94-6FB2-5199A16F0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D9B66-F917-8415-6DEF-C7A4917AA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B06E-4D3F-46D6-B3B9-7EFB10B4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50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F46D-B9B8-E86B-E346-D90B9AE9A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8D18E9-939B-ED87-DB54-586AA33DB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9014-9285-B974-15C4-E511D7D40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62928-0093-623F-CE59-562726956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FAACD-C1F7-424A-8330-523CFC49D98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647AE-3F3E-167F-D16D-FB0756EB9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B4A92-BF12-7D1D-290A-EDD096C9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64B06E-4D3F-46D6-B3B9-7EFB10B4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750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470E7D-F186-531C-64B5-7EAB043C8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FD38-946B-356E-00E2-039A868E6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246DB-9701-810C-7C27-B69E18AC3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7FAACD-C1F7-424A-8330-523CFC49D98C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E656E-5007-0498-16F6-9D7B9D3561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D552F-A2E1-75EC-1125-2ED7B291A7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64B06E-4D3F-46D6-B3B9-7EFB10B4CA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9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015A9C8E-D48E-CE05-BA41-33299AB6F0B5}"/>
              </a:ext>
            </a:extLst>
          </p:cNvPr>
          <p:cNvSpPr/>
          <p:nvPr/>
        </p:nvSpPr>
        <p:spPr>
          <a:xfrm>
            <a:off x="5050920" y="3213635"/>
            <a:ext cx="2478505" cy="613610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Consolidated Data</a:t>
            </a:r>
          </a:p>
        </p:txBody>
      </p:sp>
      <p:pic>
        <p:nvPicPr>
          <p:cNvPr id="1026" name="Picture 2" descr="Csv file - Free files and folders icons">
            <a:extLst>
              <a:ext uri="{FF2B5EF4-FFF2-40B4-BE49-F238E27FC236}">
                <a16:creationId xmlns:a16="http://schemas.microsoft.com/office/drawing/2014/main" id="{4B124C54-E975-7D23-BDE3-A3B6DF439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965" y="481927"/>
            <a:ext cx="910389" cy="9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sv file - Free files and folders icons">
            <a:extLst>
              <a:ext uri="{FF2B5EF4-FFF2-40B4-BE49-F238E27FC236}">
                <a16:creationId xmlns:a16="http://schemas.microsoft.com/office/drawing/2014/main" id="{F02477D4-886C-C2ED-9CBE-206772341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4963" y="480586"/>
            <a:ext cx="910389" cy="9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sv file - Free files and folders icons">
            <a:extLst>
              <a:ext uri="{FF2B5EF4-FFF2-40B4-BE49-F238E27FC236}">
                <a16:creationId xmlns:a16="http://schemas.microsoft.com/office/drawing/2014/main" id="{5BDD5E09-0019-5D39-98A2-BB5F53243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745" y="480586"/>
            <a:ext cx="910389" cy="9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Csv file - Free files and folders icons">
            <a:extLst>
              <a:ext uri="{FF2B5EF4-FFF2-40B4-BE49-F238E27FC236}">
                <a16:creationId xmlns:a16="http://schemas.microsoft.com/office/drawing/2014/main" id="{3A96377D-BA01-2305-C2B9-CED1E09B4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3743" y="480586"/>
            <a:ext cx="910389" cy="910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65C155-1495-5581-3C02-8F45CD6226C8}"/>
              </a:ext>
            </a:extLst>
          </p:cNvPr>
          <p:cNvSpPr/>
          <p:nvPr/>
        </p:nvSpPr>
        <p:spPr>
          <a:xfrm>
            <a:off x="1828354" y="1880937"/>
            <a:ext cx="1586609" cy="910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E1D7BA-D4C3-D44D-E395-721EB93456D8}"/>
              </a:ext>
            </a:extLst>
          </p:cNvPr>
          <p:cNvSpPr/>
          <p:nvPr/>
        </p:nvSpPr>
        <p:spPr>
          <a:xfrm>
            <a:off x="9407134" y="1880936"/>
            <a:ext cx="1586609" cy="910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AI: (ChatGPT)</a:t>
            </a:r>
          </a:p>
        </p:txBody>
      </p:sp>
      <p:sp>
        <p:nvSpPr>
          <p:cNvPr id="8" name="Smiley Face 7">
            <a:extLst>
              <a:ext uri="{FF2B5EF4-FFF2-40B4-BE49-F238E27FC236}">
                <a16:creationId xmlns:a16="http://schemas.microsoft.com/office/drawing/2014/main" id="{536E669C-8C5D-7089-4B9B-D5D99B30D286}"/>
              </a:ext>
            </a:extLst>
          </p:cNvPr>
          <p:cNvSpPr/>
          <p:nvPr/>
        </p:nvSpPr>
        <p:spPr>
          <a:xfrm>
            <a:off x="917965" y="4996452"/>
            <a:ext cx="1055214" cy="998621"/>
          </a:xfrm>
          <a:prstGeom prst="smileyFac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8D1978-3D35-5E3E-A40C-94CC0BD678CF}"/>
              </a:ext>
            </a:extLst>
          </p:cNvPr>
          <p:cNvSpPr/>
          <p:nvPr/>
        </p:nvSpPr>
        <p:spPr>
          <a:xfrm>
            <a:off x="5496869" y="5040567"/>
            <a:ext cx="1586609" cy="9103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AI: (KNN)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A068AAC-502C-FA83-DF4B-4B6D9111003C}"/>
              </a:ext>
            </a:extLst>
          </p:cNvPr>
          <p:cNvCxnSpPr>
            <a:stCxn id="1026" idx="2"/>
            <a:endCxn id="6" idx="0"/>
          </p:cNvCxnSpPr>
          <p:nvPr/>
        </p:nvCxnSpPr>
        <p:spPr>
          <a:xfrm rot="16200000" flipH="1">
            <a:off x="1753099" y="1012376"/>
            <a:ext cx="488621" cy="12484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12692A9-4886-FA35-F55A-A86C9DD87ACD}"/>
              </a:ext>
            </a:extLst>
          </p:cNvPr>
          <p:cNvCxnSpPr>
            <a:stCxn id="3" idx="2"/>
            <a:endCxn id="6" idx="0"/>
          </p:cNvCxnSpPr>
          <p:nvPr/>
        </p:nvCxnSpPr>
        <p:spPr>
          <a:xfrm rot="5400000">
            <a:off x="3000928" y="1011707"/>
            <a:ext cx="489962" cy="12484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F215B112-5304-B7CF-17DE-D52CFEBD05D2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9331209" y="1011705"/>
            <a:ext cx="489961" cy="12484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78D60EC-C4C2-6F11-D40B-1E84DD2CD989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10579709" y="1011706"/>
            <a:ext cx="489961" cy="124849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6B1EF74-2853-C721-CE79-ED80F7E44F83}"/>
              </a:ext>
            </a:extLst>
          </p:cNvPr>
          <p:cNvCxnSpPr>
            <a:stCxn id="6" idx="2"/>
            <a:endCxn id="2" idx="1"/>
          </p:cNvCxnSpPr>
          <p:nvPr/>
        </p:nvCxnSpPr>
        <p:spPr>
          <a:xfrm rot="16200000" flipH="1">
            <a:off x="4244762" y="1168223"/>
            <a:ext cx="422309" cy="366851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2554CB0-00F9-1D91-B77B-A8459D1ABD52}"/>
              </a:ext>
            </a:extLst>
          </p:cNvPr>
          <p:cNvCxnSpPr>
            <a:stCxn id="7" idx="2"/>
            <a:endCxn id="2" idx="1"/>
          </p:cNvCxnSpPr>
          <p:nvPr/>
        </p:nvCxnSpPr>
        <p:spPr>
          <a:xfrm rot="5400000">
            <a:off x="8034151" y="1047347"/>
            <a:ext cx="422310" cy="39102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FBF351-089F-3AC6-865D-606AF85AFE44}"/>
              </a:ext>
            </a:extLst>
          </p:cNvPr>
          <p:cNvCxnSpPr>
            <a:stCxn id="2" idx="3"/>
            <a:endCxn id="9" idx="0"/>
          </p:cNvCxnSpPr>
          <p:nvPr/>
        </p:nvCxnSpPr>
        <p:spPr>
          <a:xfrm>
            <a:off x="6290173" y="3827245"/>
            <a:ext cx="1" cy="1213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32E35DD-1447-1618-0AB4-78039E20181C}"/>
              </a:ext>
            </a:extLst>
          </p:cNvPr>
          <p:cNvCxnSpPr>
            <a:stCxn id="8" idx="7"/>
          </p:cNvCxnSpPr>
          <p:nvPr/>
        </p:nvCxnSpPr>
        <p:spPr>
          <a:xfrm>
            <a:off x="1818646" y="5142697"/>
            <a:ext cx="3678223" cy="145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0697442-2073-7D2B-AED8-250E82ABB833}"/>
              </a:ext>
            </a:extLst>
          </p:cNvPr>
          <p:cNvCxnSpPr>
            <a:endCxn id="8" idx="5"/>
          </p:cNvCxnSpPr>
          <p:nvPr/>
        </p:nvCxnSpPr>
        <p:spPr>
          <a:xfrm flipH="1">
            <a:off x="1818646" y="5806440"/>
            <a:ext cx="36782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304BD22-339B-6643-EF29-12AE1E3219FF}"/>
              </a:ext>
            </a:extLst>
          </p:cNvPr>
          <p:cNvSpPr txBox="1"/>
          <p:nvPr/>
        </p:nvSpPr>
        <p:spPr>
          <a:xfrm>
            <a:off x="1930859" y="4810445"/>
            <a:ext cx="2237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ingredients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E5C64A-ECDD-BFCA-031A-E6FF4698CB51}"/>
              </a:ext>
            </a:extLst>
          </p:cNvPr>
          <p:cNvSpPr txBox="1"/>
          <p:nvPr/>
        </p:nvSpPr>
        <p:spPr>
          <a:xfrm>
            <a:off x="2094718" y="5810407"/>
            <a:ext cx="1910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suggested dishes</a:t>
            </a:r>
          </a:p>
        </p:txBody>
      </p:sp>
      <p:pic>
        <p:nvPicPr>
          <p:cNvPr id="10" name="Picture 2" descr="Mobile app - Free technology icons">
            <a:extLst>
              <a:ext uri="{FF2B5EF4-FFF2-40B4-BE49-F238E27FC236}">
                <a16:creationId xmlns:a16="http://schemas.microsoft.com/office/drawing/2014/main" id="{2581E152-E629-2B46-D45B-26BC735C7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5" t="1250" r="21002" b="2750"/>
          <a:stretch/>
        </p:blipFill>
        <p:spPr bwMode="auto">
          <a:xfrm>
            <a:off x="4189132" y="4613985"/>
            <a:ext cx="1043319" cy="1715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825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A8412B-3EC0-E19F-2E86-3B292502136F}"/>
              </a:ext>
            </a:extLst>
          </p:cNvPr>
          <p:cNvSpPr/>
          <p:nvPr/>
        </p:nvSpPr>
        <p:spPr>
          <a:xfrm>
            <a:off x="292608" y="219456"/>
            <a:ext cx="4242816" cy="63367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15E43A-5830-DF21-E350-C7490B492F35}"/>
              </a:ext>
            </a:extLst>
          </p:cNvPr>
          <p:cNvSpPr txBox="1"/>
          <p:nvPr/>
        </p:nvSpPr>
        <p:spPr>
          <a:xfrm>
            <a:off x="1468596" y="301752"/>
            <a:ext cx="1890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Lebanese Dishes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CA8979-74BB-3F0D-DA1D-8D9BD6939AA4}"/>
              </a:ext>
            </a:extLst>
          </p:cNvPr>
          <p:cNvSpPr txBox="1"/>
          <p:nvPr/>
        </p:nvSpPr>
        <p:spPr>
          <a:xfrm>
            <a:off x="1587468" y="905256"/>
            <a:ext cx="146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Ingredients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BAD7A-9F3F-3062-B4D4-1E65AF75E8EA}"/>
              </a:ext>
            </a:extLst>
          </p:cNvPr>
          <p:cNvSpPr txBox="1"/>
          <p:nvPr/>
        </p:nvSpPr>
        <p:spPr>
          <a:xfrm>
            <a:off x="1587468" y="1530280"/>
            <a:ext cx="146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Ingredients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AEC491-B601-90BD-6A5C-EABECC81456D}"/>
              </a:ext>
            </a:extLst>
          </p:cNvPr>
          <p:cNvSpPr txBox="1"/>
          <p:nvPr/>
        </p:nvSpPr>
        <p:spPr>
          <a:xfrm>
            <a:off x="1587468" y="2155305"/>
            <a:ext cx="146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Ingredients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E19604-9DA3-4590-2E51-72BBB74C7726}"/>
              </a:ext>
            </a:extLst>
          </p:cNvPr>
          <p:cNvSpPr txBox="1"/>
          <p:nvPr/>
        </p:nvSpPr>
        <p:spPr>
          <a:xfrm>
            <a:off x="1587468" y="2780329"/>
            <a:ext cx="146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Ingredients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426E0C-6A16-3F35-8219-5BFDBE06DBAD}"/>
              </a:ext>
            </a:extLst>
          </p:cNvPr>
          <p:cNvSpPr txBox="1"/>
          <p:nvPr/>
        </p:nvSpPr>
        <p:spPr>
          <a:xfrm>
            <a:off x="1593024" y="3405354"/>
            <a:ext cx="1467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Ingredients 5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DF3C73-EA02-9A8F-90FB-ACCB1B933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537208"/>
              </p:ext>
            </p:extLst>
          </p:nvPr>
        </p:nvGraphicFramePr>
        <p:xfrm>
          <a:off x="664019" y="4030378"/>
          <a:ext cx="3536696" cy="2355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8348">
                  <a:extLst>
                    <a:ext uri="{9D8B030D-6E8A-4147-A177-3AD203B41FA5}">
                      <a16:colId xmlns:a16="http://schemas.microsoft.com/office/drawing/2014/main" val="602912885"/>
                    </a:ext>
                  </a:extLst>
                </a:gridCol>
                <a:gridCol w="1768348">
                  <a:extLst>
                    <a:ext uri="{9D8B030D-6E8A-4147-A177-3AD203B41FA5}">
                      <a16:colId xmlns:a16="http://schemas.microsoft.com/office/drawing/2014/main" val="1459723315"/>
                    </a:ext>
                  </a:extLst>
                </a:gridCol>
              </a:tblGrid>
              <a:tr h="471073">
                <a:tc>
                  <a:txBody>
                    <a:bodyPr/>
                    <a:lstStyle/>
                    <a:p>
                      <a:r>
                        <a:rPr lang="en-US" dirty="0"/>
                        <a:t>Dishes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Similarity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517881"/>
                  </a:ext>
                </a:extLst>
              </a:tr>
              <a:tr h="471073">
                <a:tc>
                  <a:txBody>
                    <a:bodyPr/>
                    <a:lstStyle/>
                    <a:p>
                      <a:r>
                        <a:rPr lang="en-US" dirty="0" err="1"/>
                        <a:t>Taboule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4640654"/>
                  </a:ext>
                </a:extLst>
              </a:tr>
              <a:tr h="471073">
                <a:tc>
                  <a:txBody>
                    <a:bodyPr/>
                    <a:lstStyle/>
                    <a:p>
                      <a:r>
                        <a:rPr lang="en-US" dirty="0" err="1"/>
                        <a:t>Fatoush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368535"/>
                  </a:ext>
                </a:extLst>
              </a:tr>
              <a:tr h="471073">
                <a:tc>
                  <a:txBody>
                    <a:bodyPr/>
                    <a:lstStyle/>
                    <a:p>
                      <a:r>
                        <a:rPr lang="en-US" dirty="0" err="1"/>
                        <a:t>Quinoi</a:t>
                      </a:r>
                      <a:r>
                        <a:rPr lang="en-US" dirty="0"/>
                        <a:t> Salad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379343"/>
                  </a:ext>
                </a:extLst>
              </a:tr>
              <a:tr h="471073">
                <a:tc>
                  <a:txBody>
                    <a:bodyPr/>
                    <a:lstStyle/>
                    <a:p>
                      <a:r>
                        <a:rPr lang="en-US" dirty="0"/>
                        <a:t>Cesar Salad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523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436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45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Maurice Kanaan</dc:creator>
  <cp:lastModifiedBy>Maurice Kanaan</cp:lastModifiedBy>
  <cp:revision>10</cp:revision>
  <dcterms:created xsi:type="dcterms:W3CDTF">2025-04-06T08:17:42Z</dcterms:created>
  <dcterms:modified xsi:type="dcterms:W3CDTF">2025-04-06T09:24:20Z</dcterms:modified>
</cp:coreProperties>
</file>