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256" r:id="rId5"/>
    <p:sldId id="257" r:id="rId6"/>
    <p:sldId id="258" r:id="rId7"/>
    <p:sldId id="313" r:id="rId8"/>
    <p:sldId id="301" r:id="rId9"/>
    <p:sldId id="262" r:id="rId10"/>
    <p:sldId id="309" r:id="rId11"/>
    <p:sldId id="310" r:id="rId12"/>
    <p:sldId id="311" r:id="rId13"/>
    <p:sldId id="317" r:id="rId14"/>
    <p:sldId id="312" r:id="rId15"/>
    <p:sldId id="318"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a:lstStyle/>
        <a:p>
          <a:endParaRPr lang="en-US"/>
        </a:p>
      </dgm:t>
    </dgm:pt>
    <dgm:pt modelId="{BEA549D7-4274-48CC-BC1A-D3534675573B}">
      <dgm:prSet custT="1"/>
      <dgm:spPr>
        <a:solidFill>
          <a:schemeClr val="accent2">
            <a:lumMod val="75000"/>
          </a:schemeClr>
        </a:solidFill>
      </dgm:spPr>
      <dgm:t>
        <a:bodyPr/>
        <a:lstStyle/>
        <a:p>
          <a:r>
            <a:rPr lang="en-US" sz="2000" b="0" i="0" u="none" dirty="0"/>
            <a:t>Places</a:t>
          </a:r>
          <a:r>
            <a:rPr lang="en-US" sz="2800" b="0" i="0" u="none" dirty="0"/>
            <a:t>.</a:t>
          </a:r>
          <a:endParaRPr lang="en-US" sz="2800" dirty="0"/>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1" phldr="0"/>
      <dgm:spPr/>
      <dgm:t>
        <a:bodyPr/>
        <a:lstStyle/>
        <a:p>
          <a:r>
            <a:rPr lang="en-US"/>
            <a:t>01</a:t>
          </a:r>
          <a:endParaRPr lang="en-US" dirty="0"/>
        </a:p>
      </dgm:t>
    </dgm:pt>
    <dgm:pt modelId="{BBEA2B22-7A9C-4946-B437-2C636ADC7313}">
      <dgm:prSet custT="1"/>
      <dgm:spPr>
        <a:solidFill>
          <a:srgbClr val="68598D"/>
        </a:solidFill>
      </dgm:spPr>
      <dgm:t>
        <a:bodyPr/>
        <a:lstStyle/>
        <a:p>
          <a:r>
            <a:rPr lang="en-US" sz="1400" b="0" i="0" u="none" dirty="0"/>
            <a:t>Transportation Modes.</a:t>
          </a:r>
          <a:endParaRPr lang="en-US" sz="1400" dirty="0"/>
        </a:p>
      </dgm:t>
    </dgm:pt>
    <dgm:pt modelId="{BFF29A81-E8C9-4AFB-BE4A-A8582D8FB3FD}" type="parTrans" cxnId="{85394E1A-F95A-4761-94B8-F865AE01D8D0}">
      <dgm:prSet/>
      <dgm:spPr/>
      <dgm:t>
        <a:bodyPr/>
        <a:lstStyle/>
        <a:p>
          <a:endParaRPr lang="en-US"/>
        </a:p>
      </dgm:t>
    </dgm:pt>
    <dgm:pt modelId="{C2E1395A-B275-47E8-BC9B-288AF8DC30EC}" type="sibTrans" cxnId="{85394E1A-F95A-4761-94B8-F865AE01D8D0}">
      <dgm:prSet phldrT="02" phldr="0"/>
      <dgm:spPr/>
      <dgm:t>
        <a:bodyPr/>
        <a:lstStyle/>
        <a:p>
          <a:r>
            <a:rPr lang="en-US"/>
            <a:t>02</a:t>
          </a:r>
          <a:endParaRPr lang="en-US" dirty="0"/>
        </a:p>
      </dgm:t>
    </dgm:pt>
    <dgm:pt modelId="{12CAEDC4-5365-4F15-A687-1F4A58F8BE4E}">
      <dgm:prSet custT="1"/>
      <dgm:spPr>
        <a:solidFill>
          <a:srgbClr val="646C92"/>
        </a:solidFill>
      </dgm:spPr>
      <dgm:t>
        <a:bodyPr/>
        <a:lstStyle/>
        <a:p>
          <a:r>
            <a:rPr lang="en-US" sz="1600" b="0" i="0" u="none" dirty="0"/>
            <a:t>Connections</a:t>
          </a:r>
          <a:r>
            <a:rPr lang="en-US" sz="2000" b="0" i="0" u="none" dirty="0"/>
            <a:t>.</a:t>
          </a:r>
          <a:r>
            <a:rPr lang="en-US" sz="1100" b="0" i="0" u="none" dirty="0"/>
            <a:t> </a:t>
          </a:r>
          <a:endParaRPr lang="en-US" sz="1100" dirty="0"/>
        </a:p>
      </dgm:t>
    </dgm:pt>
    <dgm:pt modelId="{4ECBC469-E2DF-46BC-920F-C88FDE12CD72}" type="parTrans" cxnId="{A1E87F8B-8223-4F32-B81C-0E19BB0F0EEA}">
      <dgm:prSet/>
      <dgm:spPr/>
      <dgm:t>
        <a:bodyPr/>
        <a:lstStyle/>
        <a:p>
          <a:endParaRPr lang="en-US"/>
        </a:p>
      </dgm:t>
    </dgm:pt>
    <dgm:pt modelId="{AFCE8FBA-6EAC-44A8-B55F-FDF49470A574}" type="sibTrans" cxnId="{A1E87F8B-8223-4F32-B81C-0E19BB0F0EEA}">
      <dgm:prSet phldrT="03" phldr="0"/>
      <dgm:spPr/>
      <dgm:t>
        <a:bodyPr/>
        <a:lstStyle/>
        <a:p>
          <a:r>
            <a:rPr lang="en-US"/>
            <a:t>03</a:t>
          </a:r>
          <a:endParaRPr lang="en-US" dirty="0"/>
        </a:p>
      </dgm:t>
    </dgm:pt>
    <dgm:pt modelId="{63001359-C113-45EA-885E-B54D5542D44F}">
      <dgm:prSet custT="1"/>
      <dgm:spPr>
        <a:solidFill>
          <a:srgbClr val="5A6B76"/>
        </a:solidFill>
      </dgm:spPr>
      <dgm:t>
        <a:bodyPr/>
        <a:lstStyle/>
        <a:p>
          <a:r>
            <a:rPr lang="en-US" sz="2000" b="0" i="0" u="none" dirty="0"/>
            <a:t>Rules</a:t>
          </a:r>
          <a:endParaRPr lang="en-US" sz="2000" dirty="0"/>
        </a:p>
      </dgm:t>
    </dgm:pt>
    <dgm:pt modelId="{EFCC96FC-1076-4A0E-B119-B94924371A87}" type="parTrans" cxnId="{BD5B04DF-8F64-4DB3-95ED-039D9AE7B75A}">
      <dgm:prSet/>
      <dgm:spPr/>
      <dgm:t>
        <a:bodyPr/>
        <a:lstStyle/>
        <a:p>
          <a:endParaRPr lang="en-US"/>
        </a:p>
      </dgm:t>
    </dgm:pt>
    <dgm:pt modelId="{60BC2331-F690-4E3C-ABD6-DFF22BBDF151}" type="sibTrans" cxnId="{BD5B04DF-8F64-4DB3-95ED-039D9AE7B75A}">
      <dgm:prSet phldrT="04" phldr="0"/>
      <dgm:spPr/>
      <dgm:t>
        <a:bodyPr/>
        <a:lstStyle/>
        <a:p>
          <a:r>
            <a:rPr lang="en-US"/>
            <a:t>04</a:t>
          </a:r>
          <a:endParaRPr lang="en-US" dirty="0"/>
        </a:p>
      </dgm:t>
    </dgm:pt>
    <dgm:pt modelId="{4373C676-42B5-4BD7-A8E2-1057AE88F257}">
      <dgm:prSet custT="1"/>
      <dgm:spPr>
        <a:solidFill>
          <a:srgbClr val="5A6E6E"/>
        </a:solidFill>
      </dgm:spPr>
      <dgm:t>
        <a:bodyPr/>
        <a:lstStyle/>
        <a:p>
          <a:pPr>
            <a:buClr>
              <a:schemeClr val="accent3"/>
            </a:buClr>
            <a:buSzPts val="2000"/>
            <a:buFont typeface="Wingdings" panose="05000000000000000000" pitchFamily="2" charset="2"/>
            <a:buChar char=""/>
          </a:pPr>
          <a:r>
            <a:rPr lang="en-US" sz="1600" dirty="0"/>
            <a:t>Valid Journey.</a:t>
          </a:r>
        </a:p>
      </dgm:t>
    </dgm:pt>
    <dgm:pt modelId="{24DA0AE2-01E1-4D40-B562-7A89F8842997}" type="parTrans" cxnId="{AD175329-5799-428D-9CF7-F64C802D8A39}">
      <dgm:prSet/>
      <dgm:spPr/>
      <dgm:t>
        <a:bodyPr/>
        <a:lstStyle/>
        <a:p>
          <a:endParaRPr lang="en-US"/>
        </a:p>
      </dgm:t>
    </dgm:pt>
    <dgm:pt modelId="{D3ED181F-E4C0-46DF-BFC2-990CA6573396}" type="sibTrans" cxnId="{AD175329-5799-428D-9CF7-F64C802D8A39}">
      <dgm:prSet phldrT="05" phldr="0"/>
      <dgm:spPr/>
      <dgm:t>
        <a:bodyPr/>
        <a:lstStyle/>
        <a:p>
          <a:r>
            <a:rPr lang="en-US"/>
            <a:t>05</a:t>
          </a:r>
          <a:endParaRPr lang="en-US" dirty="0"/>
        </a:p>
      </dgm:t>
    </dgm:pt>
    <dgm:pt modelId="{28C17A13-16AD-430E-AB00-3406FFF07481}">
      <dgm:prSet custT="1"/>
      <dgm:spPr>
        <a:solidFill>
          <a:srgbClr val="5A6E6E"/>
        </a:solidFill>
      </dgm:spPr>
      <dgm:t>
        <a:bodyPr/>
        <a:lstStyle/>
        <a:p>
          <a:r>
            <a:rPr lang="en-US" sz="1400" dirty="0"/>
            <a:t>Invalid Journey.</a:t>
          </a:r>
        </a:p>
      </dgm:t>
    </dgm:pt>
    <dgm:pt modelId="{95227A2A-E916-49AD-90E5-25125AFE268A}" type="parTrans" cxnId="{0407B10E-1DC0-4031-A69F-1FD723EDCE8A}">
      <dgm:prSet/>
      <dgm:spPr/>
      <dgm:t>
        <a:bodyPr/>
        <a:lstStyle/>
        <a:p>
          <a:endParaRPr lang="en-US"/>
        </a:p>
      </dgm:t>
    </dgm:pt>
    <dgm:pt modelId="{F0A41BA7-7FE0-4C97-816D-F5E93FD81E8A}" type="sibTrans" cxnId="{0407B10E-1DC0-4031-A69F-1FD723EDCE8A}">
      <dgm:prSet phldrT="06" phldr="0"/>
      <dgm:spPr/>
      <dgm:t>
        <a:bodyPr/>
        <a:lstStyle/>
        <a:p>
          <a:r>
            <a:rPr lang="en-US"/>
            <a:t>06</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6"/>
      <dgm:spPr/>
    </dgm:pt>
    <dgm:pt modelId="{1B55EFFE-1044-4C01-8E61-E200D5C36731}" type="pres">
      <dgm:prSet presAssocID="{E0613AE2-5131-46BE-8016-7B4AFD6022CA}" presName="sibTransNodeRect" presStyleLbl="alignNode1" presStyleIdx="0" presStyleCnt="6">
        <dgm:presLayoutVars>
          <dgm:chMax val="0"/>
          <dgm:bulletEnabled val="1"/>
        </dgm:presLayoutVars>
      </dgm:prSet>
      <dgm:spPr/>
    </dgm:pt>
    <dgm:pt modelId="{B9E45448-7C4D-4E80-A4A1-E7463BD574F2}" type="pres">
      <dgm:prSet presAssocID="{BEA549D7-4274-48CC-BC1A-D3534675573B}" presName="nodeRect" presStyleLbl="alignNode1" presStyleIdx="0" presStyleCnt="6">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6"/>
      <dgm:spPr/>
    </dgm:pt>
    <dgm:pt modelId="{7577D577-9D15-4AB8-AF3E-C171BC77B812}" type="pres">
      <dgm:prSet presAssocID="{C2E1395A-B275-47E8-BC9B-288AF8DC30EC}" presName="sibTransNodeRect" presStyleLbl="alignNode1" presStyleIdx="1" presStyleCnt="6">
        <dgm:presLayoutVars>
          <dgm:chMax val="0"/>
          <dgm:bulletEnabled val="1"/>
        </dgm:presLayoutVars>
      </dgm:prSet>
      <dgm:spPr/>
    </dgm:pt>
    <dgm:pt modelId="{543071B3-E5D6-443C-A81F-37E1D656CB4E}" type="pres">
      <dgm:prSet presAssocID="{BBEA2B22-7A9C-4946-B437-2C636ADC7313}" presName="nodeRect" presStyleLbl="alignNode1" presStyleIdx="1" presStyleCnt="6">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6"/>
      <dgm:spPr/>
    </dgm:pt>
    <dgm:pt modelId="{7950283A-EDC4-44D4-AF4B-F4FB05051470}" type="pres">
      <dgm:prSet presAssocID="{AFCE8FBA-6EAC-44A8-B55F-FDF49470A574}" presName="sibTransNodeRect" presStyleLbl="alignNode1" presStyleIdx="2" presStyleCnt="6">
        <dgm:presLayoutVars>
          <dgm:chMax val="0"/>
          <dgm:bulletEnabled val="1"/>
        </dgm:presLayoutVars>
      </dgm:prSet>
      <dgm:spPr/>
    </dgm:pt>
    <dgm:pt modelId="{18D54E00-AFEE-40AE-B281-81A7314844C1}" type="pres">
      <dgm:prSet presAssocID="{12CAEDC4-5365-4F15-A687-1F4A58F8BE4E}" presName="nodeRect" presStyleLbl="alignNode1" presStyleIdx="2" presStyleCnt="6">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6"/>
      <dgm:spPr/>
    </dgm:pt>
    <dgm:pt modelId="{2E5232D0-3F31-49B4-BA6C-474069EA24CC}" type="pres">
      <dgm:prSet presAssocID="{60BC2331-F690-4E3C-ABD6-DFF22BBDF151}" presName="sibTransNodeRect" presStyleLbl="alignNode1" presStyleIdx="3" presStyleCnt="6">
        <dgm:presLayoutVars>
          <dgm:chMax val="0"/>
          <dgm:bulletEnabled val="1"/>
        </dgm:presLayoutVars>
      </dgm:prSet>
      <dgm:spPr/>
    </dgm:pt>
    <dgm:pt modelId="{DC4A7395-AC2E-4FCE-A336-5E27128E9ACD}" type="pres">
      <dgm:prSet presAssocID="{63001359-C113-45EA-885E-B54D5542D44F}" presName="nodeRect" presStyleLbl="alignNode1" presStyleIdx="3" presStyleCnt="6">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6"/>
      <dgm:spPr/>
    </dgm:pt>
    <dgm:pt modelId="{A40C415F-DA13-447A-B354-BC1A77B99C4F}" type="pres">
      <dgm:prSet presAssocID="{D3ED181F-E4C0-46DF-BFC2-990CA6573396}" presName="sibTransNodeRect" presStyleLbl="alignNode1" presStyleIdx="4" presStyleCnt="6">
        <dgm:presLayoutVars>
          <dgm:chMax val="0"/>
          <dgm:bulletEnabled val="1"/>
        </dgm:presLayoutVars>
      </dgm:prSet>
      <dgm:spPr/>
    </dgm:pt>
    <dgm:pt modelId="{64AB7F31-F76B-4F96-9751-D932C530FF63}" type="pres">
      <dgm:prSet presAssocID="{4373C676-42B5-4BD7-A8E2-1057AE88F257}" presName="nodeRect" presStyleLbl="alignNode1" presStyleIdx="4" presStyleCnt="6">
        <dgm:presLayoutVars>
          <dgm:bulletEnabled val="1"/>
        </dgm:presLayoutVars>
      </dgm:prSet>
      <dgm:spPr/>
    </dgm:pt>
    <dgm:pt modelId="{F1AE8249-0AF4-4A27-9F0B-0712F48FD73E}" type="pres">
      <dgm:prSet presAssocID="{D3ED181F-E4C0-46DF-BFC2-990CA6573396}" presName="sibTrans" presStyleCnt="0"/>
      <dgm:spPr/>
    </dgm:pt>
    <dgm:pt modelId="{CFAE7B0C-4BD1-4A5D-9D6A-F9DDD9C72B5C}" type="pres">
      <dgm:prSet presAssocID="{28C17A13-16AD-430E-AB00-3406FFF07481}" presName="compositeNode" presStyleCnt="0">
        <dgm:presLayoutVars>
          <dgm:bulletEnabled val="1"/>
        </dgm:presLayoutVars>
      </dgm:prSet>
      <dgm:spPr/>
    </dgm:pt>
    <dgm:pt modelId="{51C00A2F-1555-4239-A271-4D1A76A98537}" type="pres">
      <dgm:prSet presAssocID="{28C17A13-16AD-430E-AB00-3406FFF07481}" presName="bgRect" presStyleLbl="alignNode1" presStyleIdx="5" presStyleCnt="6"/>
      <dgm:spPr/>
    </dgm:pt>
    <dgm:pt modelId="{BE05880B-AE6A-4D9B-9E75-598D44FF5A5F}" type="pres">
      <dgm:prSet presAssocID="{F0A41BA7-7FE0-4C97-816D-F5E93FD81E8A}" presName="sibTransNodeRect" presStyleLbl="alignNode1" presStyleIdx="5" presStyleCnt="6">
        <dgm:presLayoutVars>
          <dgm:chMax val="0"/>
          <dgm:bulletEnabled val="1"/>
        </dgm:presLayoutVars>
      </dgm:prSet>
      <dgm:spPr/>
    </dgm:pt>
    <dgm:pt modelId="{E9EC99E6-8198-405D-94FB-389FFFC90686}" type="pres">
      <dgm:prSet presAssocID="{28C17A13-16AD-430E-AB00-3406FFF07481}" presName="nodeRect" presStyleLbl="alignNode1" presStyleIdx="5" presStyleCnt="6">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0407B10E-1DC0-4031-A69F-1FD723EDCE8A}" srcId="{938AD652-A6FC-48C1-8F8D-64A55245C12B}" destId="{28C17A13-16AD-430E-AB00-3406FFF07481}" srcOrd="5" destOrd="0" parTransId="{95227A2A-E916-49AD-90E5-25125AFE268A}" sibTransId="{F0A41BA7-7FE0-4C97-816D-F5E93FD81E8A}"/>
    <dgm:cxn modelId="{F0B9E019-CC81-4E01-8DA5-B1DF45AAFAAA}" type="presOf" srcId="{28C17A13-16AD-430E-AB00-3406FFF07481}" destId="{E9EC99E6-8198-405D-94FB-389FFFC90686}"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63EE8525-DD0D-4E35-B4A5-A5708430F789}" type="presOf" srcId="{F0A41BA7-7FE0-4C97-816D-F5E93FD81E8A}" destId="{BE05880B-AE6A-4D9B-9E75-598D44FF5A5F}" srcOrd="0" destOrd="0" presId="urn:microsoft.com/office/officeart/2016/7/layout/LinearBlockProcessNumbered#1"/>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F4C5A246-F01C-4A30-8E74-2AC918FB6CAB}" type="presOf" srcId="{C2E1395A-B275-47E8-BC9B-288AF8DC30EC}" destId="{7577D577-9D15-4AB8-AF3E-C171BC77B812}" srcOrd="0" destOrd="0" presId="urn:microsoft.com/office/officeart/2016/7/layout/LinearBlockProcessNumbered#1"/>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7E7DCDBC-8F56-4CDB-AB9E-8F290B408679}" type="presOf" srcId="{28C17A13-16AD-430E-AB00-3406FFF07481}" destId="{51C00A2F-1555-4239-A271-4D1A76A98537}"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 modelId="{B7297F2A-C31A-4924-9316-FEDEF17C1881}" type="presParOf" srcId="{E37A2EB9-BB4F-4C26-8F2C-50128B41FAD0}" destId="{F1AE8249-0AF4-4A27-9F0B-0712F48FD73E}" srcOrd="9" destOrd="0" presId="urn:microsoft.com/office/officeart/2016/7/layout/LinearBlockProcessNumbered#1"/>
    <dgm:cxn modelId="{8E37A033-E68F-455B-BDD3-8001D78F74CC}" type="presParOf" srcId="{E37A2EB9-BB4F-4C26-8F2C-50128B41FAD0}" destId="{CFAE7B0C-4BD1-4A5D-9D6A-F9DDD9C72B5C}" srcOrd="10" destOrd="0" presId="urn:microsoft.com/office/officeart/2016/7/layout/LinearBlockProcessNumbered#1"/>
    <dgm:cxn modelId="{D6489225-2608-4E39-8A54-AD53272969B6}" type="presParOf" srcId="{CFAE7B0C-4BD1-4A5D-9D6A-F9DDD9C72B5C}" destId="{51C00A2F-1555-4239-A271-4D1A76A98537}" srcOrd="0" destOrd="0" presId="urn:microsoft.com/office/officeart/2016/7/layout/LinearBlockProcessNumbered#1"/>
    <dgm:cxn modelId="{85568642-7470-49F6-89B5-563DD29C6972}" type="presParOf" srcId="{CFAE7B0C-4BD1-4A5D-9D6A-F9DDD9C72B5C}" destId="{BE05880B-AE6A-4D9B-9E75-598D44FF5A5F}" srcOrd="1" destOrd="0" presId="urn:microsoft.com/office/officeart/2016/7/layout/LinearBlockProcessNumbered#1"/>
    <dgm:cxn modelId="{790EC883-854A-4DC9-87CC-0891C506B918}" type="presParOf" srcId="{CFAE7B0C-4BD1-4A5D-9D6A-F9DDD9C72B5C}" destId="{E9EC99E6-8198-405D-94FB-389FFFC90686}"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0" y="1091406"/>
          <a:ext cx="1643062" cy="1971675"/>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889000">
            <a:lnSpc>
              <a:spcPct val="90000"/>
            </a:lnSpc>
            <a:spcBef>
              <a:spcPct val="0"/>
            </a:spcBef>
            <a:spcAft>
              <a:spcPct val="35000"/>
            </a:spcAft>
            <a:buNone/>
          </a:pPr>
          <a:r>
            <a:rPr lang="en-US" sz="2000" b="0" i="0" u="none" kern="1200" dirty="0"/>
            <a:t>Places</a:t>
          </a:r>
          <a:r>
            <a:rPr lang="en-US" sz="2800" b="0" i="0" u="none" kern="1200" dirty="0"/>
            <a:t>.</a:t>
          </a:r>
          <a:endParaRPr lang="en-US" sz="2800" kern="1200" dirty="0"/>
        </a:p>
      </dsp:txBody>
      <dsp:txXfrm>
        <a:off x="0" y="1880076"/>
        <a:ext cx="1643062" cy="1183005"/>
      </dsp:txXfrm>
    </dsp:sp>
    <dsp:sp modelId="{1B55EFFE-1044-4C01-8E61-E200D5C36731}">
      <dsp:nvSpPr>
        <dsp:cNvPr id="0" name=""/>
        <dsp:cNvSpPr/>
      </dsp:nvSpPr>
      <dsp:spPr>
        <a:xfrm>
          <a:off x="0"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01</a:t>
          </a:r>
          <a:endParaRPr lang="en-US" sz="3300" kern="1200" dirty="0"/>
        </a:p>
      </dsp:txBody>
      <dsp:txXfrm>
        <a:off x="0" y="1091406"/>
        <a:ext cx="1643062" cy="788670"/>
      </dsp:txXfrm>
    </dsp:sp>
    <dsp:sp modelId="{C98907A9-E1FE-4D83-8609-7D44B7636182}">
      <dsp:nvSpPr>
        <dsp:cNvPr id="0" name=""/>
        <dsp:cNvSpPr/>
      </dsp:nvSpPr>
      <dsp:spPr>
        <a:xfrm>
          <a:off x="1774507" y="1091406"/>
          <a:ext cx="1643062" cy="1971675"/>
        </a:xfrm>
        <a:prstGeom prst="rect">
          <a:avLst/>
        </a:prstGeom>
        <a:solidFill>
          <a:srgbClr val="68598D"/>
        </a:solidFill>
        <a:ln w="10795" cap="flat" cmpd="sng" algn="ctr">
          <a:solidFill>
            <a:schemeClr val="accent2">
              <a:hueOff val="-1216001"/>
              <a:satOff val="-3429"/>
              <a:lumOff val="-1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622300">
            <a:lnSpc>
              <a:spcPct val="90000"/>
            </a:lnSpc>
            <a:spcBef>
              <a:spcPct val="0"/>
            </a:spcBef>
            <a:spcAft>
              <a:spcPct val="35000"/>
            </a:spcAft>
            <a:buNone/>
          </a:pPr>
          <a:r>
            <a:rPr lang="en-US" sz="1400" b="0" i="0" u="none" kern="1200" dirty="0"/>
            <a:t>Transportation Modes.</a:t>
          </a:r>
          <a:endParaRPr lang="en-US" sz="1400" kern="1200" dirty="0"/>
        </a:p>
      </dsp:txBody>
      <dsp:txXfrm>
        <a:off x="1774507" y="1880076"/>
        <a:ext cx="1643062" cy="1183005"/>
      </dsp:txXfrm>
    </dsp:sp>
    <dsp:sp modelId="{7577D577-9D15-4AB8-AF3E-C171BC77B812}">
      <dsp:nvSpPr>
        <dsp:cNvPr id="0" name=""/>
        <dsp:cNvSpPr/>
      </dsp:nvSpPr>
      <dsp:spPr>
        <a:xfrm>
          <a:off x="1774507"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02</a:t>
          </a:r>
          <a:endParaRPr lang="en-US" sz="3300" kern="1200" dirty="0"/>
        </a:p>
      </dsp:txBody>
      <dsp:txXfrm>
        <a:off x="1774507" y="1091406"/>
        <a:ext cx="1643062" cy="788670"/>
      </dsp:txXfrm>
    </dsp:sp>
    <dsp:sp modelId="{5A462FD3-867E-4F03-9D43-8FC4B6496418}">
      <dsp:nvSpPr>
        <dsp:cNvPr id="0" name=""/>
        <dsp:cNvSpPr/>
      </dsp:nvSpPr>
      <dsp:spPr>
        <a:xfrm>
          <a:off x="3549015" y="1091406"/>
          <a:ext cx="1643062" cy="1971675"/>
        </a:xfrm>
        <a:prstGeom prst="rect">
          <a:avLst/>
        </a:prstGeom>
        <a:solidFill>
          <a:srgbClr val="646C92"/>
        </a:solidFill>
        <a:ln w="10795" cap="flat" cmpd="sng" algn="ctr">
          <a:solidFill>
            <a:schemeClr val="accent2">
              <a:hueOff val="-2432001"/>
              <a:satOff val="-6858"/>
              <a:lumOff val="-2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711200">
            <a:lnSpc>
              <a:spcPct val="90000"/>
            </a:lnSpc>
            <a:spcBef>
              <a:spcPct val="0"/>
            </a:spcBef>
            <a:spcAft>
              <a:spcPct val="35000"/>
            </a:spcAft>
            <a:buNone/>
          </a:pPr>
          <a:r>
            <a:rPr lang="en-US" sz="1600" b="0" i="0" u="none" kern="1200" dirty="0"/>
            <a:t>Connections</a:t>
          </a:r>
          <a:r>
            <a:rPr lang="en-US" sz="2000" b="0" i="0" u="none" kern="1200" dirty="0"/>
            <a:t>.</a:t>
          </a:r>
          <a:r>
            <a:rPr lang="en-US" sz="1100" b="0" i="0" u="none" kern="1200" dirty="0"/>
            <a:t> </a:t>
          </a:r>
          <a:endParaRPr lang="en-US" sz="1100" kern="1200" dirty="0"/>
        </a:p>
      </dsp:txBody>
      <dsp:txXfrm>
        <a:off x="3549015" y="1880076"/>
        <a:ext cx="1643062" cy="1183005"/>
      </dsp:txXfrm>
    </dsp:sp>
    <dsp:sp modelId="{7950283A-EDC4-44D4-AF4B-F4FB05051470}">
      <dsp:nvSpPr>
        <dsp:cNvPr id="0" name=""/>
        <dsp:cNvSpPr/>
      </dsp:nvSpPr>
      <dsp:spPr>
        <a:xfrm>
          <a:off x="3549015"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03</a:t>
          </a:r>
          <a:endParaRPr lang="en-US" sz="3300" kern="1200" dirty="0"/>
        </a:p>
      </dsp:txBody>
      <dsp:txXfrm>
        <a:off x="3549015" y="1091406"/>
        <a:ext cx="1643062" cy="788670"/>
      </dsp:txXfrm>
    </dsp:sp>
    <dsp:sp modelId="{2408570E-3885-4050-AD4F-68135AFA0DF3}">
      <dsp:nvSpPr>
        <dsp:cNvPr id="0" name=""/>
        <dsp:cNvSpPr/>
      </dsp:nvSpPr>
      <dsp:spPr>
        <a:xfrm>
          <a:off x="5323522" y="1091406"/>
          <a:ext cx="1643062" cy="1971675"/>
        </a:xfrm>
        <a:prstGeom prst="rect">
          <a:avLst/>
        </a:prstGeom>
        <a:solidFill>
          <a:srgbClr val="5A6B76"/>
        </a:solidFill>
        <a:ln w="10795" cap="flat" cmpd="sng" algn="ctr">
          <a:solidFill>
            <a:schemeClr val="accent2">
              <a:hueOff val="-3648002"/>
              <a:satOff val="-10286"/>
              <a:lumOff val="-4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889000">
            <a:lnSpc>
              <a:spcPct val="90000"/>
            </a:lnSpc>
            <a:spcBef>
              <a:spcPct val="0"/>
            </a:spcBef>
            <a:spcAft>
              <a:spcPct val="35000"/>
            </a:spcAft>
            <a:buNone/>
          </a:pPr>
          <a:r>
            <a:rPr lang="en-US" sz="2000" b="0" i="0" u="none" kern="1200" dirty="0"/>
            <a:t>Rules</a:t>
          </a:r>
          <a:endParaRPr lang="en-US" sz="2000" kern="1200" dirty="0"/>
        </a:p>
      </dsp:txBody>
      <dsp:txXfrm>
        <a:off x="5323522" y="1880076"/>
        <a:ext cx="1643062" cy="1183005"/>
      </dsp:txXfrm>
    </dsp:sp>
    <dsp:sp modelId="{2E5232D0-3F31-49B4-BA6C-474069EA24CC}">
      <dsp:nvSpPr>
        <dsp:cNvPr id="0" name=""/>
        <dsp:cNvSpPr/>
      </dsp:nvSpPr>
      <dsp:spPr>
        <a:xfrm>
          <a:off x="5323522"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04</a:t>
          </a:r>
          <a:endParaRPr lang="en-US" sz="3300" kern="1200" dirty="0"/>
        </a:p>
      </dsp:txBody>
      <dsp:txXfrm>
        <a:off x="5323522" y="1091406"/>
        <a:ext cx="1643062" cy="788670"/>
      </dsp:txXfrm>
    </dsp:sp>
    <dsp:sp modelId="{9E9AD039-2CB1-40B0-88CA-F094B81B2B6F}">
      <dsp:nvSpPr>
        <dsp:cNvPr id="0" name=""/>
        <dsp:cNvSpPr/>
      </dsp:nvSpPr>
      <dsp:spPr>
        <a:xfrm>
          <a:off x="7098030" y="1091406"/>
          <a:ext cx="1643062" cy="1971675"/>
        </a:xfrm>
        <a:prstGeom prst="rect">
          <a:avLst/>
        </a:prstGeom>
        <a:solidFill>
          <a:srgbClr val="5A6E6E"/>
        </a:solidFill>
        <a:ln w="10795" cap="flat" cmpd="sng" algn="ctr">
          <a:solidFill>
            <a:schemeClr val="accent2">
              <a:hueOff val="-4864002"/>
              <a:satOff val="-13715"/>
              <a:lumOff val="-58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711200">
            <a:lnSpc>
              <a:spcPct val="90000"/>
            </a:lnSpc>
            <a:spcBef>
              <a:spcPct val="0"/>
            </a:spcBef>
            <a:spcAft>
              <a:spcPct val="35000"/>
            </a:spcAft>
            <a:buClr>
              <a:schemeClr val="accent3"/>
            </a:buClr>
            <a:buSzPts val="2000"/>
            <a:buFont typeface="Wingdings" panose="05000000000000000000" pitchFamily="2" charset="2"/>
            <a:buNone/>
          </a:pPr>
          <a:r>
            <a:rPr lang="en-US" sz="1600" kern="1200" dirty="0"/>
            <a:t>Valid Journey.</a:t>
          </a:r>
        </a:p>
      </dsp:txBody>
      <dsp:txXfrm>
        <a:off x="7098030" y="1880076"/>
        <a:ext cx="1643062" cy="1183005"/>
      </dsp:txXfrm>
    </dsp:sp>
    <dsp:sp modelId="{A40C415F-DA13-447A-B354-BC1A77B99C4F}">
      <dsp:nvSpPr>
        <dsp:cNvPr id="0" name=""/>
        <dsp:cNvSpPr/>
      </dsp:nvSpPr>
      <dsp:spPr>
        <a:xfrm>
          <a:off x="7098030"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05</a:t>
          </a:r>
          <a:endParaRPr lang="en-US" sz="3300" kern="1200" dirty="0"/>
        </a:p>
      </dsp:txBody>
      <dsp:txXfrm>
        <a:off x="7098030" y="1091406"/>
        <a:ext cx="1643062" cy="788670"/>
      </dsp:txXfrm>
    </dsp:sp>
    <dsp:sp modelId="{51C00A2F-1555-4239-A271-4D1A76A98537}">
      <dsp:nvSpPr>
        <dsp:cNvPr id="0" name=""/>
        <dsp:cNvSpPr/>
      </dsp:nvSpPr>
      <dsp:spPr>
        <a:xfrm>
          <a:off x="8872537" y="1091406"/>
          <a:ext cx="1643062" cy="1971675"/>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298" tIns="0" rIns="162298" bIns="330200" numCol="1" spcCol="1270" anchor="t" anchorCtr="0">
          <a:noAutofit/>
        </a:bodyPr>
        <a:lstStyle/>
        <a:p>
          <a:pPr marL="0" lvl="0" indent="0" algn="l" defTabSz="622300">
            <a:lnSpc>
              <a:spcPct val="90000"/>
            </a:lnSpc>
            <a:spcBef>
              <a:spcPct val="0"/>
            </a:spcBef>
            <a:spcAft>
              <a:spcPct val="35000"/>
            </a:spcAft>
            <a:buNone/>
          </a:pPr>
          <a:r>
            <a:rPr lang="en-US" sz="1400" kern="1200" dirty="0"/>
            <a:t>Invalid Journey.</a:t>
          </a:r>
        </a:p>
      </dsp:txBody>
      <dsp:txXfrm>
        <a:off x="8872537" y="1880076"/>
        <a:ext cx="1643062" cy="1183005"/>
      </dsp:txXfrm>
    </dsp:sp>
    <dsp:sp modelId="{BE05880B-AE6A-4D9B-9E75-598D44FF5A5F}">
      <dsp:nvSpPr>
        <dsp:cNvPr id="0" name=""/>
        <dsp:cNvSpPr/>
      </dsp:nvSpPr>
      <dsp:spPr>
        <a:xfrm>
          <a:off x="8872537" y="1091406"/>
          <a:ext cx="1643062" cy="788670"/>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2298" tIns="165100" rIns="162298" bIns="165100" numCol="1" spcCol="1270" anchor="ctr" anchorCtr="0">
          <a:noAutofit/>
        </a:bodyPr>
        <a:lstStyle/>
        <a:p>
          <a:pPr marL="0" lvl="0" indent="0" algn="l" defTabSz="1466850">
            <a:lnSpc>
              <a:spcPct val="90000"/>
            </a:lnSpc>
            <a:spcBef>
              <a:spcPct val="0"/>
            </a:spcBef>
            <a:spcAft>
              <a:spcPct val="35000"/>
            </a:spcAft>
            <a:buNone/>
          </a:pPr>
          <a:r>
            <a:rPr lang="en-US" sz="3300" kern="1200"/>
            <a:t>06</a:t>
          </a:r>
        </a:p>
      </dsp:txBody>
      <dsp:txXfrm>
        <a:off x="8872537" y="1091406"/>
        <a:ext cx="1643062" cy="78867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a:lstStyle/>
            <a:p>
              <a:r>
                <a:t>01</a:t>
              </a:r>
            </a:p>
          </dgm:t>
        </dgm:pt>
        <dgm:pt modelId="201" type="sibTrans" cxnId="{340D76C1-8591-4798-9880-F12278AC4D6B}">
          <dgm:prSet phldrT="2"/>
          <dgm:t>
            <a:bodyPr/>
            <a:lstStyle/>
            <a:p>
              <a:r>
                <a:t>02</a:t>
              </a:r>
            </a:p>
          </dgm:t>
        </dgm:pt>
        <dgm:pt modelId="301" type="sibTrans" cxnId="{D281ABD3-FC67-48E0-88EA-42BEC08734FF}">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410472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525168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95595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845250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375178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410247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dirty="0"/>
              <a:t>Planning a travel journey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dirty="0"/>
              <a:t>Abdelrahman Khaled </a:t>
            </a:r>
            <a:r>
              <a:rPr lang="en-US"/>
              <a:t>Mansour.</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kern="1200" spc="0" baseline="0" dirty="0">
                <a:solidFill>
                  <a:srgbClr val="000000"/>
                </a:solidFill>
                <a:effectLst/>
                <a:latin typeface="Goudy Old Style" panose="02020502050305020303" pitchFamily="18" charset="0"/>
                <a:ea typeface="+mj-ea"/>
                <a:cs typeface="+mj-cs"/>
              </a:rPr>
              <a:t>Valid Travel</a:t>
            </a:r>
            <a:endParaRPr lang="en-US" dirty="0"/>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10</a:t>
            </a:fld>
            <a:endParaRPr lang="en-US"/>
          </a:p>
        </p:txBody>
      </p:sp>
      <p:pic>
        <p:nvPicPr>
          <p:cNvPr id="5" name="Content Placeholder 4" descr="A screenshot of a computer code&#10;&#10;Description automatically generated">
            <a:extLst>
              <a:ext uri="{FF2B5EF4-FFF2-40B4-BE49-F238E27FC236}">
                <a16:creationId xmlns:a16="http://schemas.microsoft.com/office/drawing/2014/main" id="{74D3C64A-BF60-6EDD-2458-6409CF6C676D}"/>
              </a:ext>
            </a:extLst>
          </p:cNvPr>
          <p:cNvPicPr>
            <a:picLocks noGrp="1" noChangeAspect="1"/>
          </p:cNvPicPr>
          <p:nvPr>
            <p:ph sz="half" idx="2"/>
          </p:nvPr>
        </p:nvPicPr>
        <p:blipFill>
          <a:blip r:embed="rId3"/>
          <a:stretch>
            <a:fillRect/>
          </a:stretch>
        </p:blipFill>
        <p:spPr>
          <a:xfrm>
            <a:off x="821094" y="1735495"/>
            <a:ext cx="10381894" cy="4450702"/>
          </a:xfrm>
        </p:spPr>
      </p:pic>
    </p:spTree>
    <p:extLst>
      <p:ext uri="{BB962C8B-B14F-4D97-AF65-F5344CB8AC3E}">
        <p14:creationId xmlns:p14="http://schemas.microsoft.com/office/powerpoint/2010/main" val="73191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dirty="0">
                <a:solidFill>
                  <a:srgbClr val="000000"/>
                </a:solidFill>
                <a:latin typeface="Goudy Old Style" panose="02020502050305020303" pitchFamily="18" charset="0"/>
              </a:rPr>
              <a:t>Inv</a:t>
            </a:r>
            <a:r>
              <a:rPr lang="en-US" kern="1200" spc="0" baseline="0" dirty="0">
                <a:solidFill>
                  <a:srgbClr val="000000"/>
                </a:solidFill>
                <a:effectLst/>
                <a:latin typeface="Goudy Old Style" panose="02020502050305020303" pitchFamily="18" charset="0"/>
                <a:ea typeface="+mj-ea"/>
                <a:cs typeface="+mj-cs"/>
              </a:rPr>
              <a:t>alid Travel</a:t>
            </a:r>
            <a:endParaRPr lang="en-US" dirty="0"/>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11</a:t>
            </a:fld>
            <a:endParaRPr lang="en-US"/>
          </a:p>
        </p:txBody>
      </p:sp>
      <p:pic>
        <p:nvPicPr>
          <p:cNvPr id="13" name="Content Placeholder 12" descr="A screenshot of a computer code&#10;&#10;Description automatically generated">
            <a:extLst>
              <a:ext uri="{FF2B5EF4-FFF2-40B4-BE49-F238E27FC236}">
                <a16:creationId xmlns:a16="http://schemas.microsoft.com/office/drawing/2014/main" id="{A03D3663-44B8-1353-79F6-B41D753DD3F9}"/>
              </a:ext>
            </a:extLst>
          </p:cNvPr>
          <p:cNvPicPr>
            <a:picLocks noGrp="1" noChangeAspect="1"/>
          </p:cNvPicPr>
          <p:nvPr>
            <p:ph sz="half" idx="2"/>
          </p:nvPr>
        </p:nvPicPr>
        <p:blipFill>
          <a:blip r:embed="rId3"/>
          <a:stretch>
            <a:fillRect/>
          </a:stretch>
        </p:blipFill>
        <p:spPr>
          <a:xfrm>
            <a:off x="742950" y="1724025"/>
            <a:ext cx="10460038" cy="4419600"/>
          </a:xfrm>
        </p:spPr>
      </p:pic>
    </p:spTree>
    <p:extLst>
      <p:ext uri="{BB962C8B-B14F-4D97-AF65-F5344CB8AC3E}">
        <p14:creationId xmlns:p14="http://schemas.microsoft.com/office/powerpoint/2010/main" val="346479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1A4B-7AEE-804F-75ED-2D626C633F4A}"/>
              </a:ext>
            </a:extLst>
          </p:cNvPr>
          <p:cNvSpPr>
            <a:spLocks noGrp="1"/>
          </p:cNvSpPr>
          <p:nvPr>
            <p:ph type="title"/>
          </p:nvPr>
        </p:nvSpPr>
        <p:spPr/>
        <p:txBody>
          <a:bodyPr/>
          <a:lstStyle/>
          <a:p>
            <a:r>
              <a:rPr lang="en-US" dirty="0"/>
              <a:t>Trace</a:t>
            </a:r>
          </a:p>
        </p:txBody>
      </p:sp>
      <p:pic>
        <p:nvPicPr>
          <p:cNvPr id="8" name="Content Placeholder 7" descr="A diagram of a connection&#10;&#10;Description automatically generated">
            <a:extLst>
              <a:ext uri="{FF2B5EF4-FFF2-40B4-BE49-F238E27FC236}">
                <a16:creationId xmlns:a16="http://schemas.microsoft.com/office/drawing/2014/main" id="{37A418CA-4C0F-1562-D571-8395869DDDED}"/>
              </a:ext>
            </a:extLst>
          </p:cNvPr>
          <p:cNvPicPr>
            <a:picLocks noGrp="1" noChangeAspect="1"/>
          </p:cNvPicPr>
          <p:nvPr>
            <p:ph sz="half" idx="2"/>
          </p:nvPr>
        </p:nvPicPr>
        <p:blipFill>
          <a:blip r:embed="rId2"/>
          <a:stretch>
            <a:fillRect/>
          </a:stretch>
        </p:blipFill>
        <p:spPr>
          <a:xfrm>
            <a:off x="864263" y="1508125"/>
            <a:ext cx="10500423" cy="4849475"/>
          </a:xfrm>
        </p:spPr>
      </p:pic>
      <p:sp>
        <p:nvSpPr>
          <p:cNvPr id="5" name="Footer Placeholder 4">
            <a:extLst>
              <a:ext uri="{FF2B5EF4-FFF2-40B4-BE49-F238E27FC236}">
                <a16:creationId xmlns:a16="http://schemas.microsoft.com/office/drawing/2014/main" id="{1C13C0D3-E67B-BBE3-B02B-F3854D54DCA1}"/>
              </a:ext>
            </a:extLst>
          </p:cNvPr>
          <p:cNvSpPr>
            <a:spLocks noGrp="1"/>
          </p:cNvSpPr>
          <p:nvPr>
            <p:ph type="ftr" sz="quarter" idx="11"/>
          </p:nvPr>
        </p:nvSpPr>
        <p:spPr/>
        <p:txBody>
          <a:bodyPr/>
          <a:lstStyle/>
          <a:p>
            <a:r>
              <a:rPr lang="en-US" dirty="0"/>
              <a:t>Planning a travel journey </a:t>
            </a:r>
          </a:p>
        </p:txBody>
      </p:sp>
      <p:sp>
        <p:nvSpPr>
          <p:cNvPr id="6" name="Slide Number Placeholder 5">
            <a:extLst>
              <a:ext uri="{FF2B5EF4-FFF2-40B4-BE49-F238E27FC236}">
                <a16:creationId xmlns:a16="http://schemas.microsoft.com/office/drawing/2014/main" id="{3D3E9F53-B84F-3EAB-580F-AAB3C06481D4}"/>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173790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a:normAutofit/>
          </a:bodyPr>
          <a:lstStyle/>
          <a:p>
            <a:r>
              <a:rPr lang="en-US" dirty="0"/>
              <a:t>Introduction</a:t>
            </a:r>
          </a:p>
          <a:p>
            <a:r>
              <a:rPr lang="en-US" dirty="0"/>
              <a:t>Diagram</a:t>
            </a:r>
          </a:p>
          <a:p>
            <a:r>
              <a:rPr lang="en-US" dirty="0"/>
              <a:t>Code</a:t>
            </a:r>
          </a:p>
          <a:p>
            <a:r>
              <a:rPr lang="en-US" dirty="0"/>
              <a:t>Trace</a:t>
            </a:r>
          </a:p>
          <a:p>
            <a:endParaRPr lang="en-US" dirty="0"/>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t>Planning a travel journey </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892490" y="2547257"/>
            <a:ext cx="6382139" cy="3909527"/>
          </a:xfrm>
        </p:spPr>
        <p:txBody>
          <a:bodyPr>
            <a:noAutofit/>
          </a:bodyPr>
          <a:lstStyle/>
          <a:p>
            <a:r>
              <a:rPr lang="en-US" sz="1200" b="0" i="0" dirty="0">
                <a:solidFill>
                  <a:srgbClr val="374151"/>
                </a:solidFill>
                <a:effectLst/>
                <a:latin typeface="Söhne"/>
              </a:rPr>
              <a:t>This Prolog code is designed to assist in planning travel journeys from one place to another in Egypt, considering various transportation modes. The code defines places, transportation modes, and connections between places with available modes of transportation. It also includes rules for determining valid travel journeys and extracting the intermediate places in the journey.</a:t>
            </a:r>
          </a:p>
          <a:p>
            <a:r>
              <a:rPr lang="en-US" sz="2000" b="1" dirty="0">
                <a:solidFill>
                  <a:srgbClr val="374151"/>
                </a:solidFill>
                <a:latin typeface="Goudy Old Style (Headings)"/>
              </a:rPr>
              <a:t>Facts:</a:t>
            </a:r>
          </a:p>
          <a:p>
            <a:pPr algn="l">
              <a:buFont typeface="+mj-lt"/>
              <a:buAutoNum type="arabicPeriod"/>
            </a:pPr>
            <a:r>
              <a:rPr lang="en-US" sz="1200" b="1" i="0" dirty="0">
                <a:solidFill>
                  <a:srgbClr val="374151"/>
                </a:solidFill>
                <a:effectLst/>
                <a:latin typeface="Söhne"/>
              </a:rPr>
              <a:t>Places in Egypt:</a:t>
            </a:r>
            <a:r>
              <a:rPr lang="en-US" sz="1200" b="0" i="0" dirty="0">
                <a:solidFill>
                  <a:srgbClr val="374151"/>
                </a:solidFill>
                <a:effectLst/>
                <a:latin typeface="Söhne"/>
              </a:rPr>
              <a:t> The code lists sixteen places in Egypt, such as Cairo, Mansoura, Luxor, Aswan, etc.</a:t>
            </a:r>
          </a:p>
          <a:p>
            <a:pPr algn="l">
              <a:buFont typeface="+mj-lt"/>
              <a:buAutoNum type="arabicPeriod"/>
            </a:pPr>
            <a:r>
              <a:rPr lang="en-US" sz="1200" b="1" i="0" dirty="0">
                <a:solidFill>
                  <a:srgbClr val="374151"/>
                </a:solidFill>
                <a:effectLst/>
                <a:latin typeface="Söhne"/>
              </a:rPr>
              <a:t>Transportation Modes:</a:t>
            </a:r>
            <a:r>
              <a:rPr lang="en-US" sz="1200" b="0" i="0" dirty="0">
                <a:solidFill>
                  <a:srgbClr val="374151"/>
                </a:solidFill>
                <a:effectLst/>
                <a:latin typeface="Söhne"/>
              </a:rPr>
              <a:t> Three transportation modes are defined: car, train, and plane.</a:t>
            </a:r>
          </a:p>
          <a:p>
            <a:pPr algn="l">
              <a:buFont typeface="+mj-lt"/>
              <a:buAutoNum type="arabicPeriod"/>
            </a:pPr>
            <a:r>
              <a:rPr lang="en-US" sz="1200" b="1" i="0" dirty="0">
                <a:solidFill>
                  <a:srgbClr val="374151"/>
                </a:solidFill>
                <a:effectLst/>
                <a:latin typeface="Söhne"/>
              </a:rPr>
              <a:t>Connections between Places:</a:t>
            </a:r>
            <a:r>
              <a:rPr lang="en-US" sz="1200" b="0" i="0" dirty="0">
                <a:solidFill>
                  <a:srgbClr val="374151"/>
                </a:solidFill>
                <a:effectLst/>
                <a:latin typeface="Söhne"/>
              </a:rPr>
              <a:t> The code specifies connections between places along with the available transportation modes for each connection.</a:t>
            </a:r>
          </a:p>
          <a:p>
            <a:endParaRPr lang="en-US" dirty="0"/>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dirty="0"/>
              <a:t>Diagrams</a:t>
            </a:r>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4</a:t>
            </a:fld>
            <a:endParaRPr lang="en-US"/>
          </a:p>
        </p:txBody>
      </p:sp>
      <p:pic>
        <p:nvPicPr>
          <p:cNvPr id="5" name="Content Placeholder 4">
            <a:extLst>
              <a:ext uri="{FF2B5EF4-FFF2-40B4-BE49-F238E27FC236}">
                <a16:creationId xmlns:a16="http://schemas.microsoft.com/office/drawing/2014/main" id="{B10CD79D-16FE-C54D-1B0C-B1D7FC5AEF90}"/>
              </a:ext>
            </a:extLst>
          </p:cNvPr>
          <p:cNvPicPr>
            <a:picLocks noGrp="1" noChangeAspect="1"/>
          </p:cNvPicPr>
          <p:nvPr>
            <p:ph sz="half" idx="2"/>
          </p:nvPr>
        </p:nvPicPr>
        <p:blipFill>
          <a:blip r:embed="rId3"/>
          <a:stretch>
            <a:fillRect/>
          </a:stretch>
        </p:blipFill>
        <p:spPr>
          <a:xfrm>
            <a:off x="770021" y="1732547"/>
            <a:ext cx="10432967" cy="4416326"/>
          </a:xfrm>
        </p:spPr>
      </p:pic>
    </p:spTree>
    <p:extLst>
      <p:ext uri="{BB962C8B-B14F-4D97-AF65-F5344CB8AC3E}">
        <p14:creationId xmlns:p14="http://schemas.microsoft.com/office/powerpoint/2010/main" val="2551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a:lstStyle/>
          <a:p>
            <a:r>
              <a:rPr lang="en-US" dirty="0"/>
              <a:t>Code</a:t>
            </a:r>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3976335294"/>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a:lstStyle/>
          <a:p>
            <a:r>
              <a:rPr lang="en-US" sz="1800" dirty="0"/>
              <a:t>Planning a travel journey </a:t>
            </a:r>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5</a:t>
            </a:fld>
            <a:endParaRPr lang="en-US" dirty="0"/>
          </a:p>
        </p:txBody>
      </p:sp>
    </p:spTree>
    <p:extLst>
      <p:ext uri="{BB962C8B-B14F-4D97-AF65-F5344CB8AC3E}">
        <p14:creationId xmlns:p14="http://schemas.microsoft.com/office/powerpoint/2010/main" val="328148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dirty="0"/>
              <a:t>  Places</a:t>
            </a:r>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6</a:t>
            </a:fld>
            <a:endParaRPr lang="en-US"/>
          </a:p>
        </p:txBody>
      </p:sp>
      <p:pic>
        <p:nvPicPr>
          <p:cNvPr id="19" name="Content Placeholder 18" descr="A computer screen shot of a computer code&#10;&#10;Description automatically generated">
            <a:extLst>
              <a:ext uri="{FF2B5EF4-FFF2-40B4-BE49-F238E27FC236}">
                <a16:creationId xmlns:a16="http://schemas.microsoft.com/office/drawing/2014/main" id="{F6E4B92E-88E3-F83C-B248-04A56C9C82FF}"/>
              </a:ext>
            </a:extLst>
          </p:cNvPr>
          <p:cNvPicPr>
            <a:picLocks noGrp="1" noChangeAspect="1"/>
          </p:cNvPicPr>
          <p:nvPr>
            <p:ph sz="half" idx="2"/>
          </p:nvPr>
        </p:nvPicPr>
        <p:blipFill>
          <a:blip r:embed="rId3"/>
          <a:stretch>
            <a:fillRect/>
          </a:stretch>
        </p:blipFill>
        <p:spPr>
          <a:xfrm>
            <a:off x="1007706" y="1922111"/>
            <a:ext cx="10129968" cy="3948028"/>
          </a:xfrm>
        </p:spPr>
      </p:pic>
    </p:spTree>
    <p:extLst>
      <p:ext uri="{BB962C8B-B14F-4D97-AF65-F5344CB8AC3E}">
        <p14:creationId xmlns:p14="http://schemas.microsoft.com/office/powerpoint/2010/main" val="81173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dirty="0"/>
              <a:t>   Transportation modes</a:t>
            </a:r>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7</a:t>
            </a:fld>
            <a:endParaRPr lang="en-US"/>
          </a:p>
        </p:txBody>
      </p:sp>
      <p:pic>
        <p:nvPicPr>
          <p:cNvPr id="5" name="Content Placeholder 4">
            <a:extLst>
              <a:ext uri="{FF2B5EF4-FFF2-40B4-BE49-F238E27FC236}">
                <a16:creationId xmlns:a16="http://schemas.microsoft.com/office/drawing/2014/main" id="{9BDD8DC0-55E5-A0AE-E61E-FE447AF789A1}"/>
              </a:ext>
            </a:extLst>
          </p:cNvPr>
          <p:cNvPicPr>
            <a:picLocks noGrp="1" noChangeAspect="1"/>
          </p:cNvPicPr>
          <p:nvPr>
            <p:ph sz="half" idx="2"/>
          </p:nvPr>
        </p:nvPicPr>
        <p:blipFill>
          <a:blip r:embed="rId3"/>
          <a:stretch>
            <a:fillRect/>
          </a:stretch>
        </p:blipFill>
        <p:spPr>
          <a:xfrm>
            <a:off x="1064047" y="2071396"/>
            <a:ext cx="10440599" cy="2491273"/>
          </a:xfrm>
        </p:spPr>
      </p:pic>
    </p:spTree>
    <p:extLst>
      <p:ext uri="{BB962C8B-B14F-4D97-AF65-F5344CB8AC3E}">
        <p14:creationId xmlns:p14="http://schemas.microsoft.com/office/powerpoint/2010/main" val="171750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dirty="0"/>
              <a:t>  Connections </a:t>
            </a:r>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8</a:t>
            </a:fld>
            <a:endParaRPr lang="en-US"/>
          </a:p>
        </p:txBody>
      </p:sp>
      <p:pic>
        <p:nvPicPr>
          <p:cNvPr id="5" name="Content Placeholder 4" descr="A computer screen shot of a program&#10;&#10;Description automatically generated">
            <a:extLst>
              <a:ext uri="{FF2B5EF4-FFF2-40B4-BE49-F238E27FC236}">
                <a16:creationId xmlns:a16="http://schemas.microsoft.com/office/drawing/2014/main" id="{F15A9B18-8EEB-CAD9-BC1F-6079C63420E4}"/>
              </a:ext>
            </a:extLst>
          </p:cNvPr>
          <p:cNvPicPr>
            <a:picLocks noGrp="1" noChangeAspect="1"/>
          </p:cNvPicPr>
          <p:nvPr>
            <p:ph sz="half" idx="2"/>
          </p:nvPr>
        </p:nvPicPr>
        <p:blipFill>
          <a:blip r:embed="rId3"/>
          <a:stretch>
            <a:fillRect/>
          </a:stretch>
        </p:blipFill>
        <p:spPr>
          <a:xfrm>
            <a:off x="998731" y="1775718"/>
            <a:ext cx="10213200" cy="4434200"/>
          </a:xfrm>
        </p:spPr>
      </p:pic>
    </p:spTree>
    <p:extLst>
      <p:ext uri="{BB962C8B-B14F-4D97-AF65-F5344CB8AC3E}">
        <p14:creationId xmlns:p14="http://schemas.microsoft.com/office/powerpoint/2010/main" val="38220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anchor="b">
            <a:normAutofit/>
          </a:bodyPr>
          <a:lstStyle/>
          <a:p>
            <a:r>
              <a:rPr lang="en-US" kern="1200" spc="0" baseline="0" dirty="0">
                <a:solidFill>
                  <a:srgbClr val="000000"/>
                </a:solidFill>
                <a:effectLst/>
                <a:latin typeface="Goudy Old Style" panose="02020502050305020303" pitchFamily="18" charset="0"/>
                <a:ea typeface="+mj-ea"/>
                <a:cs typeface="+mj-cs"/>
              </a:rPr>
              <a:t>Rules</a:t>
            </a:r>
            <a:endParaRPr lang="en-US" dirty="0"/>
          </a:p>
        </p:txBody>
      </p:sp>
      <p:sp>
        <p:nvSpPr>
          <p:cNvPr id="20" name="Footer Placeholder 4">
            <a:extLst>
              <a:ext uri="{FF2B5EF4-FFF2-40B4-BE49-F238E27FC236}">
                <a16:creationId xmlns:a16="http://schemas.microsoft.com/office/drawing/2014/main" id="{EAA97617-7A9B-803F-3C09-7CD53FC6E629}"/>
              </a:ext>
            </a:extLst>
          </p:cNvPr>
          <p:cNvSpPr>
            <a:spLocks noGrp="1"/>
          </p:cNvSpPr>
          <p:nvPr>
            <p:ph type="ftr" sz="quarter" idx="11"/>
          </p:nvPr>
        </p:nvSpPr>
        <p:spPr>
          <a:xfrm>
            <a:off x="2754312" y="6357600"/>
            <a:ext cx="6683376" cy="460800"/>
          </a:xfrm>
        </p:spPr>
        <p:txBody>
          <a:bodyPr/>
          <a:lstStyle/>
          <a:p>
            <a:r>
              <a:rPr lang="en-US" dirty="0"/>
              <a:t>Planning a travel journey </a:t>
            </a:r>
          </a:p>
        </p:txBody>
      </p:sp>
      <p:sp>
        <p:nvSpPr>
          <p:cNvPr id="22" name="Slide Number Placeholder 5">
            <a:extLst>
              <a:ext uri="{FF2B5EF4-FFF2-40B4-BE49-F238E27FC236}">
                <a16:creationId xmlns:a16="http://schemas.microsoft.com/office/drawing/2014/main" id="{C40A084E-6685-676D-6567-056A8108B1B8}"/>
              </a:ext>
            </a:extLst>
          </p:cNvPr>
          <p:cNvSpPr>
            <a:spLocks noGrp="1"/>
          </p:cNvSpPr>
          <p:nvPr>
            <p:ph type="sldNum" sz="quarter" idx="12"/>
          </p:nvPr>
        </p:nvSpPr>
        <p:spPr>
          <a:xfrm>
            <a:off x="9982800" y="6357600"/>
            <a:ext cx="1760150" cy="460800"/>
          </a:xfrm>
        </p:spPr>
        <p:txBody>
          <a:bodyPr/>
          <a:lstStyle/>
          <a:p>
            <a:pPr>
              <a:spcAft>
                <a:spcPts val="600"/>
              </a:spcAft>
            </a:pPr>
            <a:fld id="{294A09A9-5501-47C1-A89A-A340965A2BE2}" type="slidenum">
              <a:rPr lang="en-US" smtClean="0"/>
              <a:pPr>
                <a:spcAft>
                  <a:spcPts val="600"/>
                </a:spcAft>
              </a:pPr>
              <a:t>9</a:t>
            </a:fld>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739B62A4-0DA5-A8E8-72E3-C0E6C8B4EA03}"/>
              </a:ext>
            </a:extLst>
          </p:cNvPr>
          <p:cNvPicPr>
            <a:picLocks noGrp="1" noChangeAspect="1"/>
          </p:cNvPicPr>
          <p:nvPr>
            <p:ph sz="half" idx="2"/>
          </p:nvPr>
        </p:nvPicPr>
        <p:blipFill>
          <a:blip r:embed="rId3"/>
          <a:stretch>
            <a:fillRect/>
          </a:stretch>
        </p:blipFill>
        <p:spPr>
          <a:xfrm>
            <a:off x="6466114" y="1508124"/>
            <a:ext cx="5570532" cy="4622088"/>
          </a:xfrm>
        </p:spPr>
      </p:pic>
      <p:sp>
        <p:nvSpPr>
          <p:cNvPr id="9" name="Rectangle 2">
            <a:extLst>
              <a:ext uri="{FF2B5EF4-FFF2-40B4-BE49-F238E27FC236}">
                <a16:creationId xmlns:a16="http://schemas.microsoft.com/office/drawing/2014/main" id="{24B3CA64-5AE5-33DF-5D14-96FDBB3EAC64}"/>
              </a:ext>
            </a:extLst>
          </p:cNvPr>
          <p:cNvSpPr>
            <a:spLocks noGrp="1" noChangeArrowheads="1"/>
          </p:cNvSpPr>
          <p:nvPr>
            <p:ph sz="half" idx="1"/>
          </p:nvPr>
        </p:nvSpPr>
        <p:spPr bwMode="auto">
          <a:xfrm>
            <a:off x="317241" y="1238965"/>
            <a:ext cx="5878285" cy="498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374151"/>
                </a:solidFill>
                <a:effectLst/>
                <a:latin typeface="Söhne"/>
              </a:rPr>
              <a:t>Valid Journey Rule :</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This rule is used to determine if a valid travel journey exists between two places.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It ensures that the journey passes through at least three intermediate states.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The journey details, including intermediate places and transportation modes, are retrieved.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374151"/>
                </a:solidFill>
                <a:effectLst/>
                <a:latin typeface="Söhne"/>
              </a:rPr>
              <a:t>Base Case for Direct Connection :</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This rule handles the base case when there is a direct connection between two places using a specific mode of transportation.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374151"/>
                </a:solidFill>
                <a:effectLst/>
                <a:latin typeface="Söhne"/>
              </a:rPr>
              <a:t>Recursive Case for Chained Connections :</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This rule represents the recursive case when a journey involves chaining together multiple connections.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It recursively explores connections between intermediate places until the destination is reached.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374151"/>
                </a:solidFill>
                <a:effectLst/>
                <a:latin typeface="Söhne"/>
              </a:rPr>
              <a:t>Helper Rule to Get Places in the Journey :</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This rule is a helper rule used to extract the intermediate places in a journey.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74151"/>
                </a:solidFill>
                <a:effectLst/>
                <a:latin typeface="Söhne"/>
              </a:rPr>
              <a:t>It recursively traverses the journey and accumulates the places </a:t>
            </a:r>
            <a:r>
              <a:rPr lang="en-US" sz="1400" b="0" i="0" dirty="0">
                <a:solidFill>
                  <a:srgbClr val="374151"/>
                </a:solidFill>
                <a:effectLst/>
                <a:latin typeface="Söhne"/>
              </a:rPr>
              <a:t>visited.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31185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{0BB51486-4F6E-4FFB-B255-940738CF4D8C}tf11158769_win32</Template>
  <TotalTime>206</TotalTime>
  <Words>385</Words>
  <Application>Microsoft Office PowerPoint</Application>
  <PresentationFormat>Widescreen</PresentationFormat>
  <Paragraphs>79</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 LT Pro</vt:lpstr>
      <vt:lpstr>Calibri</vt:lpstr>
      <vt:lpstr>Goudy Old Style</vt:lpstr>
      <vt:lpstr>Goudy Old Style (Headings)</vt:lpstr>
      <vt:lpstr>Söhne</vt:lpstr>
      <vt:lpstr>Wingdings</vt:lpstr>
      <vt:lpstr>FrostyVTI</vt:lpstr>
      <vt:lpstr>Planning a travel journey </vt:lpstr>
      <vt:lpstr>Agenda</vt:lpstr>
      <vt:lpstr>Introduction</vt:lpstr>
      <vt:lpstr>Diagrams</vt:lpstr>
      <vt:lpstr>Code</vt:lpstr>
      <vt:lpstr>  Places</vt:lpstr>
      <vt:lpstr>   Transportation modes</vt:lpstr>
      <vt:lpstr>  Connections </vt:lpstr>
      <vt:lpstr>Rules</vt:lpstr>
      <vt:lpstr>Valid Travel</vt:lpstr>
      <vt:lpstr>Invalid Travel</vt:lpstr>
      <vt:lpstr>Trace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travel journey</dc:title>
  <dc:creator>Abdalrahaman Khaled</dc:creator>
  <cp:lastModifiedBy>Abdalrahaman Khaled</cp:lastModifiedBy>
  <cp:revision>4</cp:revision>
  <dcterms:created xsi:type="dcterms:W3CDTF">2023-12-16T22:26:08Z</dcterms:created>
  <dcterms:modified xsi:type="dcterms:W3CDTF">2024-01-06T11:07:11Z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