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58" r:id="rId4"/>
    <p:sldId id="260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5" r:id="rId13"/>
    <p:sldId id="277" r:id="rId14"/>
    <p:sldId id="278" r:id="rId15"/>
    <p:sldId id="279" r:id="rId16"/>
    <p:sldId id="280" r:id="rId17"/>
    <p:sldId id="281" r:id="rId18"/>
    <p:sldId id="274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73" r:id="rId27"/>
    <p:sldId id="289" r:id="rId28"/>
    <p:sldId id="290" r:id="rId29"/>
    <p:sldId id="291" r:id="rId30"/>
    <p:sldId id="292" r:id="rId31"/>
    <p:sldId id="295" r:id="rId32"/>
    <p:sldId id="296" r:id="rId33"/>
    <p:sldId id="297" r:id="rId34"/>
    <p:sldId id="299" r:id="rId35"/>
    <p:sldId id="298" r:id="rId36"/>
    <p:sldId id="300" r:id="rId37"/>
    <p:sldId id="304" r:id="rId38"/>
    <p:sldId id="305" r:id="rId39"/>
    <p:sldId id="301" r:id="rId40"/>
    <p:sldId id="302" r:id="rId41"/>
    <p:sldId id="303" r:id="rId4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73132" autoAdjust="0"/>
  </p:normalViewPr>
  <p:slideViewPr>
    <p:cSldViewPr>
      <p:cViewPr>
        <p:scale>
          <a:sx n="60" d="100"/>
          <a:sy n="60" d="100"/>
        </p:scale>
        <p:origin x="-183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svg"/><Relationship Id="rId1" Type="http://schemas.openxmlformats.org/officeDocument/2006/relationships/image" Target="../media/image5.png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svg"/><Relationship Id="rId1" Type="http://schemas.openxmlformats.org/officeDocument/2006/relationships/image" Target="../media/image5.png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bProcess3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5403892-9668-4B4A-B675-78E8CF217389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anchor="ctr"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algn="l"/>
          <a:r>
            <a:rPr lang="en-US" b="1" i="1" u="sng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Python</a:t>
          </a:r>
          <a:endParaRPr lang="en-US" b="1" i="1" u="sng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</dgm:t>
    </dgm:pt>
    <dgm:pt modelId="{48C279CC-0222-4CE7-A229-45A26B55BB2E}" type="parTrans" cxnId="{78E3355C-D982-4F7D-8203-3C2ED342640F}">
      <dgm:prSet/>
      <dgm:spPr/>
      <dgm:t>
        <a:bodyPr/>
        <a:lstStyle/>
        <a:p>
          <a:pPr algn="l"/>
          <a:endParaRPr lang="en-US"/>
        </a:p>
      </dgm:t>
    </dgm:pt>
    <dgm:pt modelId="{AC04BF0F-2A05-44F6-B725-3ABF6D9DA8A6}" type="sibTrans" cxnId="{78E3355C-D982-4F7D-8203-3C2ED342640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algn="l"/>
          <a:endParaRPr lang="en-US">
            <a:latin typeface="Albertus Extra Bold" panose="020E0802040304020204" pitchFamily="34" charset="0"/>
          </a:endParaRPr>
        </a:p>
      </dgm:t>
    </dgm:pt>
    <dgm:pt modelId="{3224052C-37C1-4AB8-BD74-4312E9823FB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 algn="l"/>
          <a:r>
            <a:rPr lang="en-US" b="1" i="1" u="sng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bertus Extra Bold" panose="020E0802040304020204" pitchFamily="34" charset="0"/>
            </a:rPr>
            <a:t>(Analyze Data)</a:t>
          </a:r>
        </a:p>
      </dgm:t>
    </dgm:pt>
    <dgm:pt modelId="{05F07037-D4FC-48EA-AF90-32066EAEE008}" type="parTrans" cxnId="{99ABB81F-16A9-400C-962D-E4DF08F17478}">
      <dgm:prSet/>
      <dgm:spPr/>
      <dgm:t>
        <a:bodyPr/>
        <a:lstStyle/>
        <a:p>
          <a:pPr algn="l"/>
          <a:endParaRPr lang="en-US"/>
        </a:p>
      </dgm:t>
    </dgm:pt>
    <dgm:pt modelId="{19B8FE4D-0868-4B62-81E3-286F58B6931A}" type="sibTrans" cxnId="{99ABB81F-16A9-400C-962D-E4DF08F17478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algn="l"/>
          <a:endParaRPr lang="en-US">
            <a:latin typeface="Albertus Extra Bold" panose="020E0802040304020204" pitchFamily="34" charset="0"/>
          </a:endParaRPr>
        </a:p>
      </dgm:t>
    </dgm:pt>
    <dgm:pt modelId="{3938B280-A711-4CCB-A912-D2FE6B15599D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 algn="l"/>
          <a:r>
            <a:rPr lang="en-US" b="1" i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Albertus Extra Bold" panose="020E0802040304020204" pitchFamily="34" charset="0"/>
            </a:rPr>
            <a:t>(Prepare Data)</a:t>
          </a:r>
          <a:endParaRPr lang="en-US" b="1" i="1" u="sng" dirty="0">
            <a:solidFill>
              <a:schemeClr val="tx1">
                <a:lumMod val="95000"/>
                <a:lumOff val="5000"/>
              </a:schemeClr>
            </a:solidFill>
            <a:latin typeface="Albertus Extra Bold" panose="020E0802040304020204" pitchFamily="34" charset="0"/>
          </a:endParaRPr>
        </a:p>
      </dgm:t>
    </dgm:pt>
    <dgm:pt modelId="{EA5B739E-008C-4BEA-895F-27304C46D32C}" type="parTrans" cxnId="{9A477C30-2985-4B33-B396-DC292ECAF486}">
      <dgm:prSet/>
      <dgm:spPr/>
      <dgm:t>
        <a:bodyPr/>
        <a:lstStyle/>
        <a:p>
          <a:pPr algn="l"/>
          <a:endParaRPr lang="en-US"/>
        </a:p>
      </dgm:t>
    </dgm:pt>
    <dgm:pt modelId="{7B580D9E-4518-432E-8F02-FD476251887B}" type="sibTrans" cxnId="{9A477C30-2985-4B33-B396-DC292ECAF48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l"/>
          <a:endParaRPr lang="en-US">
            <a:latin typeface="Albertus Extra Bold" panose="020E0802040304020204" pitchFamily="34" charset="0"/>
          </a:endParaRPr>
        </a:p>
      </dgm:t>
    </dgm:pt>
    <dgm:pt modelId="{4B3273BD-AEB0-49DB-AE24-2EBA2067786B}">
      <dgm:prSet custT="1"/>
      <dgm:spPr/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(Evaluate Algorithms)</a:t>
          </a:r>
          <a:endParaRPr lang="en-US" sz="160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FE0970F8-2DC3-4674-B6B1-63AF339B22EA}" type="parTrans" cxnId="{5FFF0AE8-32EA-441B-8D31-1731AF5AA6BE}">
      <dgm:prSet/>
      <dgm:spPr/>
      <dgm:t>
        <a:bodyPr/>
        <a:lstStyle/>
        <a:p>
          <a:pPr algn="l"/>
          <a:endParaRPr lang="en-US"/>
        </a:p>
      </dgm:t>
    </dgm:pt>
    <dgm:pt modelId="{8FE8F549-8C61-4A38-86CE-D41C3FB31547}" type="sibTrans" cxnId="{5FFF0AE8-32EA-441B-8D31-1731AF5AA6BE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pPr algn="l"/>
          <a:endParaRPr lang="en-US">
            <a:latin typeface="Albertus Extra Bold" panose="020E0802040304020204" pitchFamily="34" charset="0"/>
          </a:endParaRPr>
        </a:p>
      </dgm:t>
    </dgm:pt>
    <dgm:pt modelId="{4C1A6002-32D0-4F38-889E-6E64CEE0B0F2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l"/>
          <a:r>
            <a:rPr lang="en-US" sz="1600" dirty="0" smtClean="0">
              <a:latin typeface="Albertus Extra Bold" panose="020E0802040304020204" pitchFamily="34" charset="0"/>
            </a:rPr>
            <a:t>(Improve Results)</a:t>
          </a:r>
          <a:endParaRPr lang="en-US" sz="1600" dirty="0">
            <a:latin typeface="Albertus Extra Bold" panose="020E0802040304020204" pitchFamily="34" charset="0"/>
          </a:endParaRPr>
        </a:p>
      </dgm:t>
    </dgm:pt>
    <dgm:pt modelId="{7F6ADE40-A807-489A-9E79-648ACE5473F1}" type="parTrans" cxnId="{A2A0989B-1E07-4661-A065-423263FD7CCF}">
      <dgm:prSet/>
      <dgm:spPr/>
      <dgm:t>
        <a:bodyPr/>
        <a:lstStyle/>
        <a:p>
          <a:pPr algn="l"/>
          <a:endParaRPr lang="en-US"/>
        </a:p>
      </dgm:t>
    </dgm:pt>
    <dgm:pt modelId="{92FB6863-507C-4504-9B4C-57AD514D9EDF}" type="sibTrans" cxnId="{A2A0989B-1E07-4661-A065-423263FD7CC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pPr algn="l"/>
          <a:endParaRPr lang="en-US">
            <a:latin typeface="Albertus Extra Bold" panose="020E0802040304020204" pitchFamily="34" charset="0"/>
          </a:endParaRPr>
        </a:p>
      </dgm:t>
    </dgm:pt>
    <dgm:pt modelId="{0D3C4370-46C6-4898-9C98-701E50894197}">
      <dgm:prSet custT="1"/>
      <dgm:spPr>
        <a:solidFill>
          <a:srgbClr val="00B0F0">
            <a:alpha val="5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(Present Results)</a:t>
          </a:r>
        </a:p>
      </dgm:t>
    </dgm:pt>
    <dgm:pt modelId="{B0F84CD6-BD39-45E0-BD47-C856368780F0}" type="parTrans" cxnId="{D61506F4-52D4-4812-A545-F5F9B2F9402A}">
      <dgm:prSet/>
      <dgm:spPr/>
      <dgm:t>
        <a:bodyPr/>
        <a:lstStyle/>
        <a:p>
          <a:pPr algn="l"/>
          <a:endParaRPr lang="en-US"/>
        </a:p>
      </dgm:t>
    </dgm:pt>
    <dgm:pt modelId="{15B3799C-7E6D-4073-9FDD-6CFD4A1604EC}" type="sibTrans" cxnId="{D61506F4-52D4-4812-A545-F5F9B2F9402A}">
      <dgm:prSet/>
      <dgm:spPr/>
      <dgm:t>
        <a:bodyPr/>
        <a:lstStyle/>
        <a:p>
          <a:pPr algn="l"/>
          <a:endParaRPr lang="en-US"/>
        </a:p>
      </dgm:t>
    </dgm:pt>
    <dgm:pt modelId="{29A53043-DCAF-4FBF-B6E3-2B7657F21A63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anchor="ctr"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algn="l"/>
          <a:r>
            <a:rPr lang="en-US" b="1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Python Ecosystem for Machine Learning.</a:t>
          </a:r>
          <a:endParaRPr lang="en-US" b="1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</dgm:t>
    </dgm:pt>
    <dgm:pt modelId="{8EAF65C2-F823-4C49-906C-37D90F60D19E}" type="parTrans" cxnId="{A81C0780-A9D3-48AD-A48F-C4B314FD0399}">
      <dgm:prSet/>
      <dgm:spPr/>
      <dgm:t>
        <a:bodyPr/>
        <a:lstStyle/>
        <a:p>
          <a:pPr algn="l"/>
          <a:endParaRPr lang="en-US"/>
        </a:p>
      </dgm:t>
    </dgm:pt>
    <dgm:pt modelId="{8B99F3FC-A09E-453F-9EE2-3CA8C02ED7C5}" type="sibTrans" cxnId="{A81C0780-A9D3-48AD-A48F-C4B314FD0399}">
      <dgm:prSet/>
      <dgm:spPr/>
      <dgm:t>
        <a:bodyPr/>
        <a:lstStyle/>
        <a:p>
          <a:pPr algn="l"/>
          <a:endParaRPr lang="en-US"/>
        </a:p>
      </dgm:t>
    </dgm:pt>
    <dgm:pt modelId="{F9D08CC0-21BE-403A-8BC7-6253706E6246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anchor="ctr"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algn="l"/>
          <a:r>
            <a:rPr lang="en-US" b="1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Python and </a:t>
          </a:r>
          <a:r>
            <a:rPr lang="en-US" b="1" cap="none" spc="0" dirty="0" err="1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SciPy</a:t>
          </a:r>
          <a:r>
            <a:rPr lang="en-US" b="1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 Crash Course.</a:t>
          </a:r>
          <a:endParaRPr lang="en-US" b="1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</dgm:t>
    </dgm:pt>
    <dgm:pt modelId="{60B89CB3-2118-48CF-9B07-5619944D3058}" type="parTrans" cxnId="{19141538-ABAF-4CF7-B372-FFBCCFB1AD65}">
      <dgm:prSet/>
      <dgm:spPr/>
      <dgm:t>
        <a:bodyPr/>
        <a:lstStyle/>
        <a:p>
          <a:pPr algn="l"/>
          <a:endParaRPr lang="en-US"/>
        </a:p>
      </dgm:t>
    </dgm:pt>
    <dgm:pt modelId="{548DD6F2-F505-40BB-A393-59E3FC221646}" type="sibTrans" cxnId="{19141538-ABAF-4CF7-B372-FFBCCFB1AD65}">
      <dgm:prSet/>
      <dgm:spPr/>
      <dgm:t>
        <a:bodyPr/>
        <a:lstStyle/>
        <a:p>
          <a:pPr algn="l"/>
          <a:endParaRPr lang="en-US"/>
        </a:p>
      </dgm:t>
    </dgm:pt>
    <dgm:pt modelId="{D61AAFA2-75B8-43B4-B426-514ABD9E7D10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anchor="ctr"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algn="l"/>
          <a:r>
            <a:rPr lang="en-US" b="1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Load Datasets from CSV.</a:t>
          </a:r>
          <a:endParaRPr lang="en-US" b="1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</dgm:t>
    </dgm:pt>
    <dgm:pt modelId="{3497429C-97BD-4911-B4AC-BB7F5CD81AB3}" type="parTrans" cxnId="{2D33F59E-C813-45FB-9CE2-5F821F19780D}">
      <dgm:prSet/>
      <dgm:spPr/>
      <dgm:t>
        <a:bodyPr/>
        <a:lstStyle/>
        <a:p>
          <a:pPr algn="l"/>
          <a:endParaRPr lang="en-US"/>
        </a:p>
      </dgm:t>
    </dgm:pt>
    <dgm:pt modelId="{4E296335-6926-401F-8B35-CF5E4AAACA33}" type="sibTrans" cxnId="{2D33F59E-C813-45FB-9CE2-5F821F19780D}">
      <dgm:prSet/>
      <dgm:spPr/>
      <dgm:t>
        <a:bodyPr/>
        <a:lstStyle/>
        <a:p>
          <a:pPr algn="l"/>
          <a:endParaRPr lang="en-US"/>
        </a:p>
      </dgm:t>
    </dgm:pt>
    <dgm:pt modelId="{2F402CE2-E601-41F5-B1CD-7AB2268B9CDF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l"/>
          <a:r>
            <a:rPr lang="en-US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bertus Extra Bold" panose="020E0802040304020204" pitchFamily="34" charset="0"/>
            </a:rPr>
            <a:t>Descriptive Statistics &amp; Visualizations.</a:t>
          </a:r>
          <a:endParaRPr lang="en-US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Albertus Extra Bold" panose="020E0802040304020204" pitchFamily="34" charset="0"/>
          </a:endParaRPr>
        </a:p>
      </dgm:t>
    </dgm:pt>
    <dgm:pt modelId="{A44F9EFF-EA77-47DC-85D1-C09B620F9989}" type="parTrans" cxnId="{58B1452C-36E5-44EC-8036-19F092409E2D}">
      <dgm:prSet/>
      <dgm:spPr/>
      <dgm:t>
        <a:bodyPr/>
        <a:lstStyle/>
        <a:p>
          <a:pPr algn="l"/>
          <a:endParaRPr lang="en-US"/>
        </a:p>
      </dgm:t>
    </dgm:pt>
    <dgm:pt modelId="{3DBD18A4-C684-4EDC-A582-E007D76F1EA6}" type="sibTrans" cxnId="{58B1452C-36E5-44EC-8036-19F092409E2D}">
      <dgm:prSet/>
      <dgm:spPr/>
      <dgm:t>
        <a:bodyPr/>
        <a:lstStyle/>
        <a:p>
          <a:pPr algn="l"/>
          <a:endParaRPr lang="en-US"/>
        </a:p>
      </dgm:t>
    </dgm:pt>
    <dgm:pt modelId="{72290A7A-11FF-4201-99BE-18AB22B9F3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 algn="l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lbertus Extra Bold" panose="020E0802040304020204" pitchFamily="34" charset="0"/>
            </a:rPr>
            <a:t>Pre-Process Data.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Albertus Extra Bold" panose="020E0802040304020204" pitchFamily="34" charset="0"/>
          </a:endParaRPr>
        </a:p>
      </dgm:t>
    </dgm:pt>
    <dgm:pt modelId="{1F8F80C9-1484-4955-82A0-1A5127EB502A}" type="parTrans" cxnId="{57699CDF-5A9B-4292-9154-DBE752A7F17C}">
      <dgm:prSet/>
      <dgm:spPr/>
      <dgm:t>
        <a:bodyPr/>
        <a:lstStyle/>
        <a:p>
          <a:pPr algn="l"/>
          <a:endParaRPr lang="en-US"/>
        </a:p>
      </dgm:t>
    </dgm:pt>
    <dgm:pt modelId="{1E251C1A-A7EF-40B1-B298-9E6FF720E5F3}" type="sibTrans" cxnId="{57699CDF-5A9B-4292-9154-DBE752A7F17C}">
      <dgm:prSet/>
      <dgm:spPr/>
      <dgm:t>
        <a:bodyPr/>
        <a:lstStyle/>
        <a:p>
          <a:pPr algn="l"/>
          <a:endParaRPr lang="en-US"/>
        </a:p>
      </dgm:t>
    </dgm:pt>
    <dgm:pt modelId="{23B82AF1-8B40-49B0-B9B9-136DE4F30DD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 algn="l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lbertus Extra Bold" panose="020E0802040304020204" pitchFamily="34" charset="0"/>
            </a:rPr>
            <a:t>Feature Selection.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Albertus Extra Bold" panose="020E0802040304020204" pitchFamily="34" charset="0"/>
          </a:endParaRPr>
        </a:p>
      </dgm:t>
    </dgm:pt>
    <dgm:pt modelId="{27D249DC-ACF4-492F-A1C8-F99D6B7F6EE9}" type="parTrans" cxnId="{068E0F12-AC25-4ADD-8BCA-D5C8CCD59A68}">
      <dgm:prSet/>
      <dgm:spPr/>
      <dgm:t>
        <a:bodyPr/>
        <a:lstStyle/>
        <a:p>
          <a:pPr algn="l"/>
          <a:endParaRPr lang="en-US"/>
        </a:p>
      </dgm:t>
    </dgm:pt>
    <dgm:pt modelId="{CC098E6F-E7DF-468A-8400-F14E70DCA7A7}" type="sibTrans" cxnId="{068E0F12-AC25-4ADD-8BCA-D5C8CCD59A68}">
      <dgm:prSet/>
      <dgm:spPr/>
      <dgm:t>
        <a:bodyPr/>
        <a:lstStyle/>
        <a:p>
          <a:pPr algn="l"/>
          <a:endParaRPr lang="en-US"/>
        </a:p>
      </dgm:t>
    </dgm:pt>
    <dgm:pt modelId="{EB8F0FCB-024E-4DB3-B5E6-7AD415229D5C}">
      <dgm:prSet custT="1"/>
      <dgm:spPr>
        <a:solidFill>
          <a:srgbClr val="92D050">
            <a:alpha val="9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05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Resampling Methods.</a:t>
          </a:r>
          <a:endParaRPr lang="en-US" sz="105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56F90687-FBDD-4EBA-9B85-EB1B112FCF5C}" type="parTrans" cxnId="{BDB4CEC6-920C-4431-9650-DDBE32167E0E}">
      <dgm:prSet/>
      <dgm:spPr/>
      <dgm:t>
        <a:bodyPr/>
        <a:lstStyle/>
        <a:p>
          <a:pPr algn="l"/>
          <a:endParaRPr lang="en-US"/>
        </a:p>
      </dgm:t>
    </dgm:pt>
    <dgm:pt modelId="{DE36574C-F054-406C-9F92-501E9A742B0B}" type="sibTrans" cxnId="{BDB4CEC6-920C-4431-9650-DDBE32167E0E}">
      <dgm:prSet/>
      <dgm:spPr/>
      <dgm:t>
        <a:bodyPr/>
        <a:lstStyle/>
        <a:p>
          <a:pPr algn="l"/>
          <a:endParaRPr lang="en-US"/>
        </a:p>
      </dgm:t>
    </dgm:pt>
    <dgm:pt modelId="{26D47B92-9167-4AC4-A4E8-70D323AB3D8E}">
      <dgm:prSet custT="1"/>
      <dgm:spPr>
        <a:solidFill>
          <a:srgbClr val="92D050">
            <a:alpha val="9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05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Algorithm Evaluation Metrics.</a:t>
          </a:r>
          <a:endParaRPr lang="en-US" sz="105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4E755EA3-4BEC-4454-A9F5-0B6123019CA9}" type="parTrans" cxnId="{B973A42A-1E10-481D-B5D6-D50C5790D5D4}">
      <dgm:prSet/>
      <dgm:spPr/>
      <dgm:t>
        <a:bodyPr/>
        <a:lstStyle/>
        <a:p>
          <a:pPr algn="l"/>
          <a:endParaRPr lang="en-US"/>
        </a:p>
      </dgm:t>
    </dgm:pt>
    <dgm:pt modelId="{C66D84C3-A9DB-4D4E-80B1-720D657B7C9D}" type="sibTrans" cxnId="{B973A42A-1E10-481D-B5D6-D50C5790D5D4}">
      <dgm:prSet/>
      <dgm:spPr/>
      <dgm:t>
        <a:bodyPr/>
        <a:lstStyle/>
        <a:p>
          <a:pPr algn="l"/>
          <a:endParaRPr lang="en-US"/>
        </a:p>
      </dgm:t>
    </dgm:pt>
    <dgm:pt modelId="{D06A6928-BBB6-4F19-80E5-50C75DA6673A}">
      <dgm:prSet custT="1"/>
      <dgm:spPr>
        <a:solidFill>
          <a:srgbClr val="92D050">
            <a:alpha val="9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05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Spot-Check Classification &amp; Regression Algorithms.</a:t>
          </a:r>
          <a:endParaRPr lang="en-US" sz="105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2F101634-1091-4A0A-B11A-64CD36DEA1DB}" type="parTrans" cxnId="{E1F53AA6-CF0A-4FD5-800A-AAB5D807FFC2}">
      <dgm:prSet/>
      <dgm:spPr/>
      <dgm:t>
        <a:bodyPr/>
        <a:lstStyle/>
        <a:p>
          <a:pPr algn="l"/>
          <a:endParaRPr lang="en-US"/>
        </a:p>
      </dgm:t>
    </dgm:pt>
    <dgm:pt modelId="{E96D3279-2B62-4133-A597-20265A0FC05C}" type="sibTrans" cxnId="{E1F53AA6-CF0A-4FD5-800A-AAB5D807FFC2}">
      <dgm:prSet/>
      <dgm:spPr/>
      <dgm:t>
        <a:bodyPr/>
        <a:lstStyle/>
        <a:p>
          <a:pPr algn="l"/>
          <a:endParaRPr lang="en-US"/>
        </a:p>
      </dgm:t>
    </dgm:pt>
    <dgm:pt modelId="{451F6C5B-50F8-4F03-A8C7-9513FB96AA6C}">
      <dgm:prSet custT="1"/>
      <dgm:spPr>
        <a:solidFill>
          <a:srgbClr val="92D050">
            <a:alpha val="9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05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Model Selection.</a:t>
          </a:r>
          <a:endParaRPr lang="en-US" sz="105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37810EC6-F2B6-4BC9-81FB-2ECA8A805E20}" type="parTrans" cxnId="{81D491F9-FC70-42B0-8378-A75CC92D047E}">
      <dgm:prSet/>
      <dgm:spPr/>
      <dgm:t>
        <a:bodyPr/>
        <a:lstStyle/>
        <a:p>
          <a:pPr algn="l"/>
          <a:endParaRPr lang="en-US"/>
        </a:p>
      </dgm:t>
    </dgm:pt>
    <dgm:pt modelId="{44B8833A-033A-4DDD-AB9D-785ACFD6BF66}" type="sibTrans" cxnId="{81D491F9-FC70-42B0-8378-A75CC92D047E}">
      <dgm:prSet/>
      <dgm:spPr/>
      <dgm:t>
        <a:bodyPr/>
        <a:lstStyle/>
        <a:p>
          <a:pPr algn="l"/>
          <a:endParaRPr lang="en-US"/>
        </a:p>
      </dgm:t>
    </dgm:pt>
    <dgm:pt modelId="{ACBA814D-5D1D-4CBC-85F5-73BD36648171}">
      <dgm:prSet custT="1"/>
      <dgm:spPr>
        <a:solidFill>
          <a:srgbClr val="92D050">
            <a:alpha val="9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05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Pipelines.</a:t>
          </a:r>
          <a:endParaRPr lang="en-US" sz="105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B503F8E9-1C6A-4DDA-9B21-8DEB99CDB5C1}" type="parTrans" cxnId="{AC5C2337-0F38-461A-974D-F7DD1052110A}">
      <dgm:prSet/>
      <dgm:spPr/>
      <dgm:t>
        <a:bodyPr/>
        <a:lstStyle/>
        <a:p>
          <a:pPr algn="l"/>
          <a:endParaRPr lang="en-US"/>
        </a:p>
      </dgm:t>
    </dgm:pt>
    <dgm:pt modelId="{5AC50CE3-F249-45B2-8340-42EB5897288D}" type="sibTrans" cxnId="{AC5C2337-0F38-461A-974D-F7DD1052110A}">
      <dgm:prSet/>
      <dgm:spPr/>
      <dgm:t>
        <a:bodyPr/>
        <a:lstStyle/>
        <a:p>
          <a:pPr algn="l"/>
          <a:endParaRPr lang="en-US"/>
        </a:p>
      </dgm:t>
    </dgm:pt>
    <dgm:pt modelId="{CED7C91E-A7F1-4154-AAC0-2932EC1002C5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l"/>
          <a:r>
            <a:rPr lang="en-US" sz="1100" dirty="0" smtClean="0">
              <a:latin typeface="Albertus Extra Bold" panose="020E0802040304020204" pitchFamily="34" charset="0"/>
            </a:rPr>
            <a:t>Ensemble Methods.</a:t>
          </a:r>
          <a:endParaRPr lang="en-US" sz="1100" dirty="0">
            <a:latin typeface="Albertus Extra Bold" panose="020E0802040304020204" pitchFamily="34" charset="0"/>
          </a:endParaRPr>
        </a:p>
      </dgm:t>
    </dgm:pt>
    <dgm:pt modelId="{38ED6C00-ECB0-459C-BE42-79CD52B8DE8F}" type="parTrans" cxnId="{F159E949-DB17-4D56-A1B9-57114AC1A5A5}">
      <dgm:prSet/>
      <dgm:spPr/>
      <dgm:t>
        <a:bodyPr/>
        <a:lstStyle/>
        <a:p>
          <a:pPr algn="l"/>
          <a:endParaRPr lang="en-US"/>
        </a:p>
      </dgm:t>
    </dgm:pt>
    <dgm:pt modelId="{A5EE1290-A2DE-44E5-8B07-901208ED18E1}" type="sibTrans" cxnId="{F159E949-DB17-4D56-A1B9-57114AC1A5A5}">
      <dgm:prSet/>
      <dgm:spPr/>
      <dgm:t>
        <a:bodyPr/>
        <a:lstStyle/>
        <a:p>
          <a:pPr algn="l"/>
          <a:endParaRPr lang="en-US"/>
        </a:p>
      </dgm:t>
    </dgm:pt>
    <dgm:pt modelId="{275039A4-7B11-4343-AB52-7E13C4F3CE92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l"/>
          <a:r>
            <a:rPr lang="en-US" sz="1100" dirty="0" smtClean="0">
              <a:latin typeface="Albertus Extra Bold" panose="020E0802040304020204" pitchFamily="34" charset="0"/>
            </a:rPr>
            <a:t>Algorithm Parameter Tuning.</a:t>
          </a:r>
          <a:endParaRPr lang="en-US" sz="1100" dirty="0">
            <a:latin typeface="Albertus Extra Bold" panose="020E0802040304020204" pitchFamily="34" charset="0"/>
          </a:endParaRPr>
        </a:p>
      </dgm:t>
    </dgm:pt>
    <dgm:pt modelId="{8AC320AB-1E26-4969-B70F-5CB297A5EAD0}" type="parTrans" cxnId="{5AF2129C-7AF0-417E-A867-5B00444E1076}">
      <dgm:prSet/>
      <dgm:spPr/>
      <dgm:t>
        <a:bodyPr/>
        <a:lstStyle/>
        <a:p>
          <a:pPr algn="l"/>
          <a:endParaRPr lang="en-US"/>
        </a:p>
      </dgm:t>
    </dgm:pt>
    <dgm:pt modelId="{DAEF06A6-ECA6-4110-BD84-F16F8FAF8B5B}" type="sibTrans" cxnId="{5AF2129C-7AF0-417E-A867-5B00444E1076}">
      <dgm:prSet/>
      <dgm:spPr/>
      <dgm:t>
        <a:bodyPr/>
        <a:lstStyle/>
        <a:p>
          <a:pPr algn="l"/>
          <a:endParaRPr lang="en-US"/>
        </a:p>
      </dgm:t>
    </dgm:pt>
    <dgm:pt modelId="{1FFAA60A-AC1A-46A1-90AE-66C85D088EFB}">
      <dgm:prSet custT="1"/>
      <dgm:spPr>
        <a:solidFill>
          <a:srgbClr val="00B0F0">
            <a:alpha val="50000"/>
          </a:srgbClr>
        </a:solidFill>
      </dgm:spPr>
      <dgm:t>
        <a:bodyPr anchor="ctr"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algn="l"/>
          <a:r>
            <a:rPr lang="en-US" sz="12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Model Finalization.</a:t>
          </a:r>
          <a:endParaRPr lang="en-US" sz="1200" b="1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gm:t>
    </dgm:pt>
    <dgm:pt modelId="{7BD1C408-D833-47F7-A5BD-68C9FAC1C8C5}" type="parTrans" cxnId="{838C7F6C-23C3-4BD1-95C0-8BAA82376D6F}">
      <dgm:prSet/>
      <dgm:spPr/>
      <dgm:t>
        <a:bodyPr/>
        <a:lstStyle/>
        <a:p>
          <a:pPr algn="l"/>
          <a:endParaRPr lang="en-US"/>
        </a:p>
      </dgm:t>
    </dgm:pt>
    <dgm:pt modelId="{E3EB02ED-3CA9-4A3B-9305-B045B97F6DDA}" type="sibTrans" cxnId="{838C7F6C-23C3-4BD1-95C0-8BAA82376D6F}">
      <dgm:prSet/>
      <dgm:spPr/>
      <dgm:t>
        <a:bodyPr/>
        <a:lstStyle/>
        <a:p>
          <a:pPr algn="l"/>
          <a:endParaRPr lang="en-US"/>
        </a:p>
      </dgm:t>
    </dgm:pt>
    <dgm:pt modelId="{ED24C10E-5AE8-4AFD-AED2-7FEE3C180F5B}" type="pres">
      <dgm:prSet presAssocID="{0E9DE493-19D7-4EC9-97C9-5F26233F110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3BB1D4-9A2E-410C-9E7A-50292335C000}" type="pres">
      <dgm:prSet presAssocID="{E5403892-9668-4B4A-B675-78E8CF21738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B57A1-4BF0-414A-92D3-D2774BAC35F5}" type="pres">
      <dgm:prSet presAssocID="{AC04BF0F-2A05-44F6-B725-3ABF6D9DA8A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21543B9-0E4D-46CB-AA81-CFD27C77FDB8}" type="pres">
      <dgm:prSet presAssocID="{AC04BF0F-2A05-44F6-B725-3ABF6D9DA8A6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B69D1EEC-FB6B-4E74-839E-BAEE3D996777}" type="pres">
      <dgm:prSet presAssocID="{3224052C-37C1-4AB8-BD74-4312E9823F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D92FF-CA9C-4681-9515-12C663964C5A}" type="pres">
      <dgm:prSet presAssocID="{19B8FE4D-0868-4B62-81E3-286F58B6931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B9238B8-FC33-4931-A0DA-38BB0BABF266}" type="pres">
      <dgm:prSet presAssocID="{19B8FE4D-0868-4B62-81E3-286F58B6931A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E47CE25A-7BAD-4CD1-BB4C-3A26E60162DA}" type="pres">
      <dgm:prSet presAssocID="{3938B280-A711-4CCB-A912-D2FE6B15599D}" presName="node" presStyleLbl="node1" presStyleIdx="2" presStyleCnt="6" custScaleX="88417" custScaleY="111481" custLinFactNeighborX="8932" custLinFactNeighborY="-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0378-B2B2-441D-ADDD-1600FE5FBFE8}" type="pres">
      <dgm:prSet presAssocID="{7B580D9E-4518-432E-8F02-FD476251887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894D4C6-97FD-40F2-A5E1-30901E91DC10}" type="pres">
      <dgm:prSet presAssocID="{7B580D9E-4518-432E-8F02-FD476251887B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194924A6-4394-49B8-BF48-3867B515B166}" type="pres">
      <dgm:prSet presAssocID="{4B3273BD-AEB0-49DB-AE24-2EBA2067786B}" presName="node" presStyleLbl="node1" presStyleIdx="3" presStyleCnt="6" custScaleX="127029" custScaleY="136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983BA-4D9D-4B2D-9965-833619E749F4}" type="pres">
      <dgm:prSet presAssocID="{8FE8F549-8C61-4A38-86CE-D41C3FB3154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98572FDD-EFD1-4170-A7F0-595F39C95560}" type="pres">
      <dgm:prSet presAssocID="{8FE8F549-8C61-4A38-86CE-D41C3FB31547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17BDBE66-0B5B-4FC8-8B00-E2D0EADE1170}" type="pres">
      <dgm:prSet presAssocID="{4C1A6002-32D0-4F38-889E-6E64CEE0B0F2}" presName="node" presStyleLbl="node1" presStyleIdx="4" presStyleCnt="6" custScaleX="96638" custScaleY="131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FB612-9526-470D-9943-EAE0EDAFE5AD}" type="pres">
      <dgm:prSet presAssocID="{92FB6863-507C-4504-9B4C-57AD514D9EDF}" presName="sibTrans" presStyleLbl="sibTrans1D1" presStyleIdx="4" presStyleCnt="5"/>
      <dgm:spPr/>
      <dgm:t>
        <a:bodyPr/>
        <a:lstStyle/>
        <a:p>
          <a:endParaRPr lang="en-US"/>
        </a:p>
      </dgm:t>
    </dgm:pt>
    <dgm:pt modelId="{C412C173-AB61-48AD-9453-F096EB17DAE6}" type="pres">
      <dgm:prSet presAssocID="{92FB6863-507C-4504-9B4C-57AD514D9EDF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512AAD73-18CF-4671-B68D-7236F88473B1}" type="pres">
      <dgm:prSet presAssocID="{0D3C4370-46C6-4898-9C98-701E50894197}" presName="node" presStyleLbl="node1" presStyleIdx="5" presStyleCnt="6" custScaleX="74662" custScaleY="125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E3355C-D982-4F7D-8203-3C2ED342640F}" srcId="{0E9DE493-19D7-4EC9-97C9-5F26233F1106}" destId="{E5403892-9668-4B4A-B675-78E8CF217389}" srcOrd="0" destOrd="0" parTransId="{48C279CC-0222-4CE7-A229-45A26B55BB2E}" sibTransId="{AC04BF0F-2A05-44F6-B725-3ABF6D9DA8A6}"/>
    <dgm:cxn modelId="{45B1C468-08E7-4D30-887C-8F4CC9F99598}" type="presOf" srcId="{3224052C-37C1-4AB8-BD74-4312E9823FB7}" destId="{B69D1EEC-FB6B-4E74-839E-BAEE3D996777}" srcOrd="0" destOrd="0" presId="urn:microsoft.com/office/officeart/2005/8/layout/bProcess3"/>
    <dgm:cxn modelId="{0EED7461-7CC6-4DA8-9A8D-CF49F67BF105}" type="presOf" srcId="{8FE8F549-8C61-4A38-86CE-D41C3FB31547}" destId="{98572FDD-EFD1-4170-A7F0-595F39C95560}" srcOrd="1" destOrd="0" presId="urn:microsoft.com/office/officeart/2005/8/layout/bProcess3"/>
    <dgm:cxn modelId="{99ABB81F-16A9-400C-962D-E4DF08F17478}" srcId="{0E9DE493-19D7-4EC9-97C9-5F26233F1106}" destId="{3224052C-37C1-4AB8-BD74-4312E9823FB7}" srcOrd="1" destOrd="0" parTransId="{05F07037-D4FC-48EA-AF90-32066EAEE008}" sibTransId="{19B8FE4D-0868-4B62-81E3-286F58B6931A}"/>
    <dgm:cxn modelId="{D44BEEB8-6A67-4EBA-ADA7-D2FB8F0110F9}" type="presOf" srcId="{451F6C5B-50F8-4F03-A8C7-9513FB96AA6C}" destId="{194924A6-4394-49B8-BF48-3867B515B166}" srcOrd="0" destOrd="4" presId="urn:microsoft.com/office/officeart/2005/8/layout/bProcess3"/>
    <dgm:cxn modelId="{57699CDF-5A9B-4292-9154-DBE752A7F17C}" srcId="{3938B280-A711-4CCB-A912-D2FE6B15599D}" destId="{72290A7A-11FF-4201-99BE-18AB22B9F3A9}" srcOrd="0" destOrd="0" parTransId="{1F8F80C9-1484-4955-82A0-1A5127EB502A}" sibTransId="{1E251C1A-A7EF-40B1-B298-9E6FF720E5F3}"/>
    <dgm:cxn modelId="{12A1E4B6-9C0D-40A7-8EF5-A64EFE1D289F}" type="presOf" srcId="{ACBA814D-5D1D-4CBC-85F5-73BD36648171}" destId="{194924A6-4394-49B8-BF48-3867B515B166}" srcOrd="0" destOrd="5" presId="urn:microsoft.com/office/officeart/2005/8/layout/bProcess3"/>
    <dgm:cxn modelId="{E42C493C-3C5D-48AF-AA09-7B6741AC3BF8}" type="presOf" srcId="{AC04BF0F-2A05-44F6-B725-3ABF6D9DA8A6}" destId="{804B57A1-4BF0-414A-92D3-D2774BAC35F5}" srcOrd="0" destOrd="0" presId="urn:microsoft.com/office/officeart/2005/8/layout/bProcess3"/>
    <dgm:cxn modelId="{8D6E80C8-60F0-455C-A659-1F55FECECD56}" type="presOf" srcId="{AC04BF0F-2A05-44F6-B725-3ABF6D9DA8A6}" destId="{E21543B9-0E4D-46CB-AA81-CFD27C77FDB8}" srcOrd="1" destOrd="0" presId="urn:microsoft.com/office/officeart/2005/8/layout/bProcess3"/>
    <dgm:cxn modelId="{77655291-C8C1-4BAA-9F66-EDBA2F758662}" type="presOf" srcId="{F9D08CC0-21BE-403A-8BC7-6253706E6246}" destId="{B13BB1D4-9A2E-410C-9E7A-50292335C000}" srcOrd="0" destOrd="2" presId="urn:microsoft.com/office/officeart/2005/8/layout/bProcess3"/>
    <dgm:cxn modelId="{54E12E11-AF1E-4F87-AA7D-6C7095214252}" type="presOf" srcId="{EB8F0FCB-024E-4DB3-B5E6-7AD415229D5C}" destId="{194924A6-4394-49B8-BF48-3867B515B166}" srcOrd="0" destOrd="1" presId="urn:microsoft.com/office/officeart/2005/8/layout/bProcess3"/>
    <dgm:cxn modelId="{068E0F12-AC25-4ADD-8BCA-D5C8CCD59A68}" srcId="{3938B280-A711-4CCB-A912-D2FE6B15599D}" destId="{23B82AF1-8B40-49B0-B9B9-136DE4F30DD0}" srcOrd="1" destOrd="0" parTransId="{27D249DC-ACF4-492F-A1C8-F99D6B7F6EE9}" sibTransId="{CC098E6F-E7DF-468A-8400-F14E70DCA7A7}"/>
    <dgm:cxn modelId="{F5B78E1B-E5A4-4E2F-906B-442A66501C9D}" type="presOf" srcId="{8FE8F549-8C61-4A38-86CE-D41C3FB31547}" destId="{61C983BA-4D9D-4B2D-9965-833619E749F4}" srcOrd="0" destOrd="0" presId="urn:microsoft.com/office/officeart/2005/8/layout/bProcess3"/>
    <dgm:cxn modelId="{3365227E-FF92-4DCF-96DE-003225ED23BC}" type="presOf" srcId="{0E9DE493-19D7-4EC9-97C9-5F26233F1106}" destId="{ED24C10E-5AE8-4AFD-AED2-7FEE3C180F5B}" srcOrd="0" destOrd="0" presId="urn:microsoft.com/office/officeart/2005/8/layout/bProcess3"/>
    <dgm:cxn modelId="{BC986816-4CA9-4F55-97DF-C9AA4F4CD5B0}" type="presOf" srcId="{7B580D9E-4518-432E-8F02-FD476251887B}" destId="{E3990378-B2B2-441D-ADDD-1600FE5FBFE8}" srcOrd="0" destOrd="0" presId="urn:microsoft.com/office/officeart/2005/8/layout/bProcess3"/>
    <dgm:cxn modelId="{B18F847C-E405-420C-98C8-5C823B61FB9F}" type="presOf" srcId="{4C1A6002-32D0-4F38-889E-6E64CEE0B0F2}" destId="{17BDBE66-0B5B-4FC8-8B00-E2D0EADE1170}" srcOrd="0" destOrd="0" presId="urn:microsoft.com/office/officeart/2005/8/layout/bProcess3"/>
    <dgm:cxn modelId="{A2A0989B-1E07-4661-A065-423263FD7CCF}" srcId="{0E9DE493-19D7-4EC9-97C9-5F26233F1106}" destId="{4C1A6002-32D0-4F38-889E-6E64CEE0B0F2}" srcOrd="4" destOrd="0" parTransId="{7F6ADE40-A807-489A-9E79-648ACE5473F1}" sibTransId="{92FB6863-507C-4504-9B4C-57AD514D9EDF}"/>
    <dgm:cxn modelId="{AC5C2337-0F38-461A-974D-F7DD1052110A}" srcId="{4B3273BD-AEB0-49DB-AE24-2EBA2067786B}" destId="{ACBA814D-5D1D-4CBC-85F5-73BD36648171}" srcOrd="4" destOrd="0" parTransId="{B503F8E9-1C6A-4DDA-9B21-8DEB99CDB5C1}" sibTransId="{5AC50CE3-F249-45B2-8340-42EB5897288D}"/>
    <dgm:cxn modelId="{AE1C9C6F-A370-4A2E-BB82-BEBC7AEC2703}" type="presOf" srcId="{1FFAA60A-AC1A-46A1-90AE-66C85D088EFB}" destId="{512AAD73-18CF-4671-B68D-7236F88473B1}" srcOrd="0" destOrd="1" presId="urn:microsoft.com/office/officeart/2005/8/layout/bProcess3"/>
    <dgm:cxn modelId="{838C7F6C-23C3-4BD1-95C0-8BAA82376D6F}" srcId="{0D3C4370-46C6-4898-9C98-701E50894197}" destId="{1FFAA60A-AC1A-46A1-90AE-66C85D088EFB}" srcOrd="0" destOrd="0" parTransId="{7BD1C408-D833-47F7-A5BD-68C9FAC1C8C5}" sibTransId="{E3EB02ED-3CA9-4A3B-9305-B045B97F6DDA}"/>
    <dgm:cxn modelId="{0C8261ED-844B-4251-873C-2AB538BBFAB9}" type="presOf" srcId="{29A53043-DCAF-4FBF-B6E3-2B7657F21A63}" destId="{B13BB1D4-9A2E-410C-9E7A-50292335C000}" srcOrd="0" destOrd="1" presId="urn:microsoft.com/office/officeart/2005/8/layout/bProcess3"/>
    <dgm:cxn modelId="{3AC11DA4-2625-4FBB-BAE2-2FF14A77710B}" type="presOf" srcId="{2F402CE2-E601-41F5-B1CD-7AB2268B9CDF}" destId="{B69D1EEC-FB6B-4E74-839E-BAEE3D996777}" srcOrd="0" destOrd="1" presId="urn:microsoft.com/office/officeart/2005/8/layout/bProcess3"/>
    <dgm:cxn modelId="{1E3953E6-77ED-4A28-BCD6-51578E34B2AC}" type="presOf" srcId="{23B82AF1-8B40-49B0-B9B9-136DE4F30DD0}" destId="{E47CE25A-7BAD-4CD1-BB4C-3A26E60162DA}" srcOrd="0" destOrd="2" presId="urn:microsoft.com/office/officeart/2005/8/layout/bProcess3"/>
    <dgm:cxn modelId="{FC58166D-FB0A-475B-ACFE-25BAD47BC794}" type="presOf" srcId="{3938B280-A711-4CCB-A912-D2FE6B15599D}" destId="{E47CE25A-7BAD-4CD1-BB4C-3A26E60162DA}" srcOrd="0" destOrd="0" presId="urn:microsoft.com/office/officeart/2005/8/layout/bProcess3"/>
    <dgm:cxn modelId="{A81C0780-A9D3-48AD-A48F-C4B314FD0399}" srcId="{E5403892-9668-4B4A-B675-78E8CF217389}" destId="{29A53043-DCAF-4FBF-B6E3-2B7657F21A63}" srcOrd="0" destOrd="0" parTransId="{8EAF65C2-F823-4C49-906C-37D90F60D19E}" sibTransId="{8B99F3FC-A09E-453F-9EE2-3CA8C02ED7C5}"/>
    <dgm:cxn modelId="{C317CE22-0D6B-45E5-9D23-776906EE68FB}" type="presOf" srcId="{26D47B92-9167-4AC4-A4E8-70D323AB3D8E}" destId="{194924A6-4394-49B8-BF48-3867B515B166}" srcOrd="0" destOrd="2" presId="urn:microsoft.com/office/officeart/2005/8/layout/bProcess3"/>
    <dgm:cxn modelId="{2D33F59E-C813-45FB-9CE2-5F821F19780D}" srcId="{E5403892-9668-4B4A-B675-78E8CF217389}" destId="{D61AAFA2-75B8-43B4-B426-514ABD9E7D10}" srcOrd="2" destOrd="0" parTransId="{3497429C-97BD-4911-B4AC-BB7F5CD81AB3}" sibTransId="{4E296335-6926-401F-8B35-CF5E4AAACA33}"/>
    <dgm:cxn modelId="{BDB4CEC6-920C-4431-9650-DDBE32167E0E}" srcId="{4B3273BD-AEB0-49DB-AE24-2EBA2067786B}" destId="{EB8F0FCB-024E-4DB3-B5E6-7AD415229D5C}" srcOrd="0" destOrd="0" parTransId="{56F90687-FBDD-4EBA-9B85-EB1B112FCF5C}" sibTransId="{DE36574C-F054-406C-9F92-501E9A742B0B}"/>
    <dgm:cxn modelId="{9A477C30-2985-4B33-B396-DC292ECAF486}" srcId="{0E9DE493-19D7-4EC9-97C9-5F26233F1106}" destId="{3938B280-A711-4CCB-A912-D2FE6B15599D}" srcOrd="2" destOrd="0" parTransId="{EA5B739E-008C-4BEA-895F-27304C46D32C}" sibTransId="{7B580D9E-4518-432E-8F02-FD476251887B}"/>
    <dgm:cxn modelId="{E1F53AA6-CF0A-4FD5-800A-AAB5D807FFC2}" srcId="{4B3273BD-AEB0-49DB-AE24-2EBA2067786B}" destId="{D06A6928-BBB6-4F19-80E5-50C75DA6673A}" srcOrd="2" destOrd="0" parTransId="{2F101634-1091-4A0A-B11A-64CD36DEA1DB}" sibTransId="{E96D3279-2B62-4133-A597-20265A0FC05C}"/>
    <dgm:cxn modelId="{81D491F9-FC70-42B0-8378-A75CC92D047E}" srcId="{4B3273BD-AEB0-49DB-AE24-2EBA2067786B}" destId="{451F6C5B-50F8-4F03-A8C7-9513FB96AA6C}" srcOrd="3" destOrd="0" parTransId="{37810EC6-F2B6-4BC9-81FB-2ECA8A805E20}" sibTransId="{44B8833A-033A-4DDD-AB9D-785ACFD6BF66}"/>
    <dgm:cxn modelId="{5FFF0AE8-32EA-441B-8D31-1731AF5AA6BE}" srcId="{0E9DE493-19D7-4EC9-97C9-5F26233F1106}" destId="{4B3273BD-AEB0-49DB-AE24-2EBA2067786B}" srcOrd="3" destOrd="0" parTransId="{FE0970F8-2DC3-4674-B6B1-63AF339B22EA}" sibTransId="{8FE8F549-8C61-4A38-86CE-D41C3FB31547}"/>
    <dgm:cxn modelId="{4C42A77A-66C4-4B5C-9C93-4C0CE14950F6}" type="presOf" srcId="{92FB6863-507C-4504-9B4C-57AD514D9EDF}" destId="{C412C173-AB61-48AD-9453-F096EB17DAE6}" srcOrd="1" destOrd="0" presId="urn:microsoft.com/office/officeart/2005/8/layout/bProcess3"/>
    <dgm:cxn modelId="{076AAEE0-D50A-4C55-8A0F-E26EC6874637}" type="presOf" srcId="{275039A4-7B11-4343-AB52-7E13C4F3CE92}" destId="{17BDBE66-0B5B-4FC8-8B00-E2D0EADE1170}" srcOrd="0" destOrd="2" presId="urn:microsoft.com/office/officeart/2005/8/layout/bProcess3"/>
    <dgm:cxn modelId="{B3638C28-8BA1-4731-A717-FF148BFB2307}" type="presOf" srcId="{CED7C91E-A7F1-4154-AAC0-2932EC1002C5}" destId="{17BDBE66-0B5B-4FC8-8B00-E2D0EADE1170}" srcOrd="0" destOrd="1" presId="urn:microsoft.com/office/officeart/2005/8/layout/bProcess3"/>
    <dgm:cxn modelId="{96E4F939-0FE1-4FBD-8AB2-75C55859D5F5}" type="presOf" srcId="{D61AAFA2-75B8-43B4-B426-514ABD9E7D10}" destId="{B13BB1D4-9A2E-410C-9E7A-50292335C000}" srcOrd="0" destOrd="3" presId="urn:microsoft.com/office/officeart/2005/8/layout/bProcess3"/>
    <dgm:cxn modelId="{58B1452C-36E5-44EC-8036-19F092409E2D}" srcId="{3224052C-37C1-4AB8-BD74-4312E9823FB7}" destId="{2F402CE2-E601-41F5-B1CD-7AB2268B9CDF}" srcOrd="0" destOrd="0" parTransId="{A44F9EFF-EA77-47DC-85D1-C09B620F9989}" sibTransId="{3DBD18A4-C684-4EDC-A582-E007D76F1EA6}"/>
    <dgm:cxn modelId="{D61506F4-52D4-4812-A545-F5F9B2F9402A}" srcId="{0E9DE493-19D7-4EC9-97C9-5F26233F1106}" destId="{0D3C4370-46C6-4898-9C98-701E50894197}" srcOrd="5" destOrd="0" parTransId="{B0F84CD6-BD39-45E0-BD47-C856368780F0}" sibTransId="{15B3799C-7E6D-4073-9FDD-6CFD4A1604EC}"/>
    <dgm:cxn modelId="{19141538-ABAF-4CF7-B372-FFBCCFB1AD65}" srcId="{E5403892-9668-4B4A-B675-78E8CF217389}" destId="{F9D08CC0-21BE-403A-8BC7-6253706E6246}" srcOrd="1" destOrd="0" parTransId="{60B89CB3-2118-48CF-9B07-5619944D3058}" sibTransId="{548DD6F2-F505-40BB-A393-59E3FC221646}"/>
    <dgm:cxn modelId="{F159E949-DB17-4D56-A1B9-57114AC1A5A5}" srcId="{4C1A6002-32D0-4F38-889E-6E64CEE0B0F2}" destId="{CED7C91E-A7F1-4154-AAC0-2932EC1002C5}" srcOrd="0" destOrd="0" parTransId="{38ED6C00-ECB0-459C-BE42-79CD52B8DE8F}" sibTransId="{A5EE1290-A2DE-44E5-8B07-901208ED18E1}"/>
    <dgm:cxn modelId="{E340FDF3-F20A-45EC-ACC4-28588CE410A7}" type="presOf" srcId="{4B3273BD-AEB0-49DB-AE24-2EBA2067786B}" destId="{194924A6-4394-49B8-BF48-3867B515B166}" srcOrd="0" destOrd="0" presId="urn:microsoft.com/office/officeart/2005/8/layout/bProcess3"/>
    <dgm:cxn modelId="{7D7B4FBE-B087-4817-8749-935C219B670B}" type="presOf" srcId="{19B8FE4D-0868-4B62-81E3-286F58B6931A}" destId="{017D92FF-CA9C-4681-9515-12C663964C5A}" srcOrd="0" destOrd="0" presId="urn:microsoft.com/office/officeart/2005/8/layout/bProcess3"/>
    <dgm:cxn modelId="{5AF2129C-7AF0-417E-A867-5B00444E1076}" srcId="{4C1A6002-32D0-4F38-889E-6E64CEE0B0F2}" destId="{275039A4-7B11-4343-AB52-7E13C4F3CE92}" srcOrd="1" destOrd="0" parTransId="{8AC320AB-1E26-4969-B70F-5CB297A5EAD0}" sibTransId="{DAEF06A6-ECA6-4110-BD84-F16F8FAF8B5B}"/>
    <dgm:cxn modelId="{DB84BA7B-AC3A-4D07-B21B-23770D083E29}" type="presOf" srcId="{E5403892-9668-4B4A-B675-78E8CF217389}" destId="{B13BB1D4-9A2E-410C-9E7A-50292335C000}" srcOrd="0" destOrd="0" presId="urn:microsoft.com/office/officeart/2005/8/layout/bProcess3"/>
    <dgm:cxn modelId="{7C231FA5-4600-4F1E-8EB1-716D197F03EE}" type="presOf" srcId="{19B8FE4D-0868-4B62-81E3-286F58B6931A}" destId="{7B9238B8-FC33-4931-A0DA-38BB0BABF266}" srcOrd="1" destOrd="0" presId="urn:microsoft.com/office/officeart/2005/8/layout/bProcess3"/>
    <dgm:cxn modelId="{8034B878-E4BC-4580-AAD8-6272608FD8E4}" type="presOf" srcId="{92FB6863-507C-4504-9B4C-57AD514D9EDF}" destId="{4E9FB612-9526-470D-9943-EAE0EDAFE5AD}" srcOrd="0" destOrd="0" presId="urn:microsoft.com/office/officeart/2005/8/layout/bProcess3"/>
    <dgm:cxn modelId="{C7281C77-3036-4D13-9799-D0A03723078A}" type="presOf" srcId="{7B580D9E-4518-432E-8F02-FD476251887B}" destId="{4894D4C6-97FD-40F2-A5E1-30901E91DC10}" srcOrd="1" destOrd="0" presId="urn:microsoft.com/office/officeart/2005/8/layout/bProcess3"/>
    <dgm:cxn modelId="{B973A42A-1E10-481D-B5D6-D50C5790D5D4}" srcId="{4B3273BD-AEB0-49DB-AE24-2EBA2067786B}" destId="{26D47B92-9167-4AC4-A4E8-70D323AB3D8E}" srcOrd="1" destOrd="0" parTransId="{4E755EA3-4BEC-4454-A9F5-0B6123019CA9}" sibTransId="{C66D84C3-A9DB-4D4E-80B1-720D657B7C9D}"/>
    <dgm:cxn modelId="{8B9DC0F6-C22B-4054-BBA5-828F5493F4C4}" type="presOf" srcId="{0D3C4370-46C6-4898-9C98-701E50894197}" destId="{512AAD73-18CF-4671-B68D-7236F88473B1}" srcOrd="0" destOrd="0" presId="urn:microsoft.com/office/officeart/2005/8/layout/bProcess3"/>
    <dgm:cxn modelId="{B61AFC27-3FE3-4109-81D7-3CBAB50B8211}" type="presOf" srcId="{72290A7A-11FF-4201-99BE-18AB22B9F3A9}" destId="{E47CE25A-7BAD-4CD1-BB4C-3A26E60162DA}" srcOrd="0" destOrd="1" presId="urn:microsoft.com/office/officeart/2005/8/layout/bProcess3"/>
    <dgm:cxn modelId="{38CF42B0-F2C9-4E0A-9E14-10664FB1FBFA}" type="presOf" srcId="{D06A6928-BBB6-4F19-80E5-50C75DA6673A}" destId="{194924A6-4394-49B8-BF48-3867B515B166}" srcOrd="0" destOrd="3" presId="urn:microsoft.com/office/officeart/2005/8/layout/bProcess3"/>
    <dgm:cxn modelId="{D3B25445-CD31-49D2-8E7B-80907095E613}" type="presParOf" srcId="{ED24C10E-5AE8-4AFD-AED2-7FEE3C180F5B}" destId="{B13BB1D4-9A2E-410C-9E7A-50292335C000}" srcOrd="0" destOrd="0" presId="urn:microsoft.com/office/officeart/2005/8/layout/bProcess3"/>
    <dgm:cxn modelId="{4F474BD7-2090-4512-8B09-EB8989B32DEE}" type="presParOf" srcId="{ED24C10E-5AE8-4AFD-AED2-7FEE3C180F5B}" destId="{804B57A1-4BF0-414A-92D3-D2774BAC35F5}" srcOrd="1" destOrd="0" presId="urn:microsoft.com/office/officeart/2005/8/layout/bProcess3"/>
    <dgm:cxn modelId="{D7D63DD5-E4B9-47FE-833A-8C2855C4CE79}" type="presParOf" srcId="{804B57A1-4BF0-414A-92D3-D2774BAC35F5}" destId="{E21543B9-0E4D-46CB-AA81-CFD27C77FDB8}" srcOrd="0" destOrd="0" presId="urn:microsoft.com/office/officeart/2005/8/layout/bProcess3"/>
    <dgm:cxn modelId="{914A96DA-78A0-4C04-A297-878BA02842CD}" type="presParOf" srcId="{ED24C10E-5AE8-4AFD-AED2-7FEE3C180F5B}" destId="{B69D1EEC-FB6B-4E74-839E-BAEE3D996777}" srcOrd="2" destOrd="0" presId="urn:microsoft.com/office/officeart/2005/8/layout/bProcess3"/>
    <dgm:cxn modelId="{E5ACCEA5-D9A4-46F7-BEFD-4A0B1D48D864}" type="presParOf" srcId="{ED24C10E-5AE8-4AFD-AED2-7FEE3C180F5B}" destId="{017D92FF-CA9C-4681-9515-12C663964C5A}" srcOrd="3" destOrd="0" presId="urn:microsoft.com/office/officeart/2005/8/layout/bProcess3"/>
    <dgm:cxn modelId="{B8B4464E-D9A2-49D5-8541-614E92542384}" type="presParOf" srcId="{017D92FF-CA9C-4681-9515-12C663964C5A}" destId="{7B9238B8-FC33-4931-A0DA-38BB0BABF266}" srcOrd="0" destOrd="0" presId="urn:microsoft.com/office/officeart/2005/8/layout/bProcess3"/>
    <dgm:cxn modelId="{8ADAEC92-B08E-4476-9E6A-0E6C183ABB44}" type="presParOf" srcId="{ED24C10E-5AE8-4AFD-AED2-7FEE3C180F5B}" destId="{E47CE25A-7BAD-4CD1-BB4C-3A26E60162DA}" srcOrd="4" destOrd="0" presId="urn:microsoft.com/office/officeart/2005/8/layout/bProcess3"/>
    <dgm:cxn modelId="{26AE3A9B-CCDD-437F-8EC6-DB9F9368AFCB}" type="presParOf" srcId="{ED24C10E-5AE8-4AFD-AED2-7FEE3C180F5B}" destId="{E3990378-B2B2-441D-ADDD-1600FE5FBFE8}" srcOrd="5" destOrd="0" presId="urn:microsoft.com/office/officeart/2005/8/layout/bProcess3"/>
    <dgm:cxn modelId="{5C441CDE-EE99-4434-94A6-95BE4B5C8D12}" type="presParOf" srcId="{E3990378-B2B2-441D-ADDD-1600FE5FBFE8}" destId="{4894D4C6-97FD-40F2-A5E1-30901E91DC10}" srcOrd="0" destOrd="0" presId="urn:microsoft.com/office/officeart/2005/8/layout/bProcess3"/>
    <dgm:cxn modelId="{E3B28A98-4687-43B0-BFF3-835005B67749}" type="presParOf" srcId="{ED24C10E-5AE8-4AFD-AED2-7FEE3C180F5B}" destId="{194924A6-4394-49B8-BF48-3867B515B166}" srcOrd="6" destOrd="0" presId="urn:microsoft.com/office/officeart/2005/8/layout/bProcess3"/>
    <dgm:cxn modelId="{7384F394-23D9-433F-BF68-18D007A29FA0}" type="presParOf" srcId="{ED24C10E-5AE8-4AFD-AED2-7FEE3C180F5B}" destId="{61C983BA-4D9D-4B2D-9965-833619E749F4}" srcOrd="7" destOrd="0" presId="urn:microsoft.com/office/officeart/2005/8/layout/bProcess3"/>
    <dgm:cxn modelId="{C972E3CE-BE78-4FAE-98F2-EDEF658AA1F0}" type="presParOf" srcId="{61C983BA-4D9D-4B2D-9965-833619E749F4}" destId="{98572FDD-EFD1-4170-A7F0-595F39C95560}" srcOrd="0" destOrd="0" presId="urn:microsoft.com/office/officeart/2005/8/layout/bProcess3"/>
    <dgm:cxn modelId="{DA931879-37EB-41C8-965C-F5DFEF91681D}" type="presParOf" srcId="{ED24C10E-5AE8-4AFD-AED2-7FEE3C180F5B}" destId="{17BDBE66-0B5B-4FC8-8B00-E2D0EADE1170}" srcOrd="8" destOrd="0" presId="urn:microsoft.com/office/officeart/2005/8/layout/bProcess3"/>
    <dgm:cxn modelId="{A49CF03C-D30C-49E0-8652-4DE4B5066E45}" type="presParOf" srcId="{ED24C10E-5AE8-4AFD-AED2-7FEE3C180F5B}" destId="{4E9FB612-9526-470D-9943-EAE0EDAFE5AD}" srcOrd="9" destOrd="0" presId="urn:microsoft.com/office/officeart/2005/8/layout/bProcess3"/>
    <dgm:cxn modelId="{99F93A75-DCA8-4034-93FE-4D2E8C6A3139}" type="presParOf" srcId="{4E9FB612-9526-470D-9943-EAE0EDAFE5AD}" destId="{C412C173-AB61-48AD-9453-F096EB17DAE6}" srcOrd="0" destOrd="0" presId="urn:microsoft.com/office/officeart/2005/8/layout/bProcess3"/>
    <dgm:cxn modelId="{F2C1F460-4CFD-4E17-8A53-1AA9478AC356}" type="presParOf" srcId="{ED24C10E-5AE8-4AFD-AED2-7FEE3C180F5B}" destId="{512AAD73-18CF-4671-B68D-7236F88473B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8F82C-591C-4300-8E09-65F438719607}" type="doc">
      <dgm:prSet loTypeId="urn:microsoft.com/office/officeart/2018/2/layout/IconVerticalSolidList" loCatId="icon" qsTypeId="urn:microsoft.com/office/officeart/2005/8/quickstyle/3d5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AA5965-B61B-48BF-85E6-4F0F73AF018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b="1" cap="none" spc="150" baseline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Great starter language</a:t>
          </a:r>
          <a:endParaRPr lang="en-U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83EDE34D-AB5F-4BB8-8B11-11CC20637A44}" type="parTrans" cxnId="{181F9EF3-C7CF-4773-8B2E-898852F9A43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AA329DC8-10CC-490F-B23D-AB0AE301535E}" type="sibTrans" cxnId="{181F9EF3-C7CF-4773-8B2E-898852F9A43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ACC1AAFB-C3A9-41B0-9041-29E065EDC33F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b="1" cap="none" spc="150" baseline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Great advanced language</a:t>
          </a:r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799F55EA-BFB3-45F2-8EA5-DECE96AD3EBF}" type="parTrans" cxnId="{555C3DE7-04E5-4013-9B2D-E17DDB6F0C1D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781C3F0E-E6FC-479E-A5DC-8C204520A997}" type="sibTrans" cxnId="{555C3DE7-04E5-4013-9B2D-E17DDB6F0C1D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A75EEAB4-9213-4691-9C13-73CEF5368DE3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b="1" cap="none" spc="150" baseline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Wonderful community</a:t>
          </a:r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37C7AB82-7743-422B-BFDF-72E77CACDCAE}" type="parTrans" cxnId="{A6FA9ABF-5955-4E71-B6AB-B19D73B87A9D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2908F88F-DC26-4C0E-9FFF-A624EAC6B9D9}" type="sibTrans" cxnId="{A6FA9ABF-5955-4E71-B6AB-B19D73B87A9D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n-U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91297E64-2917-4AFA-AA75-356397690567}" type="pres">
      <dgm:prSet presAssocID="{DD38F82C-591C-4300-8E09-65F43871960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7B5285-4706-4CC3-8172-B481DACDA843}" type="pres">
      <dgm:prSet presAssocID="{11AA5965-B61B-48BF-85E6-4F0F73AF0189}" presName="compNode" presStyleCnt="0"/>
      <dgm:spPr/>
      <dgm:t>
        <a:bodyPr/>
        <a:lstStyle/>
        <a:p>
          <a:endParaRPr lang="en-US"/>
        </a:p>
      </dgm:t>
    </dgm:pt>
    <dgm:pt modelId="{0B8B0ED9-2AD4-4912-A6CB-760D5221862B}" type="pres">
      <dgm:prSet presAssocID="{11AA5965-B61B-48BF-85E6-4F0F73AF0189}" presName="bgRect" presStyleLbl="bgShp" presStyleIdx="0" presStyleCnt="3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16020B8-D5C4-4AD5-AE33-D03266D5376B}" type="pres">
      <dgm:prSet presAssocID="{11AA5965-B61B-48BF-85E6-4F0F73AF018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AB7C8F-9107-4B67-9399-1D7A4D28BC25}" type="pres">
      <dgm:prSet presAssocID="{11AA5965-B61B-48BF-85E6-4F0F73AF0189}" presName="spaceRect" presStyleCnt="0"/>
      <dgm:spPr/>
      <dgm:t>
        <a:bodyPr/>
        <a:lstStyle/>
        <a:p>
          <a:endParaRPr lang="en-US"/>
        </a:p>
      </dgm:t>
    </dgm:pt>
    <dgm:pt modelId="{12B8C182-8C28-451F-99E8-67E1166EF519}" type="pres">
      <dgm:prSet presAssocID="{11AA5965-B61B-48BF-85E6-4F0F73AF018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61817CC-4A0E-452C-AE03-52A6A75C4AC8}" type="pres">
      <dgm:prSet presAssocID="{AA329DC8-10CC-490F-B23D-AB0AE301535E}" presName="sibTrans" presStyleCnt="0"/>
      <dgm:spPr/>
      <dgm:t>
        <a:bodyPr/>
        <a:lstStyle/>
        <a:p>
          <a:endParaRPr lang="en-US"/>
        </a:p>
      </dgm:t>
    </dgm:pt>
    <dgm:pt modelId="{D3A523FC-AE52-49A8-9BD7-C20A093E3D52}" type="pres">
      <dgm:prSet presAssocID="{ACC1AAFB-C3A9-41B0-9041-29E065EDC33F}" presName="compNode" presStyleCnt="0"/>
      <dgm:spPr/>
      <dgm:t>
        <a:bodyPr/>
        <a:lstStyle/>
        <a:p>
          <a:endParaRPr lang="en-US"/>
        </a:p>
      </dgm:t>
    </dgm:pt>
    <dgm:pt modelId="{BD36004D-8612-4623-80F4-FDCC078F188E}" type="pres">
      <dgm:prSet presAssocID="{ACC1AAFB-C3A9-41B0-9041-29E065EDC33F}" presName="bgRect" presStyleLbl="bgShp" presStyleIdx="1" presStyleCnt="3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2E132CC-0CAD-4D76-A29B-AEE37C882802}" type="pres">
      <dgm:prSet presAssocID="{ACC1AAFB-C3A9-41B0-9041-29E065EDC33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8BC8559-0B02-4DA2-8A60-18411873D226}" type="pres">
      <dgm:prSet presAssocID="{ACC1AAFB-C3A9-41B0-9041-29E065EDC33F}" presName="spaceRect" presStyleCnt="0"/>
      <dgm:spPr/>
      <dgm:t>
        <a:bodyPr/>
        <a:lstStyle/>
        <a:p>
          <a:endParaRPr lang="en-US"/>
        </a:p>
      </dgm:t>
    </dgm:pt>
    <dgm:pt modelId="{23DE8AFD-3C41-4E0B-B273-C715FE2F9A68}" type="pres">
      <dgm:prSet presAssocID="{ACC1AAFB-C3A9-41B0-9041-29E065EDC33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45E9FE-9BF8-4FC0-A1CD-43AC6EAA2BA6}" type="pres">
      <dgm:prSet presAssocID="{781C3F0E-E6FC-479E-A5DC-8C204520A997}" presName="sibTrans" presStyleCnt="0"/>
      <dgm:spPr/>
      <dgm:t>
        <a:bodyPr/>
        <a:lstStyle/>
        <a:p>
          <a:endParaRPr lang="en-US"/>
        </a:p>
      </dgm:t>
    </dgm:pt>
    <dgm:pt modelId="{6DC89C50-20B2-442E-8F62-C32B58B9145A}" type="pres">
      <dgm:prSet presAssocID="{A75EEAB4-9213-4691-9C13-73CEF5368DE3}" presName="compNode" presStyleCnt="0"/>
      <dgm:spPr/>
      <dgm:t>
        <a:bodyPr/>
        <a:lstStyle/>
        <a:p>
          <a:endParaRPr lang="en-US"/>
        </a:p>
      </dgm:t>
    </dgm:pt>
    <dgm:pt modelId="{B0A6472F-AF86-473D-9D8D-0CC7F846203A}" type="pres">
      <dgm:prSet presAssocID="{A75EEAB4-9213-4691-9C13-73CEF5368DE3}" presName="bgRect" presStyleLbl="bgShp" presStyleIdx="2" presStyleCnt="3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355DEC9-9C48-4DD4-A3D6-27C38950A4BB}" type="pres">
      <dgm:prSet presAssocID="{A75EEAB4-9213-4691-9C13-73CEF5368DE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D17FD3D-51D9-4083-8CAD-EFE2FAB7CB43}" type="pres">
      <dgm:prSet presAssocID="{A75EEAB4-9213-4691-9C13-73CEF5368DE3}" presName="spaceRect" presStyleCnt="0"/>
      <dgm:spPr/>
      <dgm:t>
        <a:bodyPr/>
        <a:lstStyle/>
        <a:p>
          <a:endParaRPr lang="en-US"/>
        </a:p>
      </dgm:t>
    </dgm:pt>
    <dgm:pt modelId="{7345B841-6994-4F8D-B0F7-000C2E978F6D}" type="pres">
      <dgm:prSet presAssocID="{A75EEAB4-9213-4691-9C13-73CEF5368DE3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C3DE7-04E5-4013-9B2D-E17DDB6F0C1D}" srcId="{DD38F82C-591C-4300-8E09-65F438719607}" destId="{ACC1AAFB-C3A9-41B0-9041-29E065EDC33F}" srcOrd="1" destOrd="0" parTransId="{799F55EA-BFB3-45F2-8EA5-DECE96AD3EBF}" sibTransId="{781C3F0E-E6FC-479E-A5DC-8C204520A997}"/>
    <dgm:cxn modelId="{1C9DD831-BE7D-408C-9CDB-C312A3566954}" type="presOf" srcId="{A75EEAB4-9213-4691-9C13-73CEF5368DE3}" destId="{7345B841-6994-4F8D-B0F7-000C2E978F6D}" srcOrd="0" destOrd="0" presId="urn:microsoft.com/office/officeart/2018/2/layout/IconVerticalSolidList"/>
    <dgm:cxn modelId="{520AFB71-E300-4E6D-863A-830797503CAB}" type="presOf" srcId="{ACC1AAFB-C3A9-41B0-9041-29E065EDC33F}" destId="{23DE8AFD-3C41-4E0B-B273-C715FE2F9A68}" srcOrd="0" destOrd="0" presId="urn:microsoft.com/office/officeart/2018/2/layout/IconVerticalSolidList"/>
    <dgm:cxn modelId="{A6FA9ABF-5955-4E71-B6AB-B19D73B87A9D}" srcId="{DD38F82C-591C-4300-8E09-65F438719607}" destId="{A75EEAB4-9213-4691-9C13-73CEF5368DE3}" srcOrd="2" destOrd="0" parTransId="{37C7AB82-7743-422B-BFDF-72E77CACDCAE}" sibTransId="{2908F88F-DC26-4C0E-9FFF-A624EAC6B9D9}"/>
    <dgm:cxn modelId="{181F9EF3-C7CF-4773-8B2E-898852F9A430}" srcId="{DD38F82C-591C-4300-8E09-65F438719607}" destId="{11AA5965-B61B-48BF-85E6-4F0F73AF0189}" srcOrd="0" destOrd="0" parTransId="{83EDE34D-AB5F-4BB8-8B11-11CC20637A44}" sibTransId="{AA329DC8-10CC-490F-B23D-AB0AE301535E}"/>
    <dgm:cxn modelId="{7030631F-B1A6-4C33-9D80-E80DFEC30049}" type="presOf" srcId="{11AA5965-B61B-48BF-85E6-4F0F73AF0189}" destId="{12B8C182-8C28-451F-99E8-67E1166EF519}" srcOrd="0" destOrd="0" presId="urn:microsoft.com/office/officeart/2018/2/layout/IconVerticalSolidList"/>
    <dgm:cxn modelId="{5F2E1C9B-E820-4EBB-BC62-88302F84D2F0}" type="presOf" srcId="{DD38F82C-591C-4300-8E09-65F438719607}" destId="{91297E64-2917-4AFA-AA75-356397690567}" srcOrd="0" destOrd="0" presId="urn:microsoft.com/office/officeart/2018/2/layout/IconVerticalSolidList"/>
    <dgm:cxn modelId="{EEFE015E-91BB-47F1-9306-6353B135D758}" type="presParOf" srcId="{91297E64-2917-4AFA-AA75-356397690567}" destId="{8C7B5285-4706-4CC3-8172-B481DACDA843}" srcOrd="0" destOrd="0" presId="urn:microsoft.com/office/officeart/2018/2/layout/IconVerticalSolidList"/>
    <dgm:cxn modelId="{7186D6D7-065F-4B1D-AA65-543AE4A65219}" type="presParOf" srcId="{8C7B5285-4706-4CC3-8172-B481DACDA843}" destId="{0B8B0ED9-2AD4-4912-A6CB-760D5221862B}" srcOrd="0" destOrd="0" presId="urn:microsoft.com/office/officeart/2018/2/layout/IconVerticalSolidList"/>
    <dgm:cxn modelId="{0A3686FF-9177-4C9B-A640-64620D3ABF22}" type="presParOf" srcId="{8C7B5285-4706-4CC3-8172-B481DACDA843}" destId="{616020B8-D5C4-4AD5-AE33-D03266D5376B}" srcOrd="1" destOrd="0" presId="urn:microsoft.com/office/officeart/2018/2/layout/IconVerticalSolidList"/>
    <dgm:cxn modelId="{97890667-953B-4EB7-BF3E-3E7033FBE746}" type="presParOf" srcId="{8C7B5285-4706-4CC3-8172-B481DACDA843}" destId="{09AB7C8F-9107-4B67-9399-1D7A4D28BC25}" srcOrd="2" destOrd="0" presId="urn:microsoft.com/office/officeart/2018/2/layout/IconVerticalSolidList"/>
    <dgm:cxn modelId="{016B4BB4-8DE7-4648-B49E-46EBDAEDC5F9}" type="presParOf" srcId="{8C7B5285-4706-4CC3-8172-B481DACDA843}" destId="{12B8C182-8C28-451F-99E8-67E1166EF519}" srcOrd="3" destOrd="0" presId="urn:microsoft.com/office/officeart/2018/2/layout/IconVerticalSolidList"/>
    <dgm:cxn modelId="{DB692994-C0B5-4870-B242-25E6ED1A9443}" type="presParOf" srcId="{91297E64-2917-4AFA-AA75-356397690567}" destId="{061817CC-4A0E-452C-AE03-52A6A75C4AC8}" srcOrd="1" destOrd="0" presId="urn:microsoft.com/office/officeart/2018/2/layout/IconVerticalSolidList"/>
    <dgm:cxn modelId="{27E62A20-1BF7-47D1-8655-7026FE0EC9D7}" type="presParOf" srcId="{91297E64-2917-4AFA-AA75-356397690567}" destId="{D3A523FC-AE52-49A8-9BD7-C20A093E3D52}" srcOrd="2" destOrd="0" presId="urn:microsoft.com/office/officeart/2018/2/layout/IconVerticalSolidList"/>
    <dgm:cxn modelId="{06C7BEF5-2234-4136-9D4A-25E802087458}" type="presParOf" srcId="{D3A523FC-AE52-49A8-9BD7-C20A093E3D52}" destId="{BD36004D-8612-4623-80F4-FDCC078F188E}" srcOrd="0" destOrd="0" presId="urn:microsoft.com/office/officeart/2018/2/layout/IconVerticalSolidList"/>
    <dgm:cxn modelId="{31936A32-A8D2-46D6-BF60-C9E414ADC083}" type="presParOf" srcId="{D3A523FC-AE52-49A8-9BD7-C20A093E3D52}" destId="{E2E132CC-0CAD-4D76-A29B-AEE37C882802}" srcOrd="1" destOrd="0" presId="urn:microsoft.com/office/officeart/2018/2/layout/IconVerticalSolidList"/>
    <dgm:cxn modelId="{2335D762-E3D3-46A8-A335-A4DD75C8C46B}" type="presParOf" srcId="{D3A523FC-AE52-49A8-9BD7-C20A093E3D52}" destId="{78BC8559-0B02-4DA2-8A60-18411873D226}" srcOrd="2" destOrd="0" presId="urn:microsoft.com/office/officeart/2018/2/layout/IconVerticalSolidList"/>
    <dgm:cxn modelId="{F119BE6F-FCD9-4B93-A62F-805823A3D6A1}" type="presParOf" srcId="{D3A523FC-AE52-49A8-9BD7-C20A093E3D52}" destId="{23DE8AFD-3C41-4E0B-B273-C715FE2F9A68}" srcOrd="3" destOrd="0" presId="urn:microsoft.com/office/officeart/2018/2/layout/IconVerticalSolidList"/>
    <dgm:cxn modelId="{8C4C6571-6922-41F0-A85E-EFC2474823BE}" type="presParOf" srcId="{91297E64-2917-4AFA-AA75-356397690567}" destId="{F645E9FE-9BF8-4FC0-A1CD-43AC6EAA2BA6}" srcOrd="3" destOrd="0" presId="urn:microsoft.com/office/officeart/2018/2/layout/IconVerticalSolidList"/>
    <dgm:cxn modelId="{9854ED50-1356-407B-86E4-EE5C7775806F}" type="presParOf" srcId="{91297E64-2917-4AFA-AA75-356397690567}" destId="{6DC89C50-20B2-442E-8F62-C32B58B9145A}" srcOrd="4" destOrd="0" presId="urn:microsoft.com/office/officeart/2018/2/layout/IconVerticalSolidList"/>
    <dgm:cxn modelId="{F765F42E-4767-4614-BF9A-998158B769AD}" type="presParOf" srcId="{6DC89C50-20B2-442E-8F62-C32B58B9145A}" destId="{B0A6472F-AF86-473D-9D8D-0CC7F846203A}" srcOrd="0" destOrd="0" presId="urn:microsoft.com/office/officeart/2018/2/layout/IconVerticalSolidList"/>
    <dgm:cxn modelId="{7D98E29E-10EC-4BC1-9EE8-87F86C26738C}" type="presParOf" srcId="{6DC89C50-20B2-442E-8F62-C32B58B9145A}" destId="{A355DEC9-9C48-4DD4-A3D6-27C38950A4BB}" srcOrd="1" destOrd="0" presId="urn:microsoft.com/office/officeart/2018/2/layout/IconVerticalSolidList"/>
    <dgm:cxn modelId="{87944230-3A88-4ED1-80C8-EC52A168C0F4}" type="presParOf" srcId="{6DC89C50-20B2-442E-8F62-C32B58B9145A}" destId="{FD17FD3D-51D9-4083-8CAD-EFE2FAB7CB43}" srcOrd="2" destOrd="0" presId="urn:microsoft.com/office/officeart/2018/2/layout/IconVerticalSolidList"/>
    <dgm:cxn modelId="{B9242583-8AD7-4739-B2F3-25C696357307}" type="presParOf" srcId="{6DC89C50-20B2-442E-8F62-C32B58B9145A}" destId="{7345B841-6994-4F8D-B0F7-000C2E978F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57A1-4BF0-414A-92D3-D2774BAC35F5}">
      <dsp:nvSpPr>
        <dsp:cNvPr id="0" name=""/>
        <dsp:cNvSpPr/>
      </dsp:nvSpPr>
      <dsp:spPr>
        <a:xfrm>
          <a:off x="2533120" y="744857"/>
          <a:ext cx="509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62" y="45720"/>
              </a:lnTo>
            </a:path>
          </a:pathLst>
        </a:custGeom>
        <a:noFill/>
        <a:ln w="47625" cap="flat" cmpd="dbl" algn="ctr">
          <a:solidFill>
            <a:schemeClr val="accent3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lbertus Extra Bold" panose="020E0802040304020204" pitchFamily="34" charset="0"/>
          </a:endParaRPr>
        </a:p>
      </dsp:txBody>
      <dsp:txXfrm>
        <a:off x="2774302" y="787874"/>
        <a:ext cx="26998" cy="5404"/>
      </dsp:txXfrm>
    </dsp:sp>
    <dsp:sp modelId="{B13BB1D4-9A2E-410C-9E7A-50292335C000}">
      <dsp:nvSpPr>
        <dsp:cNvPr id="0" name=""/>
        <dsp:cNvSpPr/>
      </dsp:nvSpPr>
      <dsp:spPr>
        <a:xfrm>
          <a:off x="187256" y="86278"/>
          <a:ext cx="2347664" cy="1408598"/>
        </a:xfrm>
        <a:prstGeom prst="rect">
          <a:avLst/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1" u="sng" kern="1200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Python</a:t>
          </a:r>
          <a:endParaRPr lang="en-US" sz="1400" b="1" i="1" u="sng" kern="1200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Python Ecosystem for Machine Learning.</a:t>
          </a:r>
          <a:endParaRPr lang="en-US" sz="1100" b="1" kern="1200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Python and </a:t>
          </a:r>
          <a:r>
            <a:rPr lang="en-US" sz="1100" b="1" kern="1200" cap="none" spc="0" dirty="0" err="1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SciPy</a:t>
          </a:r>
          <a:r>
            <a:rPr lang="en-US" sz="1100" b="1" kern="1200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 Crash Course.</a:t>
          </a:r>
          <a:endParaRPr lang="en-US" sz="1100" b="1" kern="1200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cap="none" spc="0" dirty="0" smtClean="0">
              <a:ln w="1905">
                <a:solidFill>
                  <a:srgbClr val="FFFF00"/>
                </a:solidFill>
              </a:ln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lbertus Extra Bold" panose="020E0802040304020204" pitchFamily="34" charset="0"/>
            </a:rPr>
            <a:t>Load Datasets from CSV.</a:t>
          </a:r>
          <a:endParaRPr lang="en-US" sz="1100" b="1" kern="1200" cap="none" spc="0" dirty="0">
            <a:ln w="1905">
              <a:solidFill>
                <a:srgbClr val="FFFF00"/>
              </a:solidFill>
            </a:ln>
            <a:solidFill>
              <a:srgbClr val="FFFF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Albertus Extra Bold" panose="020E0802040304020204" pitchFamily="34" charset="0"/>
          </a:endParaRPr>
        </a:p>
      </dsp:txBody>
      <dsp:txXfrm>
        <a:off x="187256" y="86278"/>
        <a:ext cx="2347664" cy="1408598"/>
      </dsp:txXfrm>
    </dsp:sp>
    <dsp:sp modelId="{017D92FF-CA9C-4681-9515-12C663964C5A}">
      <dsp:nvSpPr>
        <dsp:cNvPr id="0" name=""/>
        <dsp:cNvSpPr/>
      </dsp:nvSpPr>
      <dsp:spPr>
        <a:xfrm>
          <a:off x="5420746" y="739439"/>
          <a:ext cx="719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137"/>
              </a:moveTo>
              <a:lnTo>
                <a:pt x="376628" y="51137"/>
              </a:lnTo>
              <a:lnTo>
                <a:pt x="376628" y="45720"/>
              </a:lnTo>
              <a:lnTo>
                <a:pt x="719056" y="45720"/>
              </a:lnTo>
            </a:path>
          </a:pathLst>
        </a:custGeom>
        <a:noFill/>
        <a:ln w="47625" cap="flat" cmpd="dbl" algn="ctr">
          <a:solidFill>
            <a:schemeClr val="accent5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lbertus Extra Bold" panose="020E0802040304020204" pitchFamily="34" charset="0"/>
          </a:endParaRPr>
        </a:p>
      </dsp:txBody>
      <dsp:txXfrm>
        <a:off x="5761532" y="782457"/>
        <a:ext cx="37483" cy="5404"/>
      </dsp:txXfrm>
    </dsp:sp>
    <dsp:sp modelId="{B69D1EEC-FB6B-4E74-839E-BAEE3D996777}">
      <dsp:nvSpPr>
        <dsp:cNvPr id="0" name=""/>
        <dsp:cNvSpPr/>
      </dsp:nvSpPr>
      <dsp:spPr>
        <a:xfrm>
          <a:off x="3074882" y="86278"/>
          <a:ext cx="2347664" cy="1408598"/>
        </a:xfrm>
        <a:prstGeom prst="rect">
          <a:avLst/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1" u="sng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bertus Extra Bold" panose="020E0802040304020204" pitchFamily="34" charset="0"/>
            </a:rPr>
            <a:t>(Analyze Data)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bertus Extra Bold" panose="020E0802040304020204" pitchFamily="34" charset="0"/>
            </a:rPr>
            <a:t>Descriptive Statistics &amp; Visualizations.</a:t>
          </a:r>
          <a:endParaRPr lang="en-US" sz="11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  <a:latin typeface="Albertus Extra Bold" panose="020E0802040304020204" pitchFamily="34" charset="0"/>
          </a:endParaRPr>
        </a:p>
      </dsp:txBody>
      <dsp:txXfrm>
        <a:off x="3074882" y="86278"/>
        <a:ext cx="2347664" cy="1408598"/>
      </dsp:txXfrm>
    </dsp:sp>
    <dsp:sp modelId="{E3990378-B2B2-441D-ADDD-1600FE5FBFE8}">
      <dsp:nvSpPr>
        <dsp:cNvPr id="0" name=""/>
        <dsp:cNvSpPr/>
      </dsp:nvSpPr>
      <dsp:spPr>
        <a:xfrm>
          <a:off x="1678363" y="1568519"/>
          <a:ext cx="5531706" cy="514780"/>
        </a:xfrm>
        <a:custGeom>
          <a:avLst/>
          <a:gdLst/>
          <a:ahLst/>
          <a:cxnLst/>
          <a:rect l="0" t="0" r="0" b="0"/>
          <a:pathLst>
            <a:path>
              <a:moveTo>
                <a:pt x="5531706" y="0"/>
              </a:moveTo>
              <a:lnTo>
                <a:pt x="5531706" y="274490"/>
              </a:lnTo>
              <a:lnTo>
                <a:pt x="0" y="274490"/>
              </a:lnTo>
              <a:lnTo>
                <a:pt x="0" y="514780"/>
              </a:lnTo>
            </a:path>
          </a:pathLst>
        </a:custGeom>
        <a:noFill/>
        <a:ln w="47625" cap="flat" cmpd="dbl" algn="ctr">
          <a:solidFill>
            <a:schemeClr val="dk1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lbertus Extra Bold" panose="020E0802040304020204" pitchFamily="34" charset="0"/>
          </a:endParaRPr>
        </a:p>
      </dsp:txBody>
      <dsp:txXfrm>
        <a:off x="4305253" y="1823207"/>
        <a:ext cx="277926" cy="5404"/>
      </dsp:txXfrm>
    </dsp:sp>
    <dsp:sp modelId="{E47CE25A-7BAD-4CD1-BB4C-3A26E60162DA}">
      <dsp:nvSpPr>
        <dsp:cNvPr id="0" name=""/>
        <dsp:cNvSpPr/>
      </dsp:nvSpPr>
      <dsp:spPr>
        <a:xfrm>
          <a:off x="6172202" y="0"/>
          <a:ext cx="2075734" cy="1570319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1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lbertus Extra Bold" panose="020E0802040304020204" pitchFamily="34" charset="0"/>
            </a:rPr>
            <a:t>(Prepare Data)</a:t>
          </a:r>
          <a:endParaRPr lang="en-US" sz="1400" b="1" i="1" u="sng" kern="1200" dirty="0">
            <a:solidFill>
              <a:schemeClr val="tx1">
                <a:lumMod val="95000"/>
                <a:lumOff val="5000"/>
              </a:schemeClr>
            </a:solidFill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lbertus Extra Bold" panose="020E0802040304020204" pitchFamily="34" charset="0"/>
            </a:rPr>
            <a:t>Pre-Process Data.</a:t>
          </a:r>
          <a:endParaRPr lang="en-US" sz="1100" kern="1200" dirty="0">
            <a:solidFill>
              <a:schemeClr val="tx1">
                <a:lumMod val="95000"/>
                <a:lumOff val="5000"/>
              </a:schemeClr>
            </a:solidFill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lbertus Extra Bold" panose="020E0802040304020204" pitchFamily="34" charset="0"/>
            </a:rPr>
            <a:t>Feature Selection.</a:t>
          </a:r>
          <a:endParaRPr lang="en-US" sz="1100" kern="1200" dirty="0">
            <a:solidFill>
              <a:schemeClr val="tx1">
                <a:lumMod val="95000"/>
                <a:lumOff val="5000"/>
              </a:schemeClr>
            </a:solidFill>
            <a:latin typeface="Albertus Extra Bold" panose="020E0802040304020204" pitchFamily="34" charset="0"/>
          </a:endParaRPr>
        </a:p>
      </dsp:txBody>
      <dsp:txXfrm>
        <a:off x="6172202" y="0"/>
        <a:ext cx="2075734" cy="1570319"/>
      </dsp:txXfrm>
    </dsp:sp>
    <dsp:sp modelId="{61C983BA-4D9D-4B2D-9965-833619E749F4}">
      <dsp:nvSpPr>
        <dsp:cNvPr id="0" name=""/>
        <dsp:cNvSpPr/>
      </dsp:nvSpPr>
      <dsp:spPr>
        <a:xfrm>
          <a:off x="3167670" y="3028721"/>
          <a:ext cx="509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62" y="45720"/>
              </a:lnTo>
            </a:path>
          </a:pathLst>
        </a:custGeom>
        <a:noFill/>
        <a:ln w="47625" cap="flat" cmpd="dbl" algn="ctr">
          <a:solidFill>
            <a:schemeClr val="accent4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lbertus Extra Bold" panose="020E0802040304020204" pitchFamily="34" charset="0"/>
          </a:endParaRPr>
        </a:p>
      </dsp:txBody>
      <dsp:txXfrm>
        <a:off x="3408852" y="3071738"/>
        <a:ext cx="26998" cy="5404"/>
      </dsp:txXfrm>
    </dsp:sp>
    <dsp:sp modelId="{194924A6-4394-49B8-BF48-3867B515B166}">
      <dsp:nvSpPr>
        <dsp:cNvPr id="0" name=""/>
        <dsp:cNvSpPr/>
      </dsp:nvSpPr>
      <dsp:spPr>
        <a:xfrm>
          <a:off x="187256" y="2115699"/>
          <a:ext cx="2982214" cy="19174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alpha val="90000"/>
              <a:hueOff val="0"/>
              <a:satOff val="0"/>
              <a:lumOff val="0"/>
              <a:alphaOff val="-24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(Evaluate Algorithms)</a:t>
          </a:r>
          <a:endParaRPr lang="en-US" sz="160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Resampling Methods.</a:t>
          </a:r>
          <a:endParaRPr lang="en-US" sz="105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Algorithm Evaluation Metrics.</a:t>
          </a:r>
          <a:endParaRPr lang="en-US" sz="105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Spot-Check Classification &amp; Regression Algorithms.</a:t>
          </a:r>
          <a:endParaRPr lang="en-US" sz="105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Model Selection.</a:t>
          </a:r>
          <a:endParaRPr lang="en-US" sz="105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Pipelines.</a:t>
          </a:r>
          <a:endParaRPr lang="en-US" sz="105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sp:txBody>
      <dsp:txXfrm>
        <a:off x="187256" y="2115699"/>
        <a:ext cx="2982214" cy="1917482"/>
      </dsp:txXfrm>
    </dsp:sp>
    <dsp:sp modelId="{4E9FB612-9526-470D-9943-EAE0EDAFE5AD}">
      <dsp:nvSpPr>
        <dsp:cNvPr id="0" name=""/>
        <dsp:cNvSpPr/>
      </dsp:nvSpPr>
      <dsp:spPr>
        <a:xfrm>
          <a:off x="5976368" y="3028721"/>
          <a:ext cx="509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362" y="45720"/>
              </a:lnTo>
            </a:path>
          </a:pathLst>
        </a:custGeom>
        <a:noFill/>
        <a:ln w="47625" cap="flat" cmpd="dbl" algn="ctr">
          <a:solidFill>
            <a:schemeClr val="accent6"/>
          </a:solidFill>
          <a:prstDash val="solid"/>
          <a:tailEnd type="arrow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Albertus Extra Bold" panose="020E0802040304020204" pitchFamily="34" charset="0"/>
          </a:endParaRPr>
        </a:p>
      </dsp:txBody>
      <dsp:txXfrm>
        <a:off x="6217550" y="3071738"/>
        <a:ext cx="26998" cy="5404"/>
      </dsp:txXfrm>
    </dsp:sp>
    <dsp:sp modelId="{17BDBE66-0B5B-4FC8-8B00-E2D0EADE1170}">
      <dsp:nvSpPr>
        <dsp:cNvPr id="0" name=""/>
        <dsp:cNvSpPr/>
      </dsp:nvSpPr>
      <dsp:spPr>
        <a:xfrm>
          <a:off x="3709432" y="2149132"/>
          <a:ext cx="2268735" cy="1850616"/>
        </a:xfrm>
        <a:prstGeom prst="rect">
          <a:avLst/>
        </a:prstGeom>
        <a:solidFill>
          <a:schemeClr val="accent3"/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bertus Extra Bold" panose="020E0802040304020204" pitchFamily="34" charset="0"/>
            </a:rPr>
            <a:t>(Improve Results)</a:t>
          </a:r>
          <a:endParaRPr lang="en-US" sz="1600" kern="1200" dirty="0"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lbertus Extra Bold" panose="020E0802040304020204" pitchFamily="34" charset="0"/>
            </a:rPr>
            <a:t>Ensemble Methods.</a:t>
          </a:r>
          <a:endParaRPr lang="en-US" sz="1100" kern="1200" dirty="0">
            <a:latin typeface="Albertus Extra Bold" panose="020E0802040304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lbertus Extra Bold" panose="020E0802040304020204" pitchFamily="34" charset="0"/>
            </a:rPr>
            <a:t>Algorithm Parameter Tuning.</a:t>
          </a:r>
          <a:endParaRPr lang="en-US" sz="1100" kern="1200" dirty="0">
            <a:latin typeface="Albertus Extra Bold" panose="020E0802040304020204" pitchFamily="34" charset="0"/>
          </a:endParaRPr>
        </a:p>
      </dsp:txBody>
      <dsp:txXfrm>
        <a:off x="3709432" y="2149132"/>
        <a:ext cx="2268735" cy="1850616"/>
      </dsp:txXfrm>
    </dsp:sp>
    <dsp:sp modelId="{512AAD73-18CF-4671-B68D-7236F88473B1}">
      <dsp:nvSpPr>
        <dsp:cNvPr id="0" name=""/>
        <dsp:cNvSpPr/>
      </dsp:nvSpPr>
      <dsp:spPr>
        <a:xfrm>
          <a:off x="6518131" y="2189334"/>
          <a:ext cx="1752812" cy="1770213"/>
        </a:xfrm>
        <a:prstGeom prst="rect">
          <a:avLst/>
        </a:prstGeom>
        <a:solidFill>
          <a:srgbClr val="00B0F0">
            <a:alpha val="50000"/>
          </a:srgb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alpha val="90000"/>
              <a:hueOff val="0"/>
              <a:satOff val="0"/>
              <a:lumOff val="0"/>
              <a:alphaOff val="-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  <a:scene3d>
            <a:camera prst="orthographicFront"/>
            <a:lightRig rig="flat" dir="tl">
              <a:rot lat="0" lon="0" rev="6600000"/>
            </a:lightRig>
          </a:scene3d>
          <a:sp3d extrusionH="25400" contourW="8890">
            <a:bevelT w="38100" h="31750"/>
            <a:contourClr>
              <a:schemeClr val="accent2">
                <a:shade val="75000"/>
              </a:schemeClr>
            </a:contourClr>
          </a:sp3d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(Present Results)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bertus Extra Bold" panose="020E0802040304020204" pitchFamily="34" charset="0"/>
            </a:rPr>
            <a:t>Model Finalization.</a:t>
          </a:r>
          <a:endParaRPr lang="en-US" sz="1200" b="1" kern="1200" cap="none" spc="0" dirty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Albertus Extra Bold" panose="020E0802040304020204" pitchFamily="34" charset="0"/>
          </a:endParaRPr>
        </a:p>
      </dsp:txBody>
      <dsp:txXfrm>
        <a:off x="6518131" y="2189334"/>
        <a:ext cx="1752812" cy="1770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B0ED9-2AD4-4912-A6CB-760D5221862B}">
      <dsp:nvSpPr>
        <dsp:cNvPr id="0" name=""/>
        <dsp:cNvSpPr/>
      </dsp:nvSpPr>
      <dsp:spPr>
        <a:xfrm>
          <a:off x="0" y="378"/>
          <a:ext cx="3276600" cy="885142"/>
        </a:xfrm>
        <a:prstGeom prst="roundRect">
          <a:avLst>
            <a:gd name="adj" fmla="val 10000"/>
          </a:avLst>
        </a:prstGeom>
        <a:solidFill>
          <a:schemeClr val="accent6"/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z="-400500" extrusionH="63500"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616020B8-D5C4-4AD5-AE33-D03266D5376B}">
      <dsp:nvSpPr>
        <dsp:cNvPr id="0" name=""/>
        <dsp:cNvSpPr/>
      </dsp:nvSpPr>
      <dsp:spPr>
        <a:xfrm>
          <a:off x="267755" y="199535"/>
          <a:ext cx="486828" cy="4868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8C182-8C28-451F-99E8-67E1166EF519}">
      <dsp:nvSpPr>
        <dsp:cNvPr id="0" name=""/>
        <dsp:cNvSpPr/>
      </dsp:nvSpPr>
      <dsp:spPr>
        <a:xfrm>
          <a:off x="1022339" y="378"/>
          <a:ext cx="2254260" cy="88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8" tIns="93678" rIns="93678" bIns="93678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150" baseline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Great starter language</a:t>
          </a:r>
          <a:endParaRPr lang="en-US" sz="2000" b="1" kern="1200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sp:txBody>
      <dsp:txXfrm>
        <a:off x="1022339" y="378"/>
        <a:ext cx="2254260" cy="885142"/>
      </dsp:txXfrm>
    </dsp:sp>
    <dsp:sp modelId="{BD36004D-8612-4623-80F4-FDCC078F188E}">
      <dsp:nvSpPr>
        <dsp:cNvPr id="0" name=""/>
        <dsp:cNvSpPr/>
      </dsp:nvSpPr>
      <dsp:spPr>
        <a:xfrm>
          <a:off x="0" y="1106806"/>
          <a:ext cx="3276600" cy="885142"/>
        </a:xfrm>
        <a:prstGeom prst="roundRect">
          <a:avLst>
            <a:gd name="adj" fmla="val 10000"/>
          </a:avLst>
        </a:prstGeom>
        <a:solidFill>
          <a:schemeClr val="accent3"/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z="-400500" extrusionH="63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2E132CC-0CAD-4D76-A29B-AEE37C882802}">
      <dsp:nvSpPr>
        <dsp:cNvPr id="0" name=""/>
        <dsp:cNvSpPr/>
      </dsp:nvSpPr>
      <dsp:spPr>
        <a:xfrm>
          <a:off x="267755" y="1305963"/>
          <a:ext cx="486828" cy="48682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E8AFD-3C41-4E0B-B273-C715FE2F9A68}">
      <dsp:nvSpPr>
        <dsp:cNvPr id="0" name=""/>
        <dsp:cNvSpPr/>
      </dsp:nvSpPr>
      <dsp:spPr>
        <a:xfrm>
          <a:off x="1022339" y="1106806"/>
          <a:ext cx="2254260" cy="88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8" tIns="93678" rIns="93678" bIns="93678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150" baseline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Great advanced language</a:t>
          </a:r>
          <a:endParaRPr lang="en-US" sz="2000" b="1" kern="1200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sp:txBody>
      <dsp:txXfrm>
        <a:off x="1022339" y="1106806"/>
        <a:ext cx="2254260" cy="885142"/>
      </dsp:txXfrm>
    </dsp:sp>
    <dsp:sp modelId="{B0A6472F-AF86-473D-9D8D-0CC7F846203A}">
      <dsp:nvSpPr>
        <dsp:cNvPr id="0" name=""/>
        <dsp:cNvSpPr/>
      </dsp:nvSpPr>
      <dsp:spPr>
        <a:xfrm>
          <a:off x="0" y="2213235"/>
          <a:ext cx="3276600" cy="88514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z="-400500" extrusionH="635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A355DEC9-9C48-4DD4-A3D6-27C38950A4BB}">
      <dsp:nvSpPr>
        <dsp:cNvPr id="0" name=""/>
        <dsp:cNvSpPr/>
      </dsp:nvSpPr>
      <dsp:spPr>
        <a:xfrm>
          <a:off x="267755" y="2412392"/>
          <a:ext cx="486828" cy="48682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5B841-6994-4F8D-B0F7-000C2E978F6D}">
      <dsp:nvSpPr>
        <dsp:cNvPr id="0" name=""/>
        <dsp:cNvSpPr/>
      </dsp:nvSpPr>
      <dsp:spPr>
        <a:xfrm>
          <a:off x="1022339" y="2213235"/>
          <a:ext cx="2254260" cy="88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8" tIns="93678" rIns="93678" bIns="93678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spc="150" baseline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Wonderful community</a:t>
          </a:r>
          <a:endParaRPr lang="en-US" sz="2000" b="1" kern="1200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sp:txBody>
      <dsp:txXfrm>
        <a:off x="1022339" y="2213235"/>
        <a:ext cx="2254260" cy="88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foundation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allows you to efficiently work with data in arrays.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Allows you to create 2D charts and plots from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Pandas: Tools and data structures to organize and analyze your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=========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effective at machine learning in Python you must install and become familiar with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SciPy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Specifically: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will prepare your data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arrays for modeling in machine learning algorithms.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will 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(and wrappers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other frameworks) to create plots and charts of your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will use Pandas to load explore and better understand your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are not confident at installing software on your machine, there is an easier option for you.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distribution called Anaconda that you can download and install for free7. It supports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three main platforms of Microsoft Windows, Mac OS X and Linux. It includes Python,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scikit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-learn.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0.svg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cikit-learn.org/stable/install.html" TargetMode="External"/><Relationship Id="rId4" Type="http://schemas.openxmlformats.org/officeDocument/2006/relationships/hyperlink" Target="https://scipy.org/install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0" y="819150"/>
            <a:ext cx="8077200" cy="3562350"/>
          </a:xfrm>
        </p:spPr>
        <p:txBody>
          <a:bodyPr anchor="b">
            <a:normAutofit fontScale="90000"/>
          </a:bodyPr>
          <a:lstStyle>
            <a:extLst/>
          </a:lstStyle>
          <a:p>
            <a:pPr algn="ctr"/>
            <a:r>
              <a:rPr lang="en-US" sz="7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</a:rPr>
              <a:t>M</a:t>
            </a:r>
            <a:r>
              <a:rPr lang="en-US" sz="72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L</a:t>
            </a:r>
            <a:r>
              <a:rPr lang="en-US" sz="7200" b="1" dirty="0" smtClean="0"/>
              <a:t> </a:t>
            </a:r>
            <a:r>
              <a:rPr lang="en-US" sz="7200" b="1" cap="none" dirty="0" smtClean="0"/>
              <a:t>with </a:t>
            </a:r>
            <a:r>
              <a:rPr lang="en-US" sz="7200" b="1" i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py</a:t>
            </a:r>
            <a:r>
              <a:rPr lang="en-US" sz="7200" b="1" cap="none" dirty="0" smtClean="0">
                <a:latin typeface="Castellar" panose="020A0402060406010301" pitchFamily="18" charset="0"/>
              </a:rPr>
              <a:t>thon</a:t>
            </a:r>
            <a:r>
              <a:rPr lang="en-US" sz="7200" b="1" cap="none" dirty="0" smtClean="0"/>
              <a:t/>
            </a:r>
            <a:br>
              <a:rPr lang="en-US" sz="7200" b="1" cap="none" dirty="0" smtClean="0"/>
            </a:br>
            <a:r>
              <a:rPr lang="en-US" sz="4400" b="1" cap="none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BY</a:t>
            </a:r>
            <a:br>
              <a:rPr lang="en-US" sz="4400" b="1" cap="none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4400" b="1" cap="none" dirty="0" smtClean="0">
                <a:solidFill>
                  <a:srgbClr val="92D050"/>
                </a:solidFill>
                <a:latin typeface="Ink Free" panose="03080402000500000000" pitchFamily="66" charset="0"/>
                <a:cs typeface="Arabic Typesetting" panose="03020402040406030203" pitchFamily="66" charset="-78"/>
              </a:rPr>
              <a:t>Abdelraman S. Mohamed</a:t>
            </a:r>
            <a:endParaRPr lang="en-US" sz="4400" dirty="0">
              <a:solidFill>
                <a:srgbClr val="92D050"/>
              </a:solidFill>
              <a:latin typeface="Ink Free" panose="03080402000500000000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Albertus MT" panose="020E0602030304020304" pitchFamily="34" charset="0"/>
              </a:rPr>
              <a:t>Understand Your Data, Create Accurate Models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bertus MT" panose="020E0602030304020304" pitchFamily="34" charset="0"/>
              </a:rPr>
              <a:t>and Work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Albertus MT" panose="020E0602030304020304" pitchFamily="34" charset="0"/>
              </a:rPr>
              <a:t>Projects End-To-End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657350"/>
            <a:ext cx="4114800" cy="3200400"/>
          </a:xfrm>
        </p:spPr>
        <p:txBody>
          <a:bodyPr/>
          <a:lstStyle/>
          <a:p>
            <a:r>
              <a:rPr lang="en-US" dirty="0" smtClean="0"/>
              <a:t> </a:t>
            </a:r>
            <a:r>
              <a:rPr lang="en-US" dirty="0"/>
              <a:t>Assignment.</a:t>
            </a:r>
          </a:p>
          <a:p>
            <a:r>
              <a:rPr lang="en-US" dirty="0"/>
              <a:t> Flow Control.</a:t>
            </a:r>
          </a:p>
          <a:p>
            <a:r>
              <a:rPr lang="en-US" dirty="0"/>
              <a:t> Data Structures.</a:t>
            </a:r>
          </a:p>
          <a:p>
            <a:r>
              <a:rPr lang="en-US" dirty="0"/>
              <a:t> Functions.</a:t>
            </a:r>
          </a:p>
        </p:txBody>
      </p:sp>
    </p:spTree>
    <p:extLst>
      <p:ext uri="{BB962C8B-B14F-4D97-AF65-F5344CB8AC3E}">
        <p14:creationId xmlns:p14="http://schemas.microsoft.com/office/powerpoint/2010/main" val="1967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Strings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419350"/>
            <a:ext cx="8605678" cy="956672"/>
          </a:xfrm>
        </p:spPr>
        <p:txBody>
          <a:bodyPr/>
          <a:lstStyle/>
          <a:p>
            <a:pPr marL="365760" lvl="1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# Strings</a:t>
            </a:r>
          </a:p>
          <a:p>
            <a:pPr marL="365760" lvl="1" indent="0">
              <a:buNone/>
            </a:pPr>
            <a:r>
              <a:rPr lang="en-US" sz="2000" dirty="0"/>
              <a:t>data = </a:t>
            </a:r>
            <a:r>
              <a:rPr lang="en-US" sz="2000" dirty="0">
                <a:solidFill>
                  <a:srgbClr val="FF0000"/>
                </a:solidFill>
              </a:rPr>
              <a:t>'hello world'</a:t>
            </a:r>
          </a:p>
          <a:p>
            <a:pPr marL="365760" lvl="1" indent="0">
              <a:buNone/>
            </a:pPr>
            <a:r>
              <a:rPr lang="en-US" sz="2000" dirty="0"/>
              <a:t>print(data[0])</a:t>
            </a:r>
          </a:p>
          <a:p>
            <a:pPr marL="365760" lvl="1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len</a:t>
            </a:r>
            <a:r>
              <a:rPr lang="en-US" sz="2000" dirty="0"/>
              <a:t>(data))</a:t>
            </a:r>
          </a:p>
          <a:p>
            <a:pPr marL="365760" lvl="1" indent="0">
              <a:buNone/>
            </a:pPr>
            <a:r>
              <a:rPr lang="en-US" sz="2000" dirty="0"/>
              <a:t>print(data</a:t>
            </a:r>
            <a:r>
              <a:rPr lang="en-US" sz="2000" dirty="0" smtClean="0"/>
              <a:t>)</a:t>
            </a:r>
          </a:p>
          <a:p>
            <a:pPr marL="365760" lvl="1" indent="0">
              <a:buNone/>
            </a:pPr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581400" y="1815509"/>
            <a:ext cx="4566684" cy="1807697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/>
              <a:t>hello world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952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/>
              <a:t>Numbers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419350"/>
            <a:ext cx="8605678" cy="956672"/>
          </a:xfrm>
        </p:spPr>
        <p:txBody>
          <a:bodyPr/>
          <a:lstStyle/>
          <a:p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>
                <a:solidFill>
                  <a:srgbClr val="00B050"/>
                </a:solidFill>
              </a:rPr>
              <a:t>Numbers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value = 123.1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(value)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value = 10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(value)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581400" y="1815509"/>
            <a:ext cx="4566684" cy="1244948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123.1</a:t>
            </a:r>
          </a:p>
          <a:p>
            <a:r>
              <a:rPr lang="en-US" sz="2000" dirty="0"/>
              <a:t>10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702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419350"/>
            <a:ext cx="8605678" cy="956672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Boolean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 = True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 = False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(a, b)</a:t>
            </a:r>
          </a:p>
          <a:p>
            <a:pPr lvl="1" indent="-91440"/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581400" y="2486132"/>
            <a:ext cx="4566684" cy="682199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(True, False)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702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/>
              <a:t>Multiple Assignment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419350"/>
            <a:ext cx="8605678" cy="956672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Multiple Assignment</a:t>
            </a:r>
          </a:p>
          <a:p>
            <a:r>
              <a:rPr lang="pt-BR" sz="2400" dirty="0">
                <a:solidFill>
                  <a:schemeClr val="tx1"/>
                </a:solidFill>
              </a:rPr>
              <a:t>a, b, c = 1, 2, 3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(a, b, c)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657600" y="2486132"/>
            <a:ext cx="4566684" cy="682199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(1, 2, 3)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18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/>
              <a:t>No Value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2486132"/>
            <a:ext cx="8605678" cy="956672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No value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None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(a)</a:t>
            </a:r>
          </a:p>
          <a:p>
            <a:pPr lvl="1" indent="-91440"/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581400" y="2486132"/>
            <a:ext cx="4566684" cy="682199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None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18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6400800" cy="3200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2419350"/>
            <a:ext cx="8605678" cy="956672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Boolean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 = True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 = False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(a, b)</a:t>
            </a:r>
          </a:p>
          <a:p>
            <a:pPr lvl="1" indent="-91440"/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581400" y="2486132"/>
            <a:ext cx="4566684" cy="682199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(True, False)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18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6400" y="1733550"/>
            <a:ext cx="6400800" cy="3200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If-Else conditions.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For-Loops 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While-Loops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/>
              <a:t>If-Then-Else Conditional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value = 99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value == 99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'That </a:t>
            </a:r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/>
              <a:t> value &gt; 200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/>
              <a:t>'That is too fast'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'That </a:t>
            </a:r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safe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379334">
            <a:off x="4800602" y="1371547"/>
            <a:ext cx="2895600" cy="914400"/>
          </a:xfrm>
          <a:prstGeom prst="rightArrow">
            <a:avLst>
              <a:gd name="adj1" fmla="val 55602"/>
              <a:gd name="adj2" fmla="val 231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/>
              <a:t>For-Loop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For-Loop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range</a:t>
            </a:r>
            <a:r>
              <a:rPr lang="en-US" dirty="0"/>
              <a:t>(10):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379334">
            <a:off x="5100492" y="1717145"/>
            <a:ext cx="2265542" cy="608015"/>
          </a:xfrm>
          <a:prstGeom prst="rightArrow">
            <a:avLst>
              <a:gd name="adj1" fmla="val 55602"/>
              <a:gd name="adj2" fmla="val 23181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1947542" y="3506876"/>
            <a:ext cx="2045686" cy="682945"/>
          </a:xfrm>
          <a:prstGeom prst="rightArrow">
            <a:avLst>
              <a:gd name="adj1" fmla="val 55602"/>
              <a:gd name="adj2" fmla="val 2318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6660931" y="1276350"/>
            <a:ext cx="2133600" cy="3859741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5091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652059"/>
              </p:ext>
            </p:extLst>
          </p:nvPr>
        </p:nvGraphicFramePr>
        <p:xfrm>
          <a:off x="457200" y="590550"/>
          <a:ext cx="8458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3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13BB1D4-9A2E-410C-9E7A-50292335C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B13BB1D4-9A2E-410C-9E7A-50292335C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B13BB1D4-9A2E-410C-9E7A-50292335C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graphicEl>
                                              <a:dgm id="{B13BB1D4-9A2E-410C-9E7A-50292335C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4B57A1-4BF0-414A-92D3-D2774BAC3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804B57A1-4BF0-414A-92D3-D2774BAC3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804B57A1-4BF0-414A-92D3-D2774BAC3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dgm id="{804B57A1-4BF0-414A-92D3-D2774BAC3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9D1EEC-FB6B-4E74-839E-BAEE3D996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B69D1EEC-FB6B-4E74-839E-BAEE3D996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B69D1EEC-FB6B-4E74-839E-BAEE3D996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B69D1EEC-FB6B-4E74-839E-BAEE3D9967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17D92FF-CA9C-4681-9515-12C663964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017D92FF-CA9C-4681-9515-12C663964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017D92FF-CA9C-4681-9515-12C663964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017D92FF-CA9C-4681-9515-12C663964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47CE25A-7BAD-4CD1-BB4C-3A26E6016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E47CE25A-7BAD-4CD1-BB4C-3A26E6016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E47CE25A-7BAD-4CD1-BB4C-3A26E6016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E47CE25A-7BAD-4CD1-BB4C-3A26E6016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3990378-B2B2-441D-ADDD-1600FE5F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E3990378-B2B2-441D-ADDD-1600FE5F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graphicEl>
                                              <a:dgm id="{E3990378-B2B2-441D-ADDD-1600FE5F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dgm id="{E3990378-B2B2-441D-ADDD-1600FE5F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94924A6-4394-49B8-BF48-3867B515B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graphicEl>
                                              <a:dgm id="{194924A6-4394-49B8-BF48-3867B515B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graphicEl>
                                              <a:dgm id="{194924A6-4394-49B8-BF48-3867B515B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graphicEl>
                                              <a:dgm id="{194924A6-4394-49B8-BF48-3867B515B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C983BA-4D9D-4B2D-9965-833619E74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graphicEl>
                                              <a:dgm id="{61C983BA-4D9D-4B2D-9965-833619E74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graphicEl>
                                              <a:dgm id="{61C983BA-4D9D-4B2D-9965-833619E74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61C983BA-4D9D-4B2D-9965-833619E749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7BDBE66-0B5B-4FC8-8B00-E2D0EADE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graphicEl>
                                              <a:dgm id="{17BDBE66-0B5B-4FC8-8B00-E2D0EADE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graphicEl>
                                              <a:dgm id="{17BDBE66-0B5B-4FC8-8B00-E2D0EADE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17BDBE66-0B5B-4FC8-8B00-E2D0EADE1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9FB612-9526-470D-9943-EAE0EDAF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>
                                            <p:graphicEl>
                                              <a:dgm id="{4E9FB612-9526-470D-9943-EAE0EDAF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graphicEl>
                                              <a:dgm id="{4E9FB612-9526-470D-9943-EAE0EDAF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graphicEl>
                                              <a:dgm id="{4E9FB612-9526-470D-9943-EAE0EDAFE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12AAD73-18CF-4671-B68D-7236F8847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>
                                            <p:graphicEl>
                                              <a:dgm id="{512AAD73-18CF-4671-B68D-7236F8847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>
                                            <p:graphicEl>
                                              <a:dgm id="{512AAD73-18CF-4671-B68D-7236F8847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graphicEl>
                                              <a:dgm id="{512AAD73-18CF-4671-B68D-7236F88473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/>
              <a:t>While-Loop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While-Loop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&lt; 10: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320040" lvl="1" indent="0">
              <a:buNone/>
            </a:pPr>
            <a:r>
              <a:rPr lang="en-US" dirty="0" err="1"/>
              <a:t>i</a:t>
            </a:r>
            <a:r>
              <a:rPr lang="en-US" dirty="0"/>
              <a:t> += 1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6660931" y="1276350"/>
            <a:ext cx="2133600" cy="3859741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5091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6400" y="1504950"/>
            <a:ext cx="6400800" cy="3200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Tuples.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Lists.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Dictionaries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7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anchor="ctr">
            <a:normAutofit/>
          </a:bodyPr>
          <a:lstStyle/>
          <a:p>
            <a:pPr algn="ctr"/>
            <a:r>
              <a:rPr lang="en-US" sz="3600" dirty="0"/>
              <a:t>Tuple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Tuples are read-only collections of items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= (1, 2, 3)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4724400" y="2917078"/>
            <a:ext cx="32004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(1, 2, 3)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091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4000" dirty="0"/>
              <a:t>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[1, 2, 3]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("Zeroth Value: "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mylist</a:t>
            </a:r>
            <a:r>
              <a:rPr lang="en-US" dirty="0"/>
              <a:t>[0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err="1" smtClean="0"/>
              <a:t>mylist.append</a:t>
            </a:r>
            <a:r>
              <a:rPr lang="en-US" dirty="0" smtClean="0"/>
              <a:t>(4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"List Length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value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(value)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562600" y="1276350"/>
            <a:ext cx="3200400" cy="3231696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Zeroth Value:  1</a:t>
            </a:r>
          </a:p>
          <a:p>
            <a:r>
              <a:rPr lang="en-US" sz="1800" dirty="0"/>
              <a:t>List Length: 4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3</a:t>
            </a:r>
          </a:p>
          <a:p>
            <a:r>
              <a:rPr lang="en-US" sz="1800" dirty="0"/>
              <a:t>4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601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219200" cy="3124200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US" sz="3600" dirty="0"/>
              <a:t>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981200" y="1276350"/>
            <a:ext cx="7162800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Dictionaries are mappings of names to values, like key-value pairs.</a:t>
            </a:r>
          </a:p>
          <a:p>
            <a:pPr marL="0" indent="0">
              <a:buNone/>
            </a:pPr>
            <a:r>
              <a:rPr lang="en-US" sz="2000" dirty="0" err="1" smtClean="0"/>
              <a:t>mydict</a:t>
            </a:r>
            <a:r>
              <a:rPr lang="en-US" sz="2000" dirty="0" smtClean="0"/>
              <a:t> </a:t>
            </a:r>
            <a:r>
              <a:rPr lang="en-US" sz="2000" dirty="0"/>
              <a:t>= {</a:t>
            </a:r>
            <a:r>
              <a:rPr lang="en-US" sz="2000" dirty="0">
                <a:solidFill>
                  <a:srgbClr val="FF0000"/>
                </a:solidFill>
              </a:rPr>
              <a:t>'a'</a:t>
            </a:r>
            <a:r>
              <a:rPr lang="en-US" sz="2000" dirty="0"/>
              <a:t>: 1, </a:t>
            </a:r>
            <a:r>
              <a:rPr lang="en-US" sz="2000" dirty="0">
                <a:solidFill>
                  <a:srgbClr val="FF0000"/>
                </a:solidFill>
              </a:rPr>
              <a:t>'b'</a:t>
            </a:r>
            <a:r>
              <a:rPr lang="en-US" sz="2000" dirty="0"/>
              <a:t>: 2, </a:t>
            </a:r>
            <a:r>
              <a:rPr lang="en-US" sz="2000" dirty="0">
                <a:solidFill>
                  <a:srgbClr val="FF0000"/>
                </a:solidFill>
              </a:rPr>
              <a:t>'c'</a:t>
            </a:r>
            <a:r>
              <a:rPr lang="en-US" sz="2000" dirty="0"/>
              <a:t>: 3}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</a:t>
            </a:r>
            <a:r>
              <a:rPr lang="en-US" sz="2000" dirty="0">
                <a:solidFill>
                  <a:srgbClr val="FF0000"/>
                </a:solidFill>
              </a:rPr>
              <a:t>("A value: ", </a:t>
            </a:r>
            <a:r>
              <a:rPr lang="en-US" sz="2000" dirty="0" err="1"/>
              <a:t>mydict</a:t>
            </a:r>
            <a:r>
              <a:rPr lang="en-US" sz="2000" dirty="0"/>
              <a:t>['a'])</a:t>
            </a:r>
          </a:p>
          <a:p>
            <a:pPr marL="0" indent="0">
              <a:buNone/>
            </a:pPr>
            <a:r>
              <a:rPr lang="en-US" sz="2000" dirty="0" err="1"/>
              <a:t>mydict</a:t>
            </a:r>
            <a:r>
              <a:rPr lang="en-US" sz="2000" dirty="0"/>
              <a:t>['a'] = 11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"A value: ", </a:t>
            </a:r>
            <a:r>
              <a:rPr lang="en-US" sz="2000" dirty="0" err="1"/>
              <a:t>mydict</a:t>
            </a:r>
            <a:r>
              <a:rPr lang="en-US" sz="2000" dirty="0"/>
              <a:t>['a'])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"Keys: ",</a:t>
            </a:r>
            <a:r>
              <a:rPr lang="en-US" sz="2000" dirty="0" err="1"/>
              <a:t>mydict.keys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>
                <a:solidFill>
                  <a:srgbClr val="FF0000"/>
                </a:solidFill>
              </a:rPr>
              <a:t>"Values: ", </a:t>
            </a:r>
            <a:r>
              <a:rPr lang="en-US" sz="2000" dirty="0" err="1"/>
              <a:t>mydict.values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key in </a:t>
            </a:r>
            <a:r>
              <a:rPr lang="en-US" sz="2000" dirty="0" err="1"/>
              <a:t>mydict.keys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print </a:t>
            </a:r>
            <a:r>
              <a:rPr lang="en-US" sz="2000" dirty="0"/>
              <a:t>(</a:t>
            </a:r>
            <a:r>
              <a:rPr lang="en-US" sz="2000" dirty="0" err="1"/>
              <a:t>mydict</a:t>
            </a:r>
            <a:r>
              <a:rPr lang="en-US" sz="2000" dirty="0"/>
              <a:t>[key])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2362200" y="1276350"/>
            <a:ext cx="6781800" cy="3133827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 value:  1</a:t>
            </a:r>
          </a:p>
          <a:p>
            <a:r>
              <a:rPr lang="en-US" sz="1400" dirty="0"/>
              <a:t>A value:  11</a:t>
            </a:r>
          </a:p>
          <a:p>
            <a:r>
              <a:rPr lang="en-US" sz="1400" dirty="0"/>
              <a:t>Keys:  </a:t>
            </a:r>
            <a:r>
              <a:rPr lang="en-US" sz="1400" dirty="0" err="1"/>
              <a:t>dict_keys</a:t>
            </a:r>
            <a:r>
              <a:rPr lang="en-US" sz="1400" dirty="0"/>
              <a:t>(['a', 'b', 'c'])</a:t>
            </a:r>
          </a:p>
          <a:p>
            <a:r>
              <a:rPr lang="en-US" sz="1400" dirty="0"/>
              <a:t>Values:  </a:t>
            </a:r>
            <a:r>
              <a:rPr lang="en-US" sz="1400" dirty="0" err="1"/>
              <a:t>dict_values</a:t>
            </a:r>
            <a:r>
              <a:rPr lang="en-US" sz="1400" dirty="0"/>
              <a:t>([11, 2, 3])</a:t>
            </a:r>
          </a:p>
          <a:p>
            <a:r>
              <a:rPr lang="en-US" sz="1400" dirty="0"/>
              <a:t>11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601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mysum</a:t>
            </a:r>
            <a:r>
              <a:rPr lang="en-US" dirty="0"/>
              <a:t>(x, y):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x + y</a:t>
            </a:r>
          </a:p>
          <a:p>
            <a:pPr marL="0" indent="0">
              <a:buNone/>
            </a:pPr>
            <a:r>
              <a:rPr lang="en-US" dirty="0"/>
              <a:t># Test sum function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mysum</a:t>
            </a:r>
            <a:r>
              <a:rPr lang="en-US" dirty="0"/>
              <a:t>(1, 3)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675586" y="2952093"/>
            <a:ext cx="22860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4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601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/>
              <a:t>Create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E100"/>
                </a:solidFill>
                <a:latin typeface="CMTT10"/>
              </a:rPr>
              <a:t># define an array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32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MTT10"/>
              </a:rPr>
              <a:t>mylist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 = [1, 2, 3]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mylist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myarray.shape</a:t>
            </a:r>
            <a:r>
              <a:rPr lang="en-US" sz="3200" dirty="0" smtClean="0">
                <a:solidFill>
                  <a:srgbClr val="000000"/>
                </a:solidFill>
                <a:latin typeface="CMTT10"/>
              </a:rPr>
              <a:t>)</a:t>
            </a:r>
            <a:endParaRPr lang="en-US" sz="3200" dirty="0">
              <a:solidFill>
                <a:srgbClr val="000000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791200" y="2966397"/>
            <a:ext cx="2743200" cy="1597278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[1 2 3]</a:t>
            </a:r>
          </a:p>
          <a:p>
            <a:r>
              <a:rPr lang="en-US" sz="2800" dirty="0"/>
              <a:t>(3,)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580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/>
              <a:t>Access </a:t>
            </a:r>
            <a:r>
              <a:rPr lang="en-US" sz="3200" dirty="0" smtClean="0"/>
              <a:t>Array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MTT10"/>
              </a:rPr>
              <a:t># access values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import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32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MTT10"/>
              </a:rPr>
              <a:t>mylist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 = [[1, 2, 3], [3, 4, 5]]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mylist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myarray.shape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MTT10"/>
              </a:rPr>
              <a:t>"First row: ",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[0])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print</a:t>
            </a:r>
            <a:r>
              <a:rPr lang="en-US" sz="3300" dirty="0">
                <a:latin typeface="CMTT10"/>
              </a:rPr>
              <a:t>(</a:t>
            </a:r>
            <a:r>
              <a:rPr lang="en-US" sz="3300" dirty="0">
                <a:solidFill>
                  <a:srgbClr val="FF0000"/>
                </a:solidFill>
                <a:latin typeface="CMTT10"/>
              </a:rPr>
              <a:t>"Last row: ",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[-1])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MTT10"/>
              </a:rPr>
              <a:t>"Specific row and col: ",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[0, 2])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MTT1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MTT10"/>
              </a:rPr>
              <a:t>"Whole col: </a:t>
            </a:r>
            <a:r>
              <a:rPr lang="en-US" sz="3200" dirty="0" smtClean="0">
                <a:solidFill>
                  <a:srgbClr val="FF0000"/>
                </a:solidFill>
                <a:latin typeface="CMTT10"/>
              </a:rPr>
              <a:t>", </a:t>
            </a:r>
            <a:r>
              <a:rPr lang="en-US" sz="32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3200" dirty="0">
                <a:solidFill>
                  <a:srgbClr val="000000"/>
                </a:solidFill>
                <a:latin typeface="CMTT10"/>
              </a:rPr>
              <a:t>[:, 2])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2667000" y="1286679"/>
            <a:ext cx="6248400" cy="375040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[[1 2 3]</a:t>
            </a:r>
          </a:p>
          <a:p>
            <a:r>
              <a:rPr lang="en-US" sz="1800" dirty="0"/>
              <a:t> [3 4 5]]</a:t>
            </a:r>
          </a:p>
          <a:p>
            <a:r>
              <a:rPr lang="en-US" sz="1800" dirty="0"/>
              <a:t>(2, 3)</a:t>
            </a:r>
          </a:p>
          <a:p>
            <a:r>
              <a:rPr lang="en-US" sz="1800" dirty="0"/>
              <a:t>First row:  [1 2 3]</a:t>
            </a:r>
          </a:p>
          <a:p>
            <a:r>
              <a:rPr lang="en-US" sz="1800" dirty="0"/>
              <a:t>Last row:  [3 4 5]</a:t>
            </a:r>
          </a:p>
          <a:p>
            <a:r>
              <a:rPr lang="en-US" sz="1800" dirty="0"/>
              <a:t>Specific row and col:  3</a:t>
            </a:r>
          </a:p>
          <a:p>
            <a:r>
              <a:rPr lang="en-US" sz="1800" dirty="0"/>
              <a:t>Whole col:  [3 5]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396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/>
              <a:t>Arithmetic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E100"/>
                </a:solidFill>
                <a:latin typeface="CMTT10"/>
              </a:rPr>
              <a:t># arithmetic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myarray1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([2, 2, 2])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myarray2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([3, 3, 3])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"Addition</a:t>
            </a:r>
            <a:r>
              <a:rPr lang="en-US" sz="2400" dirty="0" smtClean="0">
                <a:solidFill>
                  <a:srgbClr val="FF0000"/>
                </a:solidFill>
                <a:latin typeface="CMTT1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CMTT1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MTT10"/>
              </a:rPr>
              <a:t> myarray1 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+ myarray2)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"Multiplication: </a:t>
            </a:r>
            <a:r>
              <a:rPr lang="en-US" sz="2400" dirty="0" smtClean="0">
                <a:solidFill>
                  <a:srgbClr val="FF0000"/>
                </a:solidFill>
                <a:latin typeface="CMTT10"/>
              </a:rPr>
              <a:t>“,</a:t>
            </a:r>
            <a:r>
              <a:rPr lang="en-US" sz="2400" dirty="0" smtClean="0">
                <a:solidFill>
                  <a:srgbClr val="000000"/>
                </a:solidFill>
                <a:latin typeface="CMTT10"/>
              </a:rPr>
              <a:t> myarray1 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* myarray2)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2590800" y="2952750"/>
            <a:ext cx="5943600" cy="1597278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Addition:  [5 5 5]</a:t>
            </a:r>
          </a:p>
          <a:p>
            <a:r>
              <a:rPr lang="en-US" sz="2800" dirty="0"/>
              <a:t>Multiplication:  [6 6 6]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396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>
                <a:latin typeface="CMBX12"/>
              </a:rPr>
              <a:t>Line Plot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MR12"/>
              </a:rPr>
              <a:t>The library </a:t>
            </a:r>
            <a:r>
              <a:rPr lang="en-US" sz="2400" dirty="0">
                <a:latin typeface="CMR12"/>
              </a:rPr>
              <a:t>is generally used as follows:</a:t>
            </a:r>
          </a:p>
          <a:p>
            <a:pPr lvl="1"/>
            <a:r>
              <a:rPr lang="en-US" sz="2100" dirty="0" smtClean="0">
                <a:latin typeface="CMR12"/>
              </a:rPr>
              <a:t>Call </a:t>
            </a:r>
            <a:r>
              <a:rPr lang="en-US" sz="2100" dirty="0">
                <a:latin typeface="CMR12"/>
              </a:rPr>
              <a:t>a plotting function with some data (e.g. </a:t>
            </a:r>
            <a:r>
              <a:rPr lang="en-US" sz="2100" dirty="0">
                <a:latin typeface="CMTT12"/>
              </a:rPr>
              <a:t>.plot()</a:t>
            </a:r>
            <a:r>
              <a:rPr lang="en-US" sz="2100" dirty="0">
                <a:latin typeface="CMR12"/>
              </a:rPr>
              <a:t>).</a:t>
            </a:r>
          </a:p>
          <a:p>
            <a:pPr lvl="1"/>
            <a:r>
              <a:rPr lang="en-US" sz="2100" dirty="0" smtClean="0">
                <a:latin typeface="CMR12"/>
              </a:rPr>
              <a:t>Call </a:t>
            </a:r>
            <a:r>
              <a:rPr lang="en-US" sz="2100" dirty="0">
                <a:latin typeface="CMR12"/>
              </a:rPr>
              <a:t>many functions to setup the properties of the plot (e.g. labels and colors).</a:t>
            </a:r>
          </a:p>
          <a:p>
            <a:pPr lvl="1"/>
            <a:r>
              <a:rPr lang="en-US" sz="2100" dirty="0" smtClean="0">
                <a:latin typeface="CMR12"/>
              </a:rPr>
              <a:t>Make </a:t>
            </a:r>
            <a:r>
              <a:rPr lang="en-US" sz="2100" dirty="0">
                <a:latin typeface="CMR12"/>
              </a:rPr>
              <a:t>the plot visible (e.g. </a:t>
            </a:r>
            <a:r>
              <a:rPr lang="en-US" sz="2100" dirty="0">
                <a:latin typeface="CMTT12"/>
              </a:rPr>
              <a:t>.show()</a:t>
            </a:r>
            <a:r>
              <a:rPr lang="en-US" sz="2100" dirty="0">
                <a:latin typeface="CMR12"/>
              </a:rPr>
              <a:t>).</a:t>
            </a:r>
            <a:endParaRPr lang="en-US" sz="2100" dirty="0">
              <a:solidFill>
                <a:srgbClr val="0000FF"/>
              </a:solidFill>
              <a:latin typeface="CMTT10"/>
            </a:endParaRPr>
          </a:p>
        </p:txBody>
      </p:sp>
    </p:spTree>
    <p:extLst>
      <p:ext uri="{BB962C8B-B14F-4D97-AF65-F5344CB8AC3E}">
        <p14:creationId xmlns:p14="http://schemas.microsoft.com/office/powerpoint/2010/main" val="39396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extLst/>
          </a:lstStyle>
          <a:p>
            <a:pPr marL="65151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lbertus Extra Bold" panose="020E0802040304020204" pitchFamily="34" charset="0"/>
              </a:rPr>
              <a:t>Python </a:t>
            </a:r>
            <a:r>
              <a:rPr lang="en-US" dirty="0">
                <a:latin typeface="Albertus Extra Bold" panose="020E0802040304020204" pitchFamily="34" charset="0"/>
              </a:rPr>
              <a:t>Ecosystem for </a:t>
            </a:r>
            <a:r>
              <a:rPr lang="en-US" dirty="0" smtClean="0">
                <a:latin typeface="Albertus Extra Bold" panose="020E0802040304020204" pitchFamily="34" charset="0"/>
              </a:rPr>
              <a:t>Machine </a:t>
            </a:r>
            <a:r>
              <a:rPr lang="en-US" dirty="0">
                <a:latin typeface="Albertus Extra Bold" panose="020E0802040304020204" pitchFamily="34" charset="0"/>
              </a:rPr>
              <a:t>Learning.</a:t>
            </a:r>
          </a:p>
          <a:p>
            <a:pPr marL="65151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bertus Extra Bold" panose="020E0802040304020204" pitchFamily="34" charset="0"/>
              </a:rPr>
              <a:t>Python and </a:t>
            </a:r>
            <a:r>
              <a:rPr lang="en-US" dirty="0" err="1">
                <a:latin typeface="Albertus Extra Bold" panose="020E0802040304020204" pitchFamily="34" charset="0"/>
              </a:rPr>
              <a:t>SciPy</a:t>
            </a:r>
            <a:r>
              <a:rPr lang="en-US" dirty="0">
                <a:latin typeface="Albertus Extra Bold" panose="020E0802040304020204" pitchFamily="34" charset="0"/>
              </a:rPr>
              <a:t> Crash Course.</a:t>
            </a:r>
          </a:p>
          <a:p>
            <a:pPr marL="65151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bertus Extra Bold" panose="020E0802040304020204" pitchFamily="34" charset="0"/>
              </a:rPr>
              <a:t>Load Datasets from CSV.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>
                <a:latin typeface="Albertus Extra Bold" panose="020E0802040304020204" pitchFamily="34" charset="0"/>
              </a:rPr>
              <a:t>Python</a:t>
            </a:r>
            <a:endParaRPr lang="en-US" dirty="0">
              <a:latin typeface="Albertus Extra Bold" panose="020E0802040304020204" pitchFamily="34" charset="0"/>
            </a:endParaRPr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 rot="19853153">
            <a:off x="6441651" y="3177669"/>
            <a:ext cx="1905000" cy="1602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 smtClean="0">
                <a:latin typeface="CMBX12"/>
              </a:rPr>
              <a:t>Line Plot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MR12"/>
              </a:rPr>
              <a:t># basic line plot</a:t>
            </a:r>
          </a:p>
          <a:p>
            <a:pPr marL="0" indent="0">
              <a:buNone/>
            </a:pPr>
            <a:r>
              <a:rPr lang="en-US" sz="2000" dirty="0">
                <a:latin typeface="CMR12"/>
              </a:rPr>
              <a:t>import </a:t>
            </a:r>
            <a:r>
              <a:rPr lang="en-US" sz="2000" dirty="0" err="1">
                <a:latin typeface="CMR12"/>
              </a:rPr>
              <a:t>matplotlib.pyplot</a:t>
            </a:r>
            <a:r>
              <a:rPr lang="en-US" sz="2000" dirty="0">
                <a:latin typeface="CMR12"/>
              </a:rPr>
              <a:t> as </a:t>
            </a:r>
            <a:r>
              <a:rPr lang="en-US" sz="2000" dirty="0" err="1">
                <a:latin typeface="CMR12"/>
              </a:rPr>
              <a:t>plt</a:t>
            </a:r>
            <a:endParaRPr lang="en-US" sz="2000" dirty="0">
              <a:latin typeface="CMR12"/>
            </a:endParaRPr>
          </a:p>
          <a:p>
            <a:pPr marL="0" indent="0">
              <a:buNone/>
            </a:pPr>
            <a:r>
              <a:rPr lang="en-US" sz="2000" dirty="0">
                <a:latin typeface="CMR12"/>
              </a:rPr>
              <a:t>import </a:t>
            </a:r>
            <a:r>
              <a:rPr lang="en-US" sz="2000" dirty="0" err="1">
                <a:latin typeface="CMR12"/>
              </a:rPr>
              <a:t>numpy</a:t>
            </a:r>
            <a:endParaRPr lang="en-US" sz="2000" dirty="0">
              <a:latin typeface="CMR12"/>
            </a:endParaRPr>
          </a:p>
          <a:p>
            <a:pPr marL="0" indent="0">
              <a:buNone/>
            </a:pPr>
            <a:r>
              <a:rPr lang="en-US" sz="2000" dirty="0" err="1">
                <a:latin typeface="CMR12"/>
              </a:rPr>
              <a:t>myarray</a:t>
            </a:r>
            <a:r>
              <a:rPr lang="en-US" sz="2000" dirty="0">
                <a:latin typeface="CMR12"/>
              </a:rPr>
              <a:t> = </a:t>
            </a:r>
            <a:r>
              <a:rPr lang="en-US" sz="2000" dirty="0" err="1">
                <a:latin typeface="CMR12"/>
              </a:rPr>
              <a:t>numpy.array</a:t>
            </a:r>
            <a:r>
              <a:rPr lang="en-US" sz="2000" dirty="0">
                <a:latin typeface="CMR12"/>
              </a:rPr>
              <a:t>([1, 2, 3])</a:t>
            </a:r>
          </a:p>
          <a:p>
            <a:pPr marL="0" indent="0">
              <a:buNone/>
            </a:pPr>
            <a:r>
              <a:rPr lang="en-US" sz="2000" dirty="0" err="1">
                <a:latin typeface="CMR12"/>
              </a:rPr>
              <a:t>plt.plot</a:t>
            </a:r>
            <a:r>
              <a:rPr lang="en-US" sz="2000" dirty="0">
                <a:latin typeface="CMR12"/>
              </a:rPr>
              <a:t>(</a:t>
            </a:r>
            <a:r>
              <a:rPr lang="en-US" sz="2000" dirty="0" err="1">
                <a:latin typeface="CMR12"/>
              </a:rPr>
              <a:t>myarray</a:t>
            </a:r>
            <a:r>
              <a:rPr lang="en-US" sz="2000" dirty="0">
                <a:latin typeface="CMR12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MR12"/>
              </a:rPr>
              <a:t>plt.xlabel</a:t>
            </a:r>
            <a:r>
              <a:rPr lang="en-US" sz="2000" dirty="0">
                <a:latin typeface="CMR12"/>
              </a:rPr>
              <a:t>('some x axis')</a:t>
            </a:r>
          </a:p>
          <a:p>
            <a:pPr marL="0" indent="0">
              <a:buNone/>
            </a:pPr>
            <a:r>
              <a:rPr lang="en-US" sz="2000" dirty="0" err="1">
                <a:latin typeface="CMR12"/>
              </a:rPr>
              <a:t>plt.ylabel</a:t>
            </a:r>
            <a:r>
              <a:rPr lang="en-US" sz="2000" dirty="0">
                <a:latin typeface="CMR12"/>
              </a:rPr>
              <a:t>('some y axis')</a:t>
            </a:r>
          </a:p>
          <a:p>
            <a:pPr marL="0" indent="0">
              <a:buNone/>
            </a:pPr>
            <a:r>
              <a:rPr lang="en-US" sz="2000" dirty="0" err="1">
                <a:latin typeface="CMR12"/>
              </a:rPr>
              <a:t>plt.show</a:t>
            </a:r>
            <a:r>
              <a:rPr lang="en-US" sz="2000" dirty="0">
                <a:latin typeface="CMR12"/>
              </a:rPr>
              <a:t>()</a:t>
            </a:r>
            <a:endParaRPr lang="en-US" sz="2000" dirty="0">
              <a:solidFill>
                <a:srgbClr val="0000FF"/>
              </a:solidFill>
              <a:latin typeface="CMTT1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39276"/>
            <a:ext cx="4067175" cy="286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7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 smtClean="0">
                <a:latin typeface="CMBX12"/>
              </a:rPr>
              <a:t>Scatter Plot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basic scatter plot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matplotlib.pyplot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 as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plt</a:t>
            </a:r>
            <a:endParaRPr lang="en-US" sz="18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18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MTT10"/>
              </a:rPr>
              <a:t>x =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([1, 2, 3])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MTT10"/>
              </a:rPr>
              <a:t>y = </a:t>
            </a:r>
            <a:r>
              <a:rPr lang="es-ES" sz="18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s-ES" sz="1800" dirty="0">
                <a:solidFill>
                  <a:srgbClr val="000000"/>
                </a:solidFill>
                <a:latin typeface="CMTT10"/>
              </a:rPr>
              <a:t>([2, 4, 6])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plt.scatter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x,y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plt.xlabel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some x axis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plt.ylabel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some y axis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plt.show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()</a:t>
            </a:r>
            <a:endParaRPr lang="en-US" sz="1800" dirty="0">
              <a:solidFill>
                <a:srgbClr val="0000FF"/>
              </a:solidFill>
              <a:latin typeface="CMTT1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04950"/>
            <a:ext cx="4710112" cy="335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7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MBX12"/>
              </a:rPr>
              <a:t>Pandas </a:t>
            </a:r>
            <a:r>
              <a:rPr lang="en-US" sz="4400" dirty="0">
                <a:latin typeface="CMBX12"/>
              </a:rPr>
              <a:t>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>
                <a:latin typeface="CMBX12"/>
              </a:rPr>
              <a:t>Series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series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18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pandas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([1, 2, 3])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rownames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 = [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a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b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c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myseries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pandas.Series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, index=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rownames</a:t>
            </a:r>
            <a:r>
              <a:rPr lang="en-US" sz="1800" dirty="0" smtClean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myseries</a:t>
            </a:r>
            <a:r>
              <a:rPr lang="en-US" sz="1800" dirty="0" smtClean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myseries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[0])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myseries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[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a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])</a:t>
            </a:r>
            <a:endParaRPr lang="en-US" sz="18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3733800" y="1352550"/>
            <a:ext cx="3810000" cy="3231696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   1</a:t>
            </a:r>
          </a:p>
          <a:p>
            <a:r>
              <a:rPr lang="en-US" sz="1800" dirty="0"/>
              <a:t>b    2</a:t>
            </a:r>
          </a:p>
          <a:p>
            <a:r>
              <a:rPr lang="en-US" sz="1800" dirty="0"/>
              <a:t>c    3</a:t>
            </a:r>
          </a:p>
          <a:p>
            <a:r>
              <a:rPr lang="en-US" sz="1800" dirty="0" err="1"/>
              <a:t>dtype</a:t>
            </a:r>
            <a:r>
              <a:rPr lang="en-US" sz="1800" dirty="0"/>
              <a:t>: int32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1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247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MBX12"/>
              </a:rPr>
              <a:t>Pandas </a:t>
            </a:r>
            <a:r>
              <a:rPr lang="en-US" sz="4400" dirty="0">
                <a:latin typeface="CMBX12"/>
              </a:rPr>
              <a:t>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 err="1">
                <a:latin typeface="CMBX12"/>
              </a:rPr>
              <a:t>DataFrame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276350"/>
            <a:ext cx="64008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E100"/>
                </a:solidFill>
                <a:latin typeface="CMTT10"/>
              </a:rPr>
              <a:t># </a:t>
            </a:r>
            <a:r>
              <a:rPr lang="en-US" sz="1400" dirty="0" err="1">
                <a:solidFill>
                  <a:srgbClr val="00E100"/>
                </a:solidFill>
                <a:latin typeface="CMTT10"/>
              </a:rPr>
              <a:t>dataframe</a:t>
            </a:r>
            <a:endParaRPr lang="en-US" sz="1400" dirty="0">
              <a:solidFill>
                <a:srgbClr val="00E1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1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pandas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([[1, 2, 3], [4, 5, 6]])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MTT10"/>
              </a:rPr>
              <a:t>rownames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 = [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b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]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MTT10"/>
              </a:rPr>
              <a:t>colnames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 = [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one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two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three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]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MTT10"/>
              </a:rPr>
              <a:t>mydataframe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pandas.DataFrame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, index=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rownames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, columns=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colnames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mydataframe</a:t>
            </a:r>
            <a:r>
              <a:rPr lang="en-US" sz="1400" dirty="0" smtClean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"method 1:"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"one column: </a:t>
            </a:r>
            <a:r>
              <a:rPr lang="en-US" sz="1400" dirty="0" smtClean="0">
                <a:solidFill>
                  <a:srgbClr val="FF0000"/>
                </a:solidFill>
                <a:latin typeface="CMTT1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% </a:t>
            </a:r>
            <a:r>
              <a:rPr lang="en-US" sz="1400" dirty="0" err="1">
                <a:solidFill>
                  <a:srgbClr val="000000"/>
                </a:solidFill>
                <a:latin typeface="CMTT10"/>
              </a:rPr>
              <a:t>mydataframe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one</a:t>
            </a:r>
            <a:r>
              <a:rPr lang="en-US" sz="1400" dirty="0" smtClean="0">
                <a:solidFill>
                  <a:srgbClr val="FF0000"/>
                </a:solidFill>
                <a:latin typeface="F83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MTT10"/>
              </a:rPr>
              <a:t>])</a:t>
            </a:r>
            <a:endParaRPr lang="en-US" sz="1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"method 2:"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MTT10"/>
              </a:rPr>
              <a:t>"one column: </a:t>
            </a:r>
            <a:r>
              <a:rPr lang="en-US" sz="1400" dirty="0" smtClean="0">
                <a:solidFill>
                  <a:srgbClr val="FF0000"/>
                </a:solidFill>
                <a:latin typeface="CMTT10"/>
              </a:rPr>
              <a:t> “</a:t>
            </a:r>
            <a:r>
              <a:rPr lang="en-US" sz="1400" dirty="0" smtClean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MTT10"/>
              </a:rPr>
              <a:t>% </a:t>
            </a:r>
            <a:r>
              <a:rPr lang="en-US" sz="1400" dirty="0" smtClean="0">
                <a:solidFill>
                  <a:srgbClr val="000000"/>
                </a:solidFill>
                <a:latin typeface="CMTT10"/>
              </a:rPr>
              <a:t>mydataframe.one)</a:t>
            </a:r>
            <a:endParaRPr lang="en-US" sz="14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4800600" y="666750"/>
            <a:ext cx="4343400" cy="4679090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 one  two  three</a:t>
            </a:r>
          </a:p>
          <a:p>
            <a:r>
              <a:rPr lang="en-US" sz="1400" dirty="0"/>
              <a:t>a    1    2      3</a:t>
            </a:r>
          </a:p>
          <a:p>
            <a:r>
              <a:rPr lang="en-US" sz="1400" dirty="0"/>
              <a:t>b    4    5      6</a:t>
            </a:r>
          </a:p>
          <a:p>
            <a:r>
              <a:rPr lang="en-US" sz="1400" dirty="0"/>
              <a:t>method 1:</a:t>
            </a:r>
          </a:p>
          <a:p>
            <a:r>
              <a:rPr lang="en-US" sz="1400" dirty="0"/>
              <a:t>one column:   a    1</a:t>
            </a:r>
          </a:p>
          <a:p>
            <a:r>
              <a:rPr lang="en-US" sz="1400" dirty="0"/>
              <a:t>b    4</a:t>
            </a:r>
          </a:p>
          <a:p>
            <a:r>
              <a:rPr lang="en-US" sz="1400" dirty="0"/>
              <a:t>Name: one, </a:t>
            </a:r>
            <a:r>
              <a:rPr lang="en-US" sz="1400" dirty="0" err="1"/>
              <a:t>dtype</a:t>
            </a:r>
            <a:r>
              <a:rPr lang="en-US" sz="1400" dirty="0"/>
              <a:t>: int32</a:t>
            </a:r>
          </a:p>
          <a:p>
            <a:r>
              <a:rPr lang="en-US" sz="1400" dirty="0"/>
              <a:t>method 2:</a:t>
            </a:r>
          </a:p>
          <a:p>
            <a:r>
              <a:rPr lang="en-US" sz="1400" dirty="0"/>
              <a:t>one column:   a    1</a:t>
            </a:r>
          </a:p>
          <a:p>
            <a:r>
              <a:rPr lang="en-US" sz="1400" dirty="0"/>
              <a:t>b    4</a:t>
            </a:r>
          </a:p>
          <a:p>
            <a:r>
              <a:rPr lang="en-US" sz="1400" dirty="0"/>
              <a:t>Name: one, </a:t>
            </a:r>
            <a:r>
              <a:rPr lang="en-US" sz="1400" dirty="0" err="1"/>
              <a:t>dtype</a:t>
            </a:r>
            <a:r>
              <a:rPr lang="en-US" sz="1400" dirty="0"/>
              <a:t>: int32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056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CSV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3200" dirty="0" smtClean="0">
                <a:latin typeface="CMBX12"/>
              </a:rPr>
              <a:t>Load CSV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2114550"/>
            <a:ext cx="6400800" cy="32004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MR12"/>
              </a:rPr>
              <a:t>Load </a:t>
            </a:r>
            <a:r>
              <a:rPr lang="en-US" sz="2000" dirty="0">
                <a:latin typeface="CMR12"/>
              </a:rPr>
              <a:t>CSV Files with the Python Standard Library.</a:t>
            </a:r>
          </a:p>
          <a:p>
            <a:r>
              <a:rPr lang="en-US" sz="2000" dirty="0" smtClean="0">
                <a:latin typeface="CMR12"/>
              </a:rPr>
              <a:t>Load </a:t>
            </a:r>
            <a:r>
              <a:rPr lang="en-US" sz="2000" dirty="0">
                <a:latin typeface="CMR12"/>
              </a:rPr>
              <a:t>CSV Files with </a:t>
            </a:r>
            <a:r>
              <a:rPr lang="en-US" sz="2000" dirty="0" err="1">
                <a:latin typeface="CMR12"/>
              </a:rPr>
              <a:t>NumPy</a:t>
            </a:r>
            <a:r>
              <a:rPr lang="en-US" sz="2000" dirty="0">
                <a:latin typeface="CMR12"/>
              </a:rPr>
              <a:t>.</a:t>
            </a:r>
          </a:p>
          <a:p>
            <a:r>
              <a:rPr lang="en-US" sz="2000" dirty="0" smtClean="0">
                <a:latin typeface="CMR12"/>
              </a:rPr>
              <a:t>Load </a:t>
            </a:r>
            <a:r>
              <a:rPr lang="en-US" sz="2000" dirty="0">
                <a:latin typeface="CMR12"/>
              </a:rPr>
              <a:t>CSV Files with Pandas</a:t>
            </a:r>
            <a:r>
              <a:rPr lang="en-US" sz="2000" dirty="0" smtClean="0">
                <a:latin typeface="CMR12"/>
              </a:rPr>
              <a:t>.</a:t>
            </a:r>
          </a:p>
          <a:p>
            <a:endParaRPr lang="en-US" sz="2000" dirty="0">
              <a:solidFill>
                <a:srgbClr val="0000FF"/>
              </a:solidFill>
              <a:latin typeface="CMR1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MR12"/>
              </a:rPr>
              <a:t>To know more about csv files </a:t>
            </a:r>
            <a:r>
              <a:rPr lang="en-US" sz="2000" dirty="0">
                <a:solidFill>
                  <a:srgbClr val="0000FF"/>
                </a:solidFill>
                <a:latin typeface="CMTT10"/>
              </a:rPr>
              <a:t>https://tools.ietf.org/html/rfc4180</a:t>
            </a:r>
          </a:p>
        </p:txBody>
      </p:sp>
    </p:spTree>
    <p:extLst>
      <p:ext uri="{BB962C8B-B14F-4D97-AF65-F5344CB8AC3E}">
        <p14:creationId xmlns:p14="http://schemas.microsoft.com/office/powerpoint/2010/main" val="2973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>
                <a:latin typeface="CMBX12"/>
              </a:rPr>
              <a:t>Load CSV Files with the Python Standard Library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90800" y="1428750"/>
            <a:ext cx="5562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Load CSV Using Python Standard Library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csv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numpy</a:t>
            </a:r>
            <a:endParaRPr lang="en-US" sz="18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MTT10"/>
              </a:rPr>
              <a:t>filename = 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pima-indians-diabetes.data.csv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MTT10"/>
              </a:rPr>
              <a:t>raw_data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MTT10"/>
              </a:rPr>
              <a:t>open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(filename, </a:t>
            </a:r>
            <a:r>
              <a:rPr lang="en-US" sz="1800" dirty="0" smtClean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 smtClean="0">
                <a:solidFill>
                  <a:srgbClr val="FF0000"/>
                </a:solidFill>
                <a:latin typeface="CMTT10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CMTT10"/>
              </a:rPr>
              <a:t>)</a:t>
            </a:r>
            <a:endParaRPr lang="en-US" sz="18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MTT10"/>
              </a:rPr>
              <a:t>reader =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csv.reader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raw_data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, delimiter=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MTT10"/>
              </a:rPr>
              <a:t>	quoting=</a:t>
            </a:r>
            <a:r>
              <a:rPr lang="en-US" sz="1800" dirty="0" err="1" smtClean="0">
                <a:solidFill>
                  <a:srgbClr val="000000"/>
                </a:solidFill>
                <a:latin typeface="CMTT10"/>
              </a:rPr>
              <a:t>csv.QUOTE_NONE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MTT10"/>
              </a:rPr>
              <a:t>x = </a:t>
            </a:r>
            <a:r>
              <a:rPr lang="en-US" sz="1800" dirty="0">
                <a:solidFill>
                  <a:srgbClr val="0000FF"/>
                </a:solidFill>
                <a:latin typeface="CMTT1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(reader)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MTT10"/>
              </a:rPr>
              <a:t>data = 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numpy.array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(x).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astype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MTT10"/>
              </a:rPr>
              <a:t>float</a:t>
            </a:r>
            <a:r>
              <a:rPr lang="en-US" sz="18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MTT10"/>
              </a:rPr>
              <a:t>data.shape</a:t>
            </a:r>
            <a:r>
              <a:rPr lang="en-US" sz="1800" dirty="0">
                <a:solidFill>
                  <a:srgbClr val="000000"/>
                </a:solidFill>
                <a:latin typeface="CMTT10"/>
              </a:rPr>
              <a:t>)</a:t>
            </a:r>
            <a:endParaRPr lang="en-US" sz="18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181600" y="2952750"/>
            <a:ext cx="25908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(768, 9)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561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>
                <a:latin typeface="CMBX12"/>
              </a:rPr>
              <a:t>Load CSV Files with </a:t>
            </a:r>
            <a:r>
              <a:rPr lang="en-US" sz="2400" dirty="0" err="1">
                <a:latin typeface="CMBX12"/>
              </a:rPr>
              <a:t>NumPy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0" y="1428750"/>
            <a:ext cx="6705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E100"/>
                </a:solidFill>
                <a:latin typeface="CMTT10"/>
              </a:rPr>
              <a:t>Load CSV using </a:t>
            </a:r>
            <a:r>
              <a:rPr lang="en-US" sz="2400" dirty="0" err="1">
                <a:solidFill>
                  <a:srgbClr val="00E100"/>
                </a:solidFill>
                <a:latin typeface="CMTT10"/>
              </a:rPr>
              <a:t>NumPy</a:t>
            </a:r>
            <a:endParaRPr lang="en-US" sz="2400" dirty="0">
              <a:solidFill>
                <a:srgbClr val="00E1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loadtxt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filename =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pima-indians-diabetes.data.csv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MTT10"/>
              </a:rPr>
              <a:t>raw_data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open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(filename,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rb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data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loadtxt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raw_data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delimiter=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","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data.shape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  <a:endParaRPr lang="en-US" sz="24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334000" y="3381932"/>
            <a:ext cx="25908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(768, 9)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5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>
                <a:latin typeface="CMBX12"/>
              </a:rPr>
              <a:t>Load CSV Files with </a:t>
            </a:r>
            <a:r>
              <a:rPr lang="en-US" sz="2400" dirty="0" err="1">
                <a:latin typeface="CMBX12"/>
              </a:rPr>
              <a:t>NumPy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0" y="1428750"/>
            <a:ext cx="6705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E100"/>
                </a:solidFill>
                <a:latin typeface="CMTT10"/>
              </a:rPr>
              <a:t># Load CSV from URL using </a:t>
            </a:r>
            <a:r>
              <a:rPr lang="en-US" sz="2400" dirty="0" err="1">
                <a:solidFill>
                  <a:srgbClr val="00E100"/>
                </a:solidFill>
                <a:latin typeface="CMTT10"/>
              </a:rPr>
              <a:t>NumPy</a:t>
            </a:r>
            <a:endParaRPr lang="en-US" sz="2400" dirty="0">
              <a:solidFill>
                <a:srgbClr val="00E1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loadtxt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urllib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urlopen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MTT1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https://goo.gl/vhm1eU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MTT10"/>
              </a:rPr>
              <a:t>raw_data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urlopen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dataset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loadtxt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raw_data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delimiter=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","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dataset.shape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  <a:endParaRPr lang="en-US" sz="24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334000" y="3381932"/>
            <a:ext cx="25908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(768, 9)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21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>
                <a:latin typeface="CMBX12"/>
              </a:rPr>
              <a:t>Load CSV Files with Pandas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0" y="1428750"/>
            <a:ext cx="6705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E100"/>
                </a:solidFill>
                <a:latin typeface="CMTT10"/>
              </a:rPr>
              <a:t># Load CSV using Pandas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from 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pandas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read_csv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filename =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pima-indians-diabetes.data.csv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names = [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preg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plas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pres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skin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test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mass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MTT1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  <a:latin typeface="CMTT10"/>
              </a:rPr>
              <a:t>pedi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age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class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data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read_csv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(filename, names=names)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data.shape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  <a:endParaRPr lang="en-US" sz="24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334000" y="3381932"/>
            <a:ext cx="25908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(768, 9)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48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extLst/>
          </a:lstStyle>
          <a:p>
            <a:pPr marL="651510" lvl="1" indent="-285750" algn="ctr"/>
            <a:r>
              <a:rPr lang="en-US" sz="2800" dirty="0" smtClean="0">
                <a:latin typeface="Albertus Extra Bold" panose="020E0802040304020204" pitchFamily="34" charset="0"/>
              </a:rPr>
              <a:t>Python Ecosystem for Machine Learning</a:t>
            </a:r>
            <a:endParaRPr lang="en-US" sz="2800" dirty="0">
              <a:latin typeface="Albertus Extra Bold" panose="020E08020403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43400" y="1472817"/>
            <a:ext cx="4272627" cy="2544899"/>
            <a:chOff x="3895725" y="1427304"/>
            <a:chExt cx="4885203" cy="3972662"/>
          </a:xfrm>
        </p:grpSpPr>
        <p:sp>
          <p:nvSpPr>
            <p:cNvPr id="17" name="Rounded Rectangle 16"/>
            <p:cNvSpPr/>
            <p:nvPr/>
          </p:nvSpPr>
          <p:spPr>
            <a:xfrm>
              <a:off x="3895725" y="1427304"/>
              <a:ext cx="4885203" cy="17656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8" name="Rectangle 17" descr="Web Design"/>
            <p:cNvSpPr/>
            <p:nvPr/>
          </p:nvSpPr>
          <p:spPr>
            <a:xfrm>
              <a:off x="4429827" y="1824570"/>
              <a:ext cx="971095" cy="971095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:dgm="http://schemas.openxmlformats.org/drawingml/2006/diagram" xmlns="" r:embed="rId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5638224" y="1427304"/>
              <a:ext cx="3142703" cy="1765627"/>
            </a:xfrm>
            <a:custGeom>
              <a:avLst/>
              <a:gdLst>
                <a:gd name="connsiteX0" fmla="*/ 0 w 2845902"/>
                <a:gd name="connsiteY0" fmla="*/ 0 h 1765627"/>
                <a:gd name="connsiteX1" fmla="*/ 2845902 w 2845902"/>
                <a:gd name="connsiteY1" fmla="*/ 0 h 1765627"/>
                <a:gd name="connsiteX2" fmla="*/ 2845902 w 2845902"/>
                <a:gd name="connsiteY2" fmla="*/ 1765627 h 1765627"/>
                <a:gd name="connsiteX3" fmla="*/ 0 w 2845902"/>
                <a:gd name="connsiteY3" fmla="*/ 1765627 h 1765627"/>
                <a:gd name="connsiteX4" fmla="*/ 0 w 2845902"/>
                <a:gd name="connsiteY4" fmla="*/ 0 h 176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902" h="1765627">
                  <a:moveTo>
                    <a:pt x="0" y="0"/>
                  </a:moveTo>
                  <a:lnTo>
                    <a:pt x="2845902" y="0"/>
                  </a:lnTo>
                  <a:lnTo>
                    <a:pt x="2845902" y="1765627"/>
                  </a:lnTo>
                  <a:lnTo>
                    <a:pt x="0" y="17656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62" tIns="186862" rIns="186862" bIns="186862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Flexible programming language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95725" y="3634339"/>
              <a:ext cx="4885203" cy="1765627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1" name="Rectangle 20" descr="Shredder"/>
            <p:cNvSpPr/>
            <p:nvPr/>
          </p:nvSpPr>
          <p:spPr>
            <a:xfrm>
              <a:off x="4429827" y="4031605"/>
              <a:ext cx="971095" cy="971095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:dgm="http://schemas.openxmlformats.org/drawingml/2006/diagram" xmlns="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5638224" y="3634339"/>
              <a:ext cx="3142703" cy="1765627"/>
            </a:xfrm>
            <a:custGeom>
              <a:avLst/>
              <a:gdLst>
                <a:gd name="connsiteX0" fmla="*/ 0 w 2845902"/>
                <a:gd name="connsiteY0" fmla="*/ 0 h 1765627"/>
                <a:gd name="connsiteX1" fmla="*/ 2845902 w 2845902"/>
                <a:gd name="connsiteY1" fmla="*/ 0 h 1765627"/>
                <a:gd name="connsiteX2" fmla="*/ 2845902 w 2845902"/>
                <a:gd name="connsiteY2" fmla="*/ 1765627 h 1765627"/>
                <a:gd name="connsiteX3" fmla="*/ 0 w 2845902"/>
                <a:gd name="connsiteY3" fmla="*/ 1765627 h 1765627"/>
                <a:gd name="connsiteX4" fmla="*/ 0 w 2845902"/>
                <a:gd name="connsiteY4" fmla="*/ 0 h 176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5902" h="1765627">
                  <a:moveTo>
                    <a:pt x="0" y="0"/>
                  </a:moveTo>
                  <a:lnTo>
                    <a:pt x="2845902" y="0"/>
                  </a:lnTo>
                  <a:lnTo>
                    <a:pt x="2845902" y="1765627"/>
                  </a:lnTo>
                  <a:lnTo>
                    <a:pt x="0" y="17656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62" tIns="186862" rIns="186862" bIns="186862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Designed to be human readable</a:t>
              </a:r>
            </a:p>
          </p:txBody>
        </p:sp>
      </p:grpSp>
      <p:graphicFrame>
        <p:nvGraphicFramePr>
          <p:cNvPr id="26" name="Text Placeholder 2">
            <a:extLst>
              <a:ext uri="{FF2B5EF4-FFF2-40B4-BE49-F238E27FC236}">
                <a16:creationId xmlns:a16="http://schemas.microsoft.com/office/drawing/2014/main" xmlns="" id="{451EF3E2-BDCD-4D31-B96E-5931EE2F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232572"/>
              </p:ext>
            </p:extLst>
          </p:nvPr>
        </p:nvGraphicFramePr>
        <p:xfrm>
          <a:off x="533400" y="1591762"/>
          <a:ext cx="3276600" cy="309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>
                <a:latin typeface="CMBX12"/>
              </a:rPr>
              <a:t>Load CSV Files with Pandas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0" y="1428750"/>
            <a:ext cx="6705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from 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pandas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read_csv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MTT1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https://goo.gl/vhm1eU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names = [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preg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plas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pres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skin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test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mass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pedi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age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class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data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read_csv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names=names)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data.shape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  <a:endParaRPr lang="en-US" sz="24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334000" y="3381932"/>
            <a:ext cx="25908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(768, 9)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5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BX12"/>
              </a:rPr>
              <a:t>How To Load Machine Learning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2400" dirty="0">
                <a:latin typeface="CMBX12"/>
              </a:rPr>
              <a:t>Load CSV Files with Pandas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0" y="1428750"/>
            <a:ext cx="6705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E100"/>
                </a:solidFill>
                <a:latin typeface="CMTT10"/>
              </a:rPr>
              <a:t># Load CSV using Pandas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from 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pandas </a:t>
            </a:r>
            <a:r>
              <a:rPr lang="en-US" sz="2400" dirty="0">
                <a:solidFill>
                  <a:srgbClr val="0000FF"/>
                </a:solidFill>
                <a:latin typeface="CMTT1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read_csv</a:t>
            </a:r>
            <a:endParaRPr lang="en-US" sz="2400" dirty="0">
              <a:solidFill>
                <a:srgbClr val="0000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filename =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pima-indians-diabetes.data.csv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names = [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preg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plas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>
                <a:solidFill>
                  <a:srgbClr val="FF0000"/>
                </a:solidFill>
                <a:latin typeface="CMTT10"/>
              </a:rPr>
              <a:t>pres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skin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test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mass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MTT1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  <a:latin typeface="CMTT10"/>
              </a:rPr>
              <a:t>pedi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age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MTT10"/>
              </a:rPr>
              <a:t>class</a:t>
            </a:r>
            <a:r>
              <a:rPr lang="en-US" sz="2400" dirty="0">
                <a:solidFill>
                  <a:srgbClr val="FF0000"/>
                </a:solidFill>
                <a:latin typeface="F83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MTT10"/>
              </a:rPr>
              <a:t>data = 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read_csv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(filename, names=names)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MTT1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MTT10"/>
              </a:rPr>
              <a:t>data.shape</a:t>
            </a:r>
            <a:r>
              <a:rPr lang="en-US" sz="2400" dirty="0">
                <a:solidFill>
                  <a:srgbClr val="000000"/>
                </a:solidFill>
                <a:latin typeface="CMTT10"/>
              </a:rPr>
              <a:t>)</a:t>
            </a:r>
            <a:endParaRPr lang="en-US" sz="2400" dirty="0">
              <a:solidFill>
                <a:srgbClr val="0000FF"/>
              </a:solidFill>
              <a:latin typeface="CMTT1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D9F13-C119-40D2-9B3B-8DCD9D0EA709}"/>
              </a:ext>
            </a:extLst>
          </p:cNvPr>
          <p:cNvSpPr txBox="1">
            <a:spLocks/>
          </p:cNvSpPr>
          <p:nvPr/>
        </p:nvSpPr>
        <p:spPr>
          <a:xfrm>
            <a:off x="5334000" y="3381932"/>
            <a:ext cx="2590800" cy="858364"/>
          </a:xfrm>
          <a:prstGeom prst="horizontalScroll">
            <a:avLst>
              <a:gd name="adj" fmla="val 18822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75301" tIns="75301" rIns="75301" bIns="75301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(768, 9)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5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latin typeface="Albertus Extra Bold" panose="020E0802040304020204" pitchFamily="34" charset="0"/>
              </a:rPr>
              <a:t>Python Ecosystem for Machine Learning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en-US" sz="8000" dirty="0" err="1"/>
              <a:t>SciPy</a:t>
            </a:r>
            <a:endParaRPr lang="en-US" sz="8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Used for </a:t>
            </a:r>
            <a:r>
              <a:rPr lang="en-US" sz="2400" dirty="0"/>
              <a:t>mathematics, science and </a:t>
            </a:r>
            <a:r>
              <a:rPr lang="en-US" sz="2400" dirty="0" smtClean="0"/>
              <a:t>engineering, comprised of the </a:t>
            </a:r>
            <a:r>
              <a:rPr lang="en-US" sz="2400" dirty="0"/>
              <a:t>following core </a:t>
            </a:r>
            <a:r>
              <a:rPr lang="en-US" sz="2400" dirty="0" smtClean="0"/>
              <a:t>modules:</a:t>
            </a:r>
          </a:p>
          <a:p>
            <a:pPr lvl="2">
              <a:spcBef>
                <a:spcPts val="1800"/>
              </a:spcBef>
            </a:pPr>
            <a:r>
              <a:rPr lang="en-US" dirty="0" err="1" smtClean="0">
                <a:solidFill>
                  <a:srgbClr val="0070C0"/>
                </a:solidFill>
              </a:rPr>
              <a:t>NumPy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Matplotlib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Pandas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lbertus Extra Bold" panose="020E0802040304020204" pitchFamily="34" charset="0"/>
              </a:rPr>
              <a:t>Python Ecosystem for Machine Learning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anchor="ctr">
            <a:noAutofit/>
          </a:bodyPr>
          <a:lstStyle/>
          <a:p>
            <a:pPr algn="ctr"/>
            <a:r>
              <a:rPr lang="en-US" sz="4800" dirty="0" err="1"/>
              <a:t>scikit</a:t>
            </a:r>
            <a:r>
              <a:rPr lang="en-US" sz="4800" dirty="0"/>
              <a:t>-learn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Develop </a:t>
            </a:r>
            <a:r>
              <a:rPr lang="en-US" sz="2400" dirty="0"/>
              <a:t>and practice machine learning in Python.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Algorithms </a:t>
            </a:r>
            <a:r>
              <a:rPr lang="en-US" sz="2400" dirty="0"/>
              <a:t>for </a:t>
            </a:r>
            <a:r>
              <a:rPr lang="en-US" sz="2400" dirty="0" smtClean="0"/>
              <a:t>classification</a:t>
            </a:r>
            <a:r>
              <a:rPr lang="en-US" sz="2400" dirty="0"/>
              <a:t>, regression</a:t>
            </a:r>
            <a:r>
              <a:rPr lang="en-US" sz="2400" dirty="0" smtClean="0"/>
              <a:t>, clustering </a:t>
            </a:r>
            <a:r>
              <a:rPr lang="en-US" sz="2400" dirty="0"/>
              <a:t>and more.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also provides tools for </a:t>
            </a:r>
            <a:r>
              <a:rPr lang="en-US" sz="2400" dirty="0" smtClean="0"/>
              <a:t>evaluating </a:t>
            </a:r>
            <a:r>
              <a:rPr lang="en-US" sz="2400" dirty="0"/>
              <a:t>models, </a:t>
            </a:r>
            <a:r>
              <a:rPr lang="en-US" sz="2400" dirty="0" smtClean="0"/>
              <a:t>tuning parameters </a:t>
            </a:r>
            <a:r>
              <a:rPr lang="en-US" sz="2400" dirty="0"/>
              <a:t>and pre-processing data.</a:t>
            </a:r>
          </a:p>
        </p:txBody>
      </p:sp>
    </p:spTree>
    <p:extLst>
      <p:ext uri="{BB962C8B-B14F-4D97-AF65-F5344CB8AC3E}">
        <p14:creationId xmlns:p14="http://schemas.microsoft.com/office/powerpoint/2010/main" val="30761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Python Ecosystem </a:t>
            </a: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1447800" cy="31242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anchor="ctr">
            <a:normAutofit/>
          </a:bodyPr>
          <a:lstStyle/>
          <a:p>
            <a:pPr algn="ctr"/>
            <a:r>
              <a:rPr lang="en-US" sz="2400" dirty="0"/>
              <a:t>How To Install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905000" y="1428750"/>
            <a:ext cx="7086600" cy="3200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See downloading python in the python beginners </a:t>
            </a:r>
            <a:r>
              <a:rPr lang="en-US" sz="2400" dirty="0" smtClean="0"/>
              <a:t>guide </a:t>
            </a:r>
            <a:r>
              <a:rPr lang="en-US" sz="2000" dirty="0" smtClean="0">
                <a:hlinkClick r:id="rId3"/>
              </a:rPr>
              <a:t>https://wiki.python.org/moin/beginnersguide/download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400" dirty="0"/>
              <a:t>Install </a:t>
            </a:r>
            <a:r>
              <a:rPr lang="en-US" sz="2400" dirty="0" err="1"/>
              <a:t>SciPy</a:t>
            </a:r>
            <a:r>
              <a:rPr lang="en-US" sz="2400" dirty="0"/>
              <a:t>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scipy.org/install.html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400" dirty="0"/>
              <a:t>Install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  <a:r>
              <a:rPr lang="en-US" sz="1600" dirty="0" smtClean="0"/>
              <a:t>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scikit-learn.org/stable/install.html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7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Python Ecosystem </a:t>
            </a: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anchor="ctr">
            <a:normAutofit/>
          </a:bodyPr>
          <a:lstStyle/>
          <a:p>
            <a:pPr algn="ctr"/>
            <a:r>
              <a:rPr lang="en-US" sz="2400" dirty="0"/>
              <a:t>How To Install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Anaconda </a:t>
            </a:r>
            <a:r>
              <a:rPr lang="en-US" sz="2000" dirty="0">
                <a:hlinkClick r:id="rId3"/>
              </a:rPr>
              <a:t>https://www.anaconda.com/products/individual#windows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chemeClr val="accent3">
                    <a:lumMod val="50000"/>
                  </a:schemeClr>
                </a:solidFill>
              </a:rPr>
              <a:t>Crash Course in </a:t>
            </a:r>
            <a:r>
              <a:rPr lang="en-US" b="1" i="1" u="sng" dirty="0">
                <a:solidFill>
                  <a:srgbClr val="FF0000"/>
                </a:solidFill>
              </a:rPr>
              <a:t>Python </a:t>
            </a:r>
            <a:r>
              <a:rPr lang="en-US" b="1" i="1" u="sng" dirty="0"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b="1" i="1" u="sng" dirty="0" err="1">
                <a:solidFill>
                  <a:srgbClr val="FF0000"/>
                </a:solidFill>
              </a:rPr>
              <a:t>SciPy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10" name="AutoShape 5" descr="Scipy Stack: Python's number cruncher | by Bernard Brenyah | D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19" y="7937"/>
            <a:ext cx="7543800" cy="3402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1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1702</Words>
  <Application>Microsoft Office PowerPoint</Application>
  <PresentationFormat>On-screen Show (16:9)</PresentationFormat>
  <Paragraphs>390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Widescreen Presentation</vt:lpstr>
      <vt:lpstr>ML with python BY Abdelraman S. Mohamed</vt:lpstr>
      <vt:lpstr>PowerPoint Presentation</vt:lpstr>
      <vt:lpstr>Python</vt:lpstr>
      <vt:lpstr>Python Ecosystem for Machine Learning</vt:lpstr>
      <vt:lpstr>Python Ecosystem for Machine Learning</vt:lpstr>
      <vt:lpstr>Python Ecosystem for Machine Learning</vt:lpstr>
      <vt:lpstr>Python Ecosystem Installation</vt:lpstr>
      <vt:lpstr>Python Ecosystem Installation</vt:lpstr>
      <vt:lpstr>Crash Course in Python and SciPy</vt:lpstr>
      <vt:lpstr>Python Crash Course</vt:lpstr>
      <vt:lpstr>Assignment</vt:lpstr>
      <vt:lpstr>Assignment</vt:lpstr>
      <vt:lpstr>Assignment</vt:lpstr>
      <vt:lpstr>Assignment</vt:lpstr>
      <vt:lpstr>Assignment</vt:lpstr>
      <vt:lpstr>Assignment</vt:lpstr>
      <vt:lpstr>Flow Control</vt:lpstr>
      <vt:lpstr>Flow Control</vt:lpstr>
      <vt:lpstr>Flow Control</vt:lpstr>
      <vt:lpstr>Flow Control</vt:lpstr>
      <vt:lpstr>Data Structures</vt:lpstr>
      <vt:lpstr>Data Structures</vt:lpstr>
      <vt:lpstr>Data Structures</vt:lpstr>
      <vt:lpstr>Data Structures</vt:lpstr>
      <vt:lpstr>Functions</vt:lpstr>
      <vt:lpstr>NumPy Crash Course</vt:lpstr>
      <vt:lpstr>Access Data</vt:lpstr>
      <vt:lpstr>NumPy Crash Course</vt:lpstr>
      <vt:lpstr>Matplotlib Crash Course</vt:lpstr>
      <vt:lpstr>Matplotlib Crash Course</vt:lpstr>
      <vt:lpstr>Matplotlib Crash Course</vt:lpstr>
      <vt:lpstr>Pandas Crash Course</vt:lpstr>
      <vt:lpstr>Pandas Crash Course</vt:lpstr>
      <vt:lpstr>CSV </vt:lpstr>
      <vt:lpstr>How To Load Machine Learning Data</vt:lpstr>
      <vt:lpstr>How To Load Machine Learning Data</vt:lpstr>
      <vt:lpstr>How To Load Machine Learning Data</vt:lpstr>
      <vt:lpstr>How To Load Machine Learning Data</vt:lpstr>
      <vt:lpstr>How To Load Machine Learning Data</vt:lpstr>
      <vt:lpstr>How To Load Machine Learning Data</vt:lpstr>
      <vt:lpstr>How To Load Machine Learning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2020-07-10T21:43:43Z</dcterms:created>
  <dcterms:modified xsi:type="dcterms:W3CDTF">2021-01-04T11:28:07Z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