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C879-CB1D-4B92-964E-9570AFA1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54B73-678A-44E7-AB53-BF5E11A20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B0FD-A5BC-4352-A3D8-2F63451A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4706-336C-47EA-8A27-E9EEBA5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F478-7E07-48EA-9E30-0FDA5B37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0E82-5E0A-4AA0-B61D-B479BD4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7D620-A94B-4BCE-8FA6-76BC3505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26DE-5020-4F30-B770-4B01FDC8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6B23-7939-4AC0-BBEC-A375420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4CFC-E69E-4302-B057-F22E7846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E0584-D9F2-46D3-AAA9-987D69F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D02C7-BC0D-4242-980B-38286C51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DC9D-087A-4018-8DA0-49614528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6F51-69B8-4DF4-A9CD-2071688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6F71-5698-4601-A74A-D8D2BC0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2D8-6C6C-4DB4-87A1-BC1AFA71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028-54EA-40C9-A19C-21C61217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A6F7-B737-4FE7-B40C-5FA02C70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402F-F364-413F-90F0-F55E2177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E8F5-A5D6-41C0-A7DE-C0D1B707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133A-BDE7-4967-96F1-9C6D563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86B27-5206-4D98-9109-E98BAB6F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162B-2034-482F-A1D5-82A2B86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5E35-F5B8-4D03-AE12-5820EA53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4AFC-1487-447E-A1F3-08A21C9B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2D21-20DA-4F09-9725-EF69F4A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03F-E934-418E-AF1F-1DAC00B3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FB4D-7267-46AF-AC19-6A9E9C5E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BE9A-0741-4021-ABAC-3AE973A6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A8DC-4121-46D5-B6AB-401D02E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C13C-30A0-4518-A3A3-275480FD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2571-E0E6-4716-83AC-9B9B1105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25FA-AEAC-449E-B5BE-3C9EB60A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6FC7C-74CC-4A55-89F4-CB1B336A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EB821-1D62-44E5-A36F-4A8DA4B7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8C06-0636-489A-A6CE-E78657C0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4F11F-7DED-42ED-8248-C4B81924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7D84A-39D0-49A8-BE4B-CC73A8D4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F6214-18CC-4423-8357-F8A7D8C3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5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E23-8AF4-40A5-96A0-C9DECC35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0950F-F99A-49FC-8AD0-007485EF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A7A7B-8ECC-4E75-A1D4-E4187A07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C263F-F3BA-490F-BB45-0153AE6C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6E6ED-2663-411F-A25C-4D682427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201FE-BE35-43A8-A23D-7909F74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A09AA-9691-41DA-B4F1-26072C2B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1BCF-9F2D-4A0F-A08D-F9546772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E027-61BB-43C9-815D-78AFE978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C955-9396-408C-B48B-1AB0F53FC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4FDD-9994-407B-A958-8E50F1C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BB25-DE94-4D8F-B4CB-B98391B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85E1-5B68-4927-9959-1142AD2C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C378-7A21-46E6-BE2F-AC036694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0A42A-76E9-4F8B-8CA3-711C8DAAF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2803-DA60-476A-9165-1B862CFF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CED13-92DA-4BB7-A5CF-AD04517C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27EE-B94D-4183-8EDB-F6A71B1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C0A3A-69A4-44B8-A371-457037F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FD670-16D5-46E2-8F66-10E26956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71940-3240-4C86-ABDF-7DFB1622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85BB-701D-4A69-A8CB-1D49376F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EFB1-B338-47EF-8226-2164C6194D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DEF1-FFAA-402D-BAA3-D6E6A8E30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AAF8-2DBF-4A8F-85B1-D0470FCD9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4F4E-AE36-4A18-8A98-59BFF167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7E178D3-3904-4881-8687-1F3131D47926}"/>
              </a:ext>
            </a:extLst>
          </p:cNvPr>
          <p:cNvSpPr/>
          <p:nvPr/>
        </p:nvSpPr>
        <p:spPr>
          <a:xfrm>
            <a:off x="3932808" y="3879542"/>
            <a:ext cx="3879541" cy="72131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55F04-1589-4807-9C06-A4B9F94D4D3C}"/>
              </a:ext>
            </a:extLst>
          </p:cNvPr>
          <p:cNvSpPr/>
          <p:nvPr/>
        </p:nvSpPr>
        <p:spPr>
          <a:xfrm>
            <a:off x="6676007" y="5175681"/>
            <a:ext cx="1136342" cy="5060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91A340-266B-4A9C-ABA3-074E3D3C5DC9}"/>
              </a:ext>
            </a:extLst>
          </p:cNvPr>
          <p:cNvCxnSpPr>
            <a:endCxn id="33" idx="0"/>
          </p:cNvCxnSpPr>
          <p:nvPr/>
        </p:nvCxnSpPr>
        <p:spPr>
          <a:xfrm>
            <a:off x="7244178" y="4616388"/>
            <a:ext cx="0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DA2FE-F9AF-4120-8B74-C00105006C16}"/>
              </a:ext>
            </a:extLst>
          </p:cNvPr>
          <p:cNvSpPr txBox="1"/>
          <p:nvPr/>
        </p:nvSpPr>
        <p:spPr>
          <a:xfrm>
            <a:off x="5440680" y="4055531"/>
            <a:ext cx="129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TIVA 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5677B9-7EA0-49F7-B93D-2ED47A9F68D5}"/>
              </a:ext>
            </a:extLst>
          </p:cNvPr>
          <p:cNvSpPr txBox="1"/>
          <p:nvPr/>
        </p:nvSpPr>
        <p:spPr>
          <a:xfrm>
            <a:off x="6975514" y="52440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A6AAC8-8AAE-480C-9F29-AB634BE8F710}"/>
              </a:ext>
            </a:extLst>
          </p:cNvPr>
          <p:cNvSpPr/>
          <p:nvPr/>
        </p:nvSpPr>
        <p:spPr>
          <a:xfrm>
            <a:off x="3932808" y="2880360"/>
            <a:ext cx="3879541" cy="853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399D7C-525C-4BF0-8712-4E772D9D97EA}"/>
              </a:ext>
            </a:extLst>
          </p:cNvPr>
          <p:cNvSpPr txBox="1"/>
          <p:nvPr/>
        </p:nvSpPr>
        <p:spPr>
          <a:xfrm>
            <a:off x="2717454" y="3043327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MCAL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1E26CC-11D6-4D87-8EC1-11C5046E0DA5}"/>
              </a:ext>
            </a:extLst>
          </p:cNvPr>
          <p:cNvSpPr/>
          <p:nvPr/>
        </p:nvSpPr>
        <p:spPr>
          <a:xfrm>
            <a:off x="4128354" y="3043104"/>
            <a:ext cx="91135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IntCtrl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B89F61-558D-4B16-B92A-D1F2F47C9D95}"/>
              </a:ext>
            </a:extLst>
          </p:cNvPr>
          <p:cNvSpPr/>
          <p:nvPr/>
        </p:nvSpPr>
        <p:spPr>
          <a:xfrm>
            <a:off x="5195154" y="3043104"/>
            <a:ext cx="66446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C742D9-79E5-4348-9280-1DDC7A92400C}"/>
              </a:ext>
            </a:extLst>
          </p:cNvPr>
          <p:cNvSpPr/>
          <p:nvPr/>
        </p:nvSpPr>
        <p:spPr>
          <a:xfrm>
            <a:off x="6027583" y="3043104"/>
            <a:ext cx="66446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Dio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F19B86-C30E-49AB-8B46-F1330C69EC9C}"/>
              </a:ext>
            </a:extLst>
          </p:cNvPr>
          <p:cNvSpPr/>
          <p:nvPr/>
        </p:nvSpPr>
        <p:spPr>
          <a:xfrm>
            <a:off x="6847495" y="3029935"/>
            <a:ext cx="79688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C05FB3-8901-494E-B464-39056E789E4C}"/>
              </a:ext>
            </a:extLst>
          </p:cNvPr>
          <p:cNvSpPr/>
          <p:nvPr/>
        </p:nvSpPr>
        <p:spPr>
          <a:xfrm>
            <a:off x="3932808" y="1810512"/>
            <a:ext cx="3879541" cy="924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4C82C7-05B0-4404-B855-43FF7B7DE68E}"/>
              </a:ext>
            </a:extLst>
          </p:cNvPr>
          <p:cNvSpPr/>
          <p:nvPr/>
        </p:nvSpPr>
        <p:spPr>
          <a:xfrm>
            <a:off x="4128354" y="1987296"/>
            <a:ext cx="2254158" cy="536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 by software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90265D-3F61-45AF-9EE6-F17F3F44325E}"/>
              </a:ext>
            </a:extLst>
          </p:cNvPr>
          <p:cNvCxnSpPr/>
          <p:nvPr/>
        </p:nvCxnSpPr>
        <p:spPr>
          <a:xfrm>
            <a:off x="5440680" y="2523744"/>
            <a:ext cx="0" cy="506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04D5B-7208-4574-8228-119CE19488A8}"/>
              </a:ext>
            </a:extLst>
          </p:cNvPr>
          <p:cNvCxnSpPr/>
          <p:nvPr/>
        </p:nvCxnSpPr>
        <p:spPr>
          <a:xfrm>
            <a:off x="6150864" y="2523744"/>
            <a:ext cx="0" cy="50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4EF330-50EC-4447-9D4A-5C0D03E2CA03}"/>
              </a:ext>
            </a:extLst>
          </p:cNvPr>
          <p:cNvSpPr txBox="1"/>
          <p:nvPr/>
        </p:nvSpPr>
        <p:spPr>
          <a:xfrm>
            <a:off x="2840736" y="2029968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2863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HTI20130363</dc:creator>
  <cp:lastModifiedBy>HTI20130363</cp:lastModifiedBy>
  <cp:revision>1</cp:revision>
  <dcterms:created xsi:type="dcterms:W3CDTF">2022-08-09T01:06:54Z</dcterms:created>
  <dcterms:modified xsi:type="dcterms:W3CDTF">2022-08-09T01:22:52Z</dcterms:modified>
</cp:coreProperties>
</file>