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59" r:id="rId4"/>
    <p:sldId id="296" r:id="rId5"/>
    <p:sldId id="267" r:id="rId6"/>
    <p:sldId id="297" r:id="rId7"/>
    <p:sldId id="298" r:id="rId8"/>
    <p:sldId id="264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Squada One" panose="020B0604020202020204" charset="0"/>
      <p:regular r:id="rId15"/>
    </p:embeddedFont>
    <p:embeddedFont>
      <p:font typeface="Barlow Condensed SemiBold" panose="00000706000000000000" pitchFamily="2" charset="0"/>
      <p:bold r:id="rId16"/>
      <p:boldItalic r:id="rId17"/>
    </p:embeddedFont>
    <p:embeddedFont>
      <p:font typeface="Roboto Slab Regular" pitchFamily="2" charset="0"/>
      <p:regular r:id="rId18"/>
      <p:bold r:id="rId19"/>
    </p:embeddedFont>
    <p:embeddedFont>
      <p:font typeface="Ubuntu Condensed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4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fa156e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fa156e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fa156ea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fa156ea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ed61726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ed61726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ed61726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ed61726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88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ed61726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ed61726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98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ed617260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ed617260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gradFill>
          <a:gsLst>
            <a:gs pos="0">
              <a:schemeClr val="lt1"/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0" y="4587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-14709" y="2763657"/>
            <a:ext cx="9158709" cy="2283509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91" y="2612238"/>
            <a:ext cx="9158709" cy="2006650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095FF">
                  <a:alpha val="41568"/>
                </a:srgbClr>
              </a:gs>
              <a:gs pos="100000">
                <a:srgbClr val="01F9C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 flipH="1">
            <a:off x="930125" y="1566300"/>
            <a:ext cx="43047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 flipH="1">
            <a:off x="1158125" y="2059050"/>
            <a:ext cx="38487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-14850" y="2729539"/>
            <a:ext cx="9158709" cy="1772038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1F9C0">
                  <a:alpha val="4000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1_1_1">
    <p:bg>
      <p:bgPr>
        <a:gradFill>
          <a:gsLst>
            <a:gs pos="0">
              <a:schemeClr val="lt1"/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0" y="0"/>
            <a:ext cx="9144000" cy="26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ctrTitle"/>
          </p:nvPr>
        </p:nvSpPr>
        <p:spPr>
          <a:xfrm flipH="1">
            <a:off x="2226313" y="1780075"/>
            <a:ext cx="4691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5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 rtl="0">
              <a:buNone/>
              <a:defRPr sz="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2970913" y="3045725"/>
            <a:ext cx="3202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CUSTOM">
    <p:bg>
      <p:bgPr>
        <a:gradFill>
          <a:gsLst>
            <a:gs pos="0">
              <a:schemeClr val="lt1"/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1184100" y="1107250"/>
            <a:ext cx="67947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ctrTitle"/>
          </p:nvPr>
        </p:nvSpPr>
        <p:spPr>
          <a:xfrm flipH="1">
            <a:off x="1521851" y="1744050"/>
            <a:ext cx="2919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1"/>
          </p:nvPr>
        </p:nvSpPr>
        <p:spPr>
          <a:xfrm>
            <a:off x="4632975" y="2416050"/>
            <a:ext cx="2751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IMAGE 2">
  <p:cSld name="CUSTOM_2">
    <p:bg>
      <p:bgPr>
        <a:gradFill>
          <a:gsLst>
            <a:gs pos="0">
              <a:schemeClr val="lt1"/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"/>
          <p:cNvSpPr/>
          <p:nvPr/>
        </p:nvSpPr>
        <p:spPr>
          <a:xfrm flipH="1">
            <a:off x="1184100" y="1107250"/>
            <a:ext cx="67947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ctrTitle"/>
          </p:nvPr>
        </p:nvSpPr>
        <p:spPr>
          <a:xfrm>
            <a:off x="4722049" y="1744050"/>
            <a:ext cx="2919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subTitle" idx="1"/>
          </p:nvPr>
        </p:nvSpPr>
        <p:spPr>
          <a:xfrm flipH="1">
            <a:off x="1778025" y="2416050"/>
            <a:ext cx="2751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4">
    <p:bg>
      <p:bgPr>
        <a:noFill/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TITLE_ONLY_1_1_2">
    <p:bg>
      <p:bgPr>
        <a:gradFill>
          <a:gsLst>
            <a:gs pos="0">
              <a:schemeClr val="lt1"/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TITLE_ONLY_1_1_1">
    <p:bg>
      <p:bgPr>
        <a:gradFill>
          <a:gsLst>
            <a:gs pos="0">
              <a:schemeClr val="lt1"/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 rot="10800000" flipH="1">
            <a:off x="-9450" y="12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0" y="1606125"/>
            <a:ext cx="4138800" cy="3780300"/>
          </a:xfrm>
          <a:prstGeom prst="round1Rect">
            <a:avLst>
              <a:gd name="adj" fmla="val 50000"/>
            </a:avLst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714675" y="3256275"/>
            <a:ext cx="24333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ctrTitle"/>
          </p:nvPr>
        </p:nvSpPr>
        <p:spPr>
          <a:xfrm>
            <a:off x="692700" y="1606125"/>
            <a:ext cx="27534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●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○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■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●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○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■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●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"/>
              <a:buChar char="○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Muli"/>
              <a:buChar char="■"/>
              <a:defRPr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61" r:id="rId5"/>
    <p:sldLayoutId id="2147483662" r:id="rId6"/>
    <p:sldLayoutId id="214748366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ctrTitle"/>
          </p:nvPr>
        </p:nvSpPr>
        <p:spPr>
          <a:xfrm flipH="1">
            <a:off x="809075" y="1947300"/>
            <a:ext cx="4546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 smtClean="0">
                <a:latin typeface="Barlow Condensed SemiBold" panose="00000706000000000000" pitchFamily="2" charset="0"/>
              </a:rPr>
              <a:t>CARE </a:t>
            </a:r>
            <a:br>
              <a:rPr lang="es" sz="5400" dirty="0" smtClean="0">
                <a:latin typeface="Barlow Condensed SemiBold" panose="00000706000000000000" pitchFamily="2" charset="0"/>
              </a:rPr>
            </a:br>
            <a:r>
              <a:rPr lang="es" sz="5400" dirty="0" smtClean="0">
                <a:latin typeface="Barlow Condensed SemiBold" panose="00000706000000000000" pitchFamily="2" charset="0"/>
              </a:rPr>
              <a:t>BOT</a:t>
            </a:r>
            <a:endParaRPr sz="5400" dirty="0">
              <a:latin typeface="Barlow Condensed SemiBold" panose="00000706000000000000" pitchFamily="2" charset="0"/>
              <a:sym typeface="Ubuntu Condensed"/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"/>
          </p:nvPr>
        </p:nvSpPr>
        <p:spPr>
          <a:xfrm flipH="1">
            <a:off x="1158125" y="2440050"/>
            <a:ext cx="38487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A virtual doctor under your service!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t="807" b="47768"/>
          <a:stretch/>
        </p:blipFill>
        <p:spPr>
          <a:xfrm>
            <a:off x="0" y="0"/>
            <a:ext cx="9144000" cy="26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150" y="-31260"/>
            <a:ext cx="9143700" cy="2676300"/>
          </a:xfrm>
          <a:prstGeom prst="rect">
            <a:avLst/>
          </a:prstGeom>
          <a:solidFill>
            <a:srgbClr val="FFFFFF">
              <a:alpha val="5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ctrTitle"/>
          </p:nvPr>
        </p:nvSpPr>
        <p:spPr>
          <a:xfrm flipH="1">
            <a:off x="2226313" y="1780075"/>
            <a:ext cx="4691400" cy="58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</a:rPr>
              <a:t>INTRODUCTION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2"/>
          </p:nvPr>
        </p:nvSpPr>
        <p:spPr>
          <a:xfrm>
            <a:off x="2970912" y="3045724"/>
            <a:ext cx="3408867" cy="927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  <a:latin typeface="Georgia" panose="02040502050405020303" pitchFamily="18" charset="0"/>
              </a:rPr>
              <a:t>it`s noticeable that the medical field has achieved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Georgia" panose="02040502050405020303" pitchFamily="18" charset="0"/>
              </a:rPr>
              <a:t>Great progress in the latest decades as health is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  <a:latin typeface="Georgia" panose="02040502050405020303" pitchFamily="18" charset="0"/>
              </a:rPr>
              <a:t>The most valuable gift anyone will ever have and one</a:t>
            </a:r>
          </a:p>
          <a:p>
            <a:pPr marL="0" lvl="0" indent="0"/>
            <a:r>
              <a:rPr lang="en-US" dirty="0" smtClean="0">
                <a:latin typeface="Georgia" panose="02040502050405020303" pitchFamily="18" charset="0"/>
              </a:rPr>
              <a:t>Of the great challenges concerning that field is disease diagnosing </a:t>
            </a:r>
            <a:r>
              <a:rPr lang="en-US" dirty="0">
                <a:latin typeface="Georgia" panose="02040502050405020303" pitchFamily="18" charset="0"/>
              </a:rPr>
              <a:t>and Appropriate </a:t>
            </a:r>
            <a:r>
              <a:rPr lang="en-US" dirty="0" smtClean="0">
                <a:latin typeface="Georgia" panose="02040502050405020303" pitchFamily="18" charset="0"/>
              </a:rPr>
              <a:t>treatment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n-US" dirty="0" smtClean="0">
              <a:solidFill>
                <a:srgbClr val="434343"/>
              </a:solidFill>
              <a:latin typeface="Georgia" panose="02040502050405020303" pitchFamily="18" charset="0"/>
            </a:endParaRPr>
          </a:p>
        </p:txBody>
      </p:sp>
      <p:sp>
        <p:nvSpPr>
          <p:cNvPr id="199" name="Google Shape;199;p22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ctrTitle"/>
          </p:nvPr>
        </p:nvSpPr>
        <p:spPr>
          <a:xfrm flipH="1">
            <a:off x="1521851" y="1744050"/>
            <a:ext cx="2919000" cy="165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34343"/>
                </a:solidFill>
              </a:rPr>
              <a:t>CARE BOT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1"/>
          </p:nvPr>
        </p:nvSpPr>
        <p:spPr>
          <a:xfrm>
            <a:off x="4440851" y="1744050"/>
            <a:ext cx="2923963" cy="9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we`re introducing an artificial intelligence model that acts as a doctor-assistant helping him in diagnosing process </a:t>
            </a:r>
            <a:r>
              <a:rPr lang="en-US" dirty="0" smtClean="0"/>
              <a:t>to cut the chances of the misleading diagnose which leads to an inappropriate treatment.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PHASES OF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09862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subTitle" idx="1"/>
          </p:nvPr>
        </p:nvSpPr>
        <p:spPr>
          <a:xfrm>
            <a:off x="199668" y="3371888"/>
            <a:ext cx="3723166" cy="737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Model acts as a listener to the conversation between the doctor and the patient and record it in order to send it to the process phase.</a:t>
            </a:r>
            <a:endParaRPr dirty="0"/>
          </a:p>
        </p:txBody>
      </p:sp>
      <p:sp>
        <p:nvSpPr>
          <p:cNvPr id="335" name="Google Shape;335;p31"/>
          <p:cNvSpPr txBox="1">
            <a:spLocks noGrp="1"/>
          </p:cNvSpPr>
          <p:nvPr>
            <p:ph type="ctrTitle"/>
          </p:nvPr>
        </p:nvSpPr>
        <p:spPr>
          <a:xfrm>
            <a:off x="0" y="1469491"/>
            <a:ext cx="4615024" cy="165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Phase 1 : Conversation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subTitle" idx="1"/>
          </p:nvPr>
        </p:nvSpPr>
        <p:spPr>
          <a:xfrm>
            <a:off x="199668" y="3371888"/>
            <a:ext cx="3723166" cy="737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recorded conversation is passed to the model </a:t>
            </a:r>
            <a:r>
              <a:rPr lang="en-US" dirty="0" smtClean="0"/>
              <a:t>to apply deep analysis on the given symptoms in order to get a correct diagnose.</a:t>
            </a:r>
            <a:endParaRPr dirty="0"/>
          </a:p>
        </p:txBody>
      </p:sp>
      <p:sp>
        <p:nvSpPr>
          <p:cNvPr id="335" name="Google Shape;335;p31"/>
          <p:cNvSpPr txBox="1">
            <a:spLocks noGrp="1"/>
          </p:cNvSpPr>
          <p:nvPr>
            <p:ph type="ctrTitle"/>
          </p:nvPr>
        </p:nvSpPr>
        <p:spPr>
          <a:xfrm>
            <a:off x="0" y="1469491"/>
            <a:ext cx="4615024" cy="165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Phase 2 : Processing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72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subTitle" idx="1"/>
          </p:nvPr>
        </p:nvSpPr>
        <p:spPr>
          <a:xfrm>
            <a:off x="199668" y="3371888"/>
            <a:ext cx="3723166" cy="737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model produces a full report which includes the diagnose , appropriate treatment &amp; any other related advices.</a:t>
            </a:r>
            <a:endParaRPr dirty="0"/>
          </a:p>
        </p:txBody>
      </p:sp>
      <p:sp>
        <p:nvSpPr>
          <p:cNvPr id="335" name="Google Shape;335;p31"/>
          <p:cNvSpPr txBox="1">
            <a:spLocks noGrp="1"/>
          </p:cNvSpPr>
          <p:nvPr>
            <p:ph type="ctrTitle"/>
          </p:nvPr>
        </p:nvSpPr>
        <p:spPr>
          <a:xfrm>
            <a:off x="0" y="1469491"/>
            <a:ext cx="4615024" cy="165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Phase 3 : Output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0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0" y="495695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AEAEA">
                  <a:alpha val="4352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494" y="1639547"/>
            <a:ext cx="3481425" cy="1974358"/>
          </a:xfrm>
        </p:spPr>
        <p:txBody>
          <a:bodyPr/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Cen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175</Words>
  <Application>Microsoft Office PowerPoint</Application>
  <PresentationFormat>On-screen Show (16:9)</PresentationFormat>
  <Paragraphs>19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Georgia</vt:lpstr>
      <vt:lpstr>Squada One</vt:lpstr>
      <vt:lpstr>Muli</vt:lpstr>
      <vt:lpstr>Arial</vt:lpstr>
      <vt:lpstr>Barlow Condensed SemiBold</vt:lpstr>
      <vt:lpstr>Roboto Slab Regular</vt:lpstr>
      <vt:lpstr>Ubuntu Condensed</vt:lpstr>
      <vt:lpstr>Healthcare Center by Slidesgo</vt:lpstr>
      <vt:lpstr>CARE  BOT</vt:lpstr>
      <vt:lpstr>INTRODUCTION</vt:lpstr>
      <vt:lpstr>CARE BOT</vt:lpstr>
      <vt:lpstr>PHASES OF THE PROJECT</vt:lpstr>
      <vt:lpstr>Phase 1 : Conversation </vt:lpstr>
      <vt:lpstr>Phase 2 : Processing </vt:lpstr>
      <vt:lpstr>Phase 3 : Output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 BOT</dc:title>
  <dc:creator>mohamed elkholy</dc:creator>
  <cp:lastModifiedBy>mohamed elkholy</cp:lastModifiedBy>
  <cp:revision>6</cp:revision>
  <dcterms:modified xsi:type="dcterms:W3CDTF">2020-12-26T20:19:30Z</dcterms:modified>
</cp:coreProperties>
</file>