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68" r:id="rId3"/>
    <p:sldId id="274" r:id="rId4"/>
    <p:sldId id="276" r:id="rId5"/>
    <p:sldId id="270" r:id="rId6"/>
    <p:sldId id="275" r:id="rId7"/>
    <p:sldId id="261" r:id="rId8"/>
    <p:sldId id="267" r:id="rId9"/>
    <p:sldId id="277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6" d="100"/>
          <a:sy n="76" d="100"/>
        </p:scale>
        <p:origin x="72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22-Mar-25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22-Mar-25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22-Mar-25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22-Mar-25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458200" cy="3177380"/>
          </a:xfrm>
        </p:spPr>
        <p:txBody>
          <a:bodyPr/>
          <a:lstStyle/>
          <a:p>
            <a:r>
              <a:rPr lang="en-US" dirty="0"/>
              <a:t>Power APP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458200" cy="3177380"/>
          </a:xfrm>
        </p:spPr>
        <p:txBody>
          <a:bodyPr/>
          <a:lstStyle/>
          <a:p>
            <a:r>
              <a:rPr lang="en-US" dirty="0"/>
              <a:t>Power BI Report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458200" cy="3177380"/>
          </a:xfrm>
        </p:spPr>
        <p:txBody>
          <a:bodyPr/>
          <a:lstStyle/>
          <a:p>
            <a:r>
              <a:rPr lang="en-US" dirty="0"/>
              <a:t>Demo Video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local 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40310"/>
            <a:ext cx="7772400" cy="3177380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2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839200" cy="3177380"/>
          </a:xfrm>
        </p:spPr>
        <p:txBody>
          <a:bodyPr/>
          <a:lstStyle/>
          <a:p>
            <a:r>
              <a:rPr lang="en-US" dirty="0"/>
              <a:t>Data Insight Queries local 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458200" cy="3177380"/>
          </a:xfrm>
        </p:spPr>
        <p:txBody>
          <a:bodyPr/>
          <a:lstStyle/>
          <a:p>
            <a:r>
              <a:rPr lang="en-US" dirty="0"/>
              <a:t>Azure SQL Server Deploy DB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839200" cy="3177380"/>
          </a:xfrm>
        </p:spPr>
        <p:txBody>
          <a:bodyPr/>
          <a:lstStyle/>
          <a:p>
            <a:r>
              <a:rPr lang="en-US" dirty="0"/>
              <a:t>Queries Azure SQL Server 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Data </a:t>
            </a:r>
            <a:r>
              <a:rPr lang="en-US" dirty="0" err="1"/>
              <a:t>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ML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1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8458200" cy="3177380"/>
          </a:xfrm>
        </p:spPr>
        <p:txBody>
          <a:bodyPr/>
          <a:lstStyle/>
          <a:p>
            <a:r>
              <a:rPr lang="en-US" dirty="0"/>
              <a:t>Power BI Desktop </a:t>
            </a:r>
            <a:r>
              <a:rPr lang="en-US" dirty="0" err="1"/>
              <a:t>Dashbord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203</TotalTime>
  <Words>43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Franklin Gothic Medium</vt:lpstr>
      <vt:lpstr>Medical Design 16x9</vt:lpstr>
      <vt:lpstr>Data Generated</vt:lpstr>
      <vt:lpstr>SQL Server local DB</vt:lpstr>
      <vt:lpstr>Database Schema</vt:lpstr>
      <vt:lpstr>Data Insight Queries local DB</vt:lpstr>
      <vt:lpstr>Azure SQL Server Deploy DB </vt:lpstr>
      <vt:lpstr>Queries Azure SQL Server DB</vt:lpstr>
      <vt:lpstr>Automated ML</vt:lpstr>
      <vt:lpstr>Power BI Desktop</vt:lpstr>
      <vt:lpstr>Power BI Desktop Dashbord</vt:lpstr>
      <vt:lpstr>Power APP Design</vt:lpstr>
      <vt:lpstr>Power BI Report</vt:lpstr>
      <vt:lpstr>Demo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Abdelrazek</dc:creator>
  <cp:lastModifiedBy>Abdelrazek</cp:lastModifiedBy>
  <cp:revision>12</cp:revision>
  <dcterms:created xsi:type="dcterms:W3CDTF">2025-03-22T06:34:44Z</dcterms:created>
  <dcterms:modified xsi:type="dcterms:W3CDTF">2025-03-22T10:49:05Z</dcterms:modified>
</cp:coreProperties>
</file>