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225145" y="795600"/>
            <a:ext cx="1918854" cy="4182218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We can see in first place came </a:t>
            </a: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to have the most customers spending money with total </a:t>
            </a: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523.06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money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And in the other side </a:t>
            </a:r>
            <a:r>
              <a:rPr lang="en-US" sz="16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Spain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came in end of </a:t>
            </a:r>
            <a:r>
              <a:rPr lang="en-US" sz="16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list </a:t>
            </a:r>
            <a:endParaRPr sz="16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is the country with most spend money ?</a:t>
            </a: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2552"/>
            <a:ext cx="7162800" cy="418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718314" y="881270"/>
            <a:ext cx="3137203" cy="3802904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We can see that </a:t>
            </a:r>
            <a:r>
              <a:rPr lang="en-US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Steve Harris </a:t>
            </a:r>
            <a:r>
              <a:rPr lang="en-US" sz="16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came in the first place 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of The most </a:t>
            </a:r>
            <a:r>
              <a:rPr lang="en-US" sz="16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productive </a:t>
            </a:r>
            <a:r>
              <a:rPr lang="en-US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songs</a:t>
            </a:r>
            <a:r>
              <a:rPr lang="ar-EG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by produce </a:t>
            </a:r>
            <a:r>
              <a:rPr lang="en-US" sz="1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193 playlist</a:t>
            </a:r>
            <a:endParaRPr sz="16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first ten composers ?</a:t>
            </a:r>
            <a:endParaRPr lang="en-US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270"/>
            <a:ext cx="5612296" cy="380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7999" y="785739"/>
            <a:ext cx="2176421" cy="381033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We can see that </a:t>
            </a: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Greatest Hits 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came in the first place for the list of best </a:t>
            </a:r>
            <a:r>
              <a:rPr lang="en-US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ten selling albums with </a:t>
            </a:r>
            <a:r>
              <a:rPr lang="en-US" sz="18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372.51$</a:t>
            </a:r>
            <a:endParaRPr sz="18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-159929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ten selling </a:t>
            </a: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albums ?</a:t>
            </a: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85738"/>
            <a:ext cx="6798365" cy="381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324600" y="961965"/>
            <a:ext cx="2424899" cy="3773751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 can see that </a:t>
            </a:r>
            <a:r>
              <a:rPr lang="en" sz="18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jane</a:t>
            </a:r>
            <a:r>
              <a:rPr lang="en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is the best emplyee by making  </a:t>
            </a:r>
            <a:r>
              <a:rPr lang="en" sz="18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146 sales operation</a:t>
            </a:r>
            <a:r>
              <a:rPr lang="en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with total </a:t>
            </a:r>
            <a:r>
              <a:rPr lang="en" sz="18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833.04$</a:t>
            </a:r>
            <a:endParaRPr sz="18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best employee ?</a:t>
            </a:r>
            <a:endParaRPr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" y="961965"/>
            <a:ext cx="6212362" cy="3773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124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What is the country with most spend money ?</vt:lpstr>
      <vt:lpstr>  What is the first ten composers ?</vt:lpstr>
      <vt:lpstr>  What is the best ten selling albums ?</vt:lpstr>
      <vt:lpstr>What is the best employee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abdelrazek rizk</dc:creator>
  <cp:lastModifiedBy>abdelrazek rizk</cp:lastModifiedBy>
  <cp:revision>19</cp:revision>
  <dcterms:modified xsi:type="dcterms:W3CDTF">2018-10-15T19:51:29Z</dcterms:modified>
</cp:coreProperties>
</file>