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6" r:id="rId5"/>
    <p:sldId id="263" r:id="rId6"/>
    <p:sldId id="265" r:id="rId7"/>
    <p:sldId id="264" r:id="rId8"/>
    <p:sldId id="260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F324-27F2-45C6-BB5C-65E9B6A05E6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DEC6-76C5-47F5-9B1B-C13B8AA9B0C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54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F324-27F2-45C6-BB5C-65E9B6A05E6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DEC6-76C5-47F5-9B1B-C13B8AA9B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7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F324-27F2-45C6-BB5C-65E9B6A05E6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DEC6-76C5-47F5-9B1B-C13B8AA9B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47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F324-27F2-45C6-BB5C-65E9B6A05E6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DEC6-76C5-47F5-9B1B-C13B8AA9B0C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4472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F324-27F2-45C6-BB5C-65E9B6A05E6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DEC6-76C5-47F5-9B1B-C13B8AA9B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54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F324-27F2-45C6-BB5C-65E9B6A05E6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DEC6-76C5-47F5-9B1B-C13B8AA9B0C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0395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F324-27F2-45C6-BB5C-65E9B6A05E6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DEC6-76C5-47F5-9B1B-C13B8AA9B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8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F324-27F2-45C6-BB5C-65E9B6A05E6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DEC6-76C5-47F5-9B1B-C13B8AA9B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20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F324-27F2-45C6-BB5C-65E9B6A05E6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DEC6-76C5-47F5-9B1B-C13B8AA9B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56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F324-27F2-45C6-BB5C-65E9B6A05E6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DEC6-76C5-47F5-9B1B-C13B8AA9B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7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F324-27F2-45C6-BB5C-65E9B6A05E6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DEC6-76C5-47F5-9B1B-C13B8AA9B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8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F324-27F2-45C6-BB5C-65E9B6A05E6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DEC6-76C5-47F5-9B1B-C13B8AA9B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2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F324-27F2-45C6-BB5C-65E9B6A05E6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DEC6-76C5-47F5-9B1B-C13B8AA9B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5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F324-27F2-45C6-BB5C-65E9B6A05E6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DEC6-76C5-47F5-9B1B-C13B8AA9B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87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F324-27F2-45C6-BB5C-65E9B6A05E6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DEC6-76C5-47F5-9B1B-C13B8AA9B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3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F324-27F2-45C6-BB5C-65E9B6A05E6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DEC6-76C5-47F5-9B1B-C13B8AA9B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8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F324-27F2-45C6-BB5C-65E9B6A05E6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DEC6-76C5-47F5-9B1B-C13B8AA9B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5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1FBF324-27F2-45C6-BB5C-65E9B6A05E6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E1EDEC6-76C5-47F5-9B1B-C13B8AA9B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336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2E13F8A-7CE8-4E5D-9A2D-DCDBF318A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463" y="84925"/>
            <a:ext cx="6596108" cy="67730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03E560-55BC-4FDE-A3B3-B6C6A9DC5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3451" y="4580876"/>
            <a:ext cx="6812132" cy="126478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 </a:t>
            </a:r>
            <a:r>
              <a:rPr lang="en-US" sz="6000" dirty="0" err="1">
                <a:solidFill>
                  <a:schemeClr val="accent1"/>
                </a:solidFill>
              </a:rPr>
              <a:t>GuardDuty</a:t>
            </a:r>
            <a:r>
              <a:rPr lang="en-US" sz="6000" dirty="0">
                <a:solidFill>
                  <a:schemeClr val="accent1"/>
                </a:solidFill>
              </a:rPr>
              <a:t> Eye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54DA2-2F8A-4763-B112-29B163A89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1463" y="6043188"/>
            <a:ext cx="6897947" cy="61728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Secure us in our dangerous world</a:t>
            </a:r>
          </a:p>
        </p:txBody>
      </p:sp>
    </p:spTree>
    <p:extLst>
      <p:ext uri="{BB962C8B-B14F-4D97-AF65-F5344CB8AC3E}">
        <p14:creationId xmlns:p14="http://schemas.microsoft.com/office/powerpoint/2010/main" val="77614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C5098-0024-4EF6-B21C-809A57AF4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9114"/>
            <a:ext cx="10515600" cy="360826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Building a Computer Vision Model to Detect Harmful Situations in school cam 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A52F0B-2337-4557-BC06-F7E59926D799}"/>
              </a:ext>
            </a:extLst>
          </p:cNvPr>
          <p:cNvSpPr txBox="1"/>
          <p:nvPr/>
        </p:nvSpPr>
        <p:spPr>
          <a:xfrm>
            <a:off x="1652726" y="1296140"/>
            <a:ext cx="8886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AI Camera Detection System</a:t>
            </a:r>
          </a:p>
        </p:txBody>
      </p:sp>
    </p:spTree>
    <p:extLst>
      <p:ext uri="{BB962C8B-B14F-4D97-AF65-F5344CB8AC3E}">
        <p14:creationId xmlns:p14="http://schemas.microsoft.com/office/powerpoint/2010/main" val="3707992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D223E0-7443-41BA-A02C-E81D445691E0}"/>
              </a:ext>
            </a:extLst>
          </p:cNvPr>
          <p:cNvSpPr txBox="1"/>
          <p:nvPr/>
        </p:nvSpPr>
        <p:spPr>
          <a:xfrm>
            <a:off x="1198485" y="834501"/>
            <a:ext cx="83805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6000" b="1" dirty="0"/>
              <a:t>Bullying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CC7513-B89A-4CBD-946B-34C81C3E5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01" y="1850164"/>
            <a:ext cx="7248618" cy="482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51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D223E0-7443-41BA-A02C-E81D445691E0}"/>
              </a:ext>
            </a:extLst>
          </p:cNvPr>
          <p:cNvSpPr txBox="1"/>
          <p:nvPr/>
        </p:nvSpPr>
        <p:spPr>
          <a:xfrm>
            <a:off x="1198485" y="834501"/>
            <a:ext cx="83805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6000" b="1" dirty="0"/>
              <a:t>Holding-Gun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25DAE7-5367-458E-84E0-344F308CC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059" y="2069015"/>
            <a:ext cx="7620000" cy="428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69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D223E0-7443-41BA-A02C-E81D445691E0}"/>
              </a:ext>
            </a:extLst>
          </p:cNvPr>
          <p:cNvSpPr txBox="1"/>
          <p:nvPr/>
        </p:nvSpPr>
        <p:spPr>
          <a:xfrm>
            <a:off x="1278384" y="834501"/>
            <a:ext cx="83006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6000" b="1" dirty="0"/>
              <a:t>Fighting-Arm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860883-3C68-4A95-86DF-A97D55ABC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921" y="1706732"/>
            <a:ext cx="7554157" cy="508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1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D223E0-7443-41BA-A02C-E81D445691E0}"/>
              </a:ext>
            </a:extLst>
          </p:cNvPr>
          <p:cNvSpPr txBox="1"/>
          <p:nvPr/>
        </p:nvSpPr>
        <p:spPr>
          <a:xfrm>
            <a:off x="1198485" y="834501"/>
            <a:ext cx="83805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6000" b="1" dirty="0"/>
              <a:t>Hidden-Gun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6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C915E9-0019-4CFD-B18A-3E9B1AEEE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152" y="1803997"/>
            <a:ext cx="7482396" cy="441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7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D223E0-7443-41BA-A02C-E81D445691E0}"/>
              </a:ext>
            </a:extLst>
          </p:cNvPr>
          <p:cNvSpPr txBox="1"/>
          <p:nvPr/>
        </p:nvSpPr>
        <p:spPr>
          <a:xfrm>
            <a:off x="1198485" y="834501"/>
            <a:ext cx="83805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6000" b="1" dirty="0"/>
              <a:t>Ground-Wrestling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DE51B9-D53F-4EBB-815F-6B7F4BD7A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006" y="2077893"/>
            <a:ext cx="7620000" cy="428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3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0A324B-2BA6-4331-8D40-1B12BC1D60FA}"/>
              </a:ext>
            </a:extLst>
          </p:cNvPr>
          <p:cNvSpPr txBox="1"/>
          <p:nvPr/>
        </p:nvSpPr>
        <p:spPr>
          <a:xfrm>
            <a:off x="973584" y="2343705"/>
            <a:ext cx="102448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Stop Kids From Replicating Unsafe Behaviors</a:t>
            </a:r>
          </a:p>
        </p:txBody>
      </p:sp>
      <p:pic>
        <p:nvPicPr>
          <p:cNvPr id="4" name="Graphic 3" descr="Stop sign">
            <a:extLst>
              <a:ext uri="{FF2B5EF4-FFF2-40B4-BE49-F238E27FC236}">
                <a16:creationId xmlns:a16="http://schemas.microsoft.com/office/drawing/2014/main" id="{EFD2EC08-0D4E-4E74-A2E0-9A9EE935F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8585" y="4098031"/>
            <a:ext cx="2502024" cy="250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48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5E79B-7FE5-4DCB-81BD-19B911657D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B6C67A-0ADD-4C05-B5B6-D08B5516D4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            https://abdelrazekrizk.github.io/</a:t>
            </a:r>
          </a:p>
        </p:txBody>
      </p:sp>
      <p:pic>
        <p:nvPicPr>
          <p:cNvPr id="5" name="Graphic 4" descr="Earth Globe   Asia">
            <a:extLst>
              <a:ext uri="{FF2B5EF4-FFF2-40B4-BE49-F238E27FC236}">
                <a16:creationId xmlns:a16="http://schemas.microsoft.com/office/drawing/2014/main" id="{39D0E22D-8452-482B-943F-5608D4605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568" y="3598877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F8E7A4-2E06-453C-8E7F-82D55FB15D44}"/>
              </a:ext>
            </a:extLst>
          </p:cNvPr>
          <p:cNvSpPr txBox="1"/>
          <p:nvPr/>
        </p:nvSpPr>
        <p:spPr>
          <a:xfrm>
            <a:off x="684212" y="5368954"/>
            <a:ext cx="874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</a:t>
            </a:r>
            <a:r>
              <a:rPr lang="it-IT" dirty="0"/>
              <a:t>Microsoft Azure Responsible AI Hackathon</a:t>
            </a:r>
          </a:p>
        </p:txBody>
      </p:sp>
    </p:spTree>
    <p:extLst>
      <p:ext uri="{BB962C8B-B14F-4D97-AF65-F5344CB8AC3E}">
        <p14:creationId xmlns:p14="http://schemas.microsoft.com/office/powerpoint/2010/main" val="270245601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152</TotalTime>
  <Words>53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Slice</vt:lpstr>
      <vt:lpstr> GuardDuty Eye</vt:lpstr>
      <vt:lpstr>Building a Computer Vision Model to Detect Harmful Situations in school cam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GuardDuty Eye</dc:title>
  <dc:creator>Abdelrazek</dc:creator>
  <cp:lastModifiedBy>Abdelrazek</cp:lastModifiedBy>
  <cp:revision>9</cp:revision>
  <dcterms:created xsi:type="dcterms:W3CDTF">2022-06-04T09:30:25Z</dcterms:created>
  <dcterms:modified xsi:type="dcterms:W3CDTF">2022-06-06T06:25:15Z</dcterms:modified>
</cp:coreProperties>
</file>