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63" r:id="rId5"/>
    <p:sldId id="259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7197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1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pos="3840"/>
        <p:guide pos="719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01</a:t>
          </a:r>
        </a:p>
        <a:p>
          <a:r>
            <a:rPr lang="en-US" dirty="0"/>
            <a:t>Build</a:t>
          </a:r>
          <a:endParaRPr lang="en-US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 custT="1"/>
      <dgm:spPr/>
      <dgm:t>
        <a:bodyPr lIns="108000" tIns="648000" rIns="288000" anchor="t" anchorCtr="0"/>
        <a:lstStyle/>
        <a:p>
          <a:pPr>
            <a:lnSpc>
              <a:spcPts val="1500"/>
            </a:lnSpc>
            <a:spcAft>
              <a:spcPts val="0"/>
            </a:spcAft>
          </a:pPr>
          <a:endParaRPr lang="en-US" sz="1200" dirty="0">
            <a:solidFill>
              <a:schemeClr val="tx2"/>
            </a:solidFill>
          </a:endParaRPr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 custT="1"/>
      <dgm:spPr/>
      <dgm:t>
        <a:bodyPr lIns="108000" tIns="648000" rIns="288000" anchor="t" anchorCtr="0"/>
        <a:lstStyle/>
        <a:p>
          <a:pPr>
            <a:lnSpc>
              <a:spcPts val="1500"/>
            </a:lnSpc>
          </a:pPr>
          <a:endParaRPr lang="en-US" sz="1200" dirty="0">
            <a:solidFill>
              <a:schemeClr val="tx2"/>
            </a:solidFill>
          </a:endParaRPr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03</a:t>
          </a:r>
        </a:p>
        <a:p>
          <a:r>
            <a:rPr lang="en-US" dirty="0"/>
            <a:t>Merge</a:t>
          </a:r>
          <a:endParaRPr lang="en-US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 custT="1"/>
      <dgm:spPr/>
      <dgm:t>
        <a:bodyPr lIns="108000" tIns="648000" rIns="288000" anchor="t" anchorCtr="0"/>
        <a:lstStyle/>
        <a:p>
          <a:pPr>
            <a:lnSpc>
              <a:spcPts val="1500"/>
            </a:lnSpc>
          </a:pPr>
          <a:endParaRPr lang="en-US" sz="1200" dirty="0">
            <a:solidFill>
              <a:schemeClr val="tx2"/>
            </a:solidFill>
          </a:endParaRPr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02</a:t>
          </a:r>
        </a:p>
        <a:p>
          <a:r>
            <a:rPr lang="en-US" dirty="0"/>
            <a:t>Test</a:t>
          </a:r>
          <a:endParaRPr lang="en-US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32CCB050-072A-41BF-BE1B-388CF53E5629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04</a:t>
          </a:r>
        </a:p>
        <a:p>
          <a:r>
            <a:rPr lang="en-US" dirty="0"/>
            <a:t>Deploy</a:t>
          </a:r>
          <a:endParaRPr lang="en-US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B301371B-A53D-4B79-8B8D-7B304894442B}" type="parTrans" cxnId="{042E0AE1-6450-410A-B96E-AFBADB139BEA}">
      <dgm:prSet/>
      <dgm:spPr/>
      <dgm:t>
        <a:bodyPr/>
        <a:lstStyle/>
        <a:p>
          <a:endParaRPr lang="ru-RU"/>
        </a:p>
      </dgm:t>
    </dgm:pt>
    <dgm:pt modelId="{BF05D8EE-4413-4737-8721-DAF10D6CAB04}" type="sibTrans" cxnId="{042E0AE1-6450-410A-B96E-AFBADB139BEA}">
      <dgm:prSet/>
      <dgm:spPr/>
      <dgm:t>
        <a:bodyPr/>
        <a:lstStyle/>
        <a:p>
          <a:endParaRPr lang="ru-RU"/>
        </a:p>
      </dgm:t>
    </dgm:pt>
    <dgm:pt modelId="{9E838AE2-4659-4603-ABC8-58DF4222C0D4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05</a:t>
          </a:r>
        </a:p>
        <a:p>
          <a:r>
            <a:rPr lang="en-US" dirty="0"/>
            <a:t>Smoke Test</a:t>
          </a:r>
          <a:endParaRPr lang="ru-RU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5FC53805-9431-4BC8-ADB9-DABF59DE31C7}" type="parTrans" cxnId="{CF54291C-AAFD-4FA4-9A16-20CE892BA907}">
      <dgm:prSet/>
      <dgm:spPr/>
      <dgm:t>
        <a:bodyPr/>
        <a:lstStyle/>
        <a:p>
          <a:endParaRPr lang="ru-RU"/>
        </a:p>
      </dgm:t>
    </dgm:pt>
    <dgm:pt modelId="{61F1BCD3-232D-4C03-B56C-182BCB6108CD}" type="sibTrans" cxnId="{CF54291C-AAFD-4FA4-9A16-20CE892BA907}">
      <dgm:prSet/>
      <dgm:spPr/>
      <dgm:t>
        <a:bodyPr/>
        <a:lstStyle/>
        <a:p>
          <a:endParaRPr lang="ru-RU"/>
        </a:p>
      </dgm:t>
    </dgm:pt>
    <dgm:pt modelId="{04A40292-9119-41B2-B968-7B651F20675D}">
      <dgm:prSet custT="1"/>
      <dgm:spPr/>
      <dgm:t>
        <a:bodyPr lIns="108000" tIns="648000" rIns="288000" anchor="t" anchorCtr="0"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Char char="v"/>
          </a:pPr>
          <a:endParaRPr lang="en-US" sz="1200" b="1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/>
            <a:ea typeface="+mn-ea"/>
            <a:cs typeface="+mn-cs"/>
          </a:endParaRPr>
        </a:p>
      </dgm:t>
    </dgm:pt>
    <dgm:pt modelId="{70078FF1-F2A9-4A6B-88D1-8CF3595EFE73}" type="parTrans" cxnId="{1D6C5464-DE30-4BEC-9E27-B2C179C39CC4}">
      <dgm:prSet/>
      <dgm:spPr/>
      <dgm:t>
        <a:bodyPr/>
        <a:lstStyle/>
        <a:p>
          <a:endParaRPr lang="en-US"/>
        </a:p>
      </dgm:t>
    </dgm:pt>
    <dgm:pt modelId="{B4C4972A-0898-484E-AF78-D5D7E0F991F2}" type="sibTrans" cxnId="{1D6C5464-DE30-4BEC-9E27-B2C179C39CC4}">
      <dgm:prSet/>
      <dgm:spPr/>
      <dgm:t>
        <a:bodyPr/>
        <a:lstStyle/>
        <a:p>
          <a:endParaRPr lang="en-US"/>
        </a:p>
      </dgm:t>
    </dgm:pt>
    <dgm:pt modelId="{C8E903CE-0CFD-4D68-A857-80E14557005E}">
      <dgm:prSet custT="1"/>
      <dgm:spPr/>
      <dgm:t>
        <a:bodyPr lIns="108000" tIns="648000" rIns="288000" anchor="t" anchorCtr="0"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endParaRPr lang="en-US" sz="1200" b="1" kern="1200" dirty="0">
            <a:solidFill>
              <a:srgbClr val="666666"/>
            </a:solidFill>
            <a:latin typeface="+mn-lt"/>
            <a:ea typeface="+mn-ea"/>
            <a:cs typeface="+mn-cs"/>
          </a:endParaRPr>
        </a:p>
      </dgm:t>
    </dgm:pt>
    <dgm:pt modelId="{D5890537-0D77-4DA1-A100-62C393623468}" type="parTrans" cxnId="{17BD67AD-4331-49EC-BC4A-29404E891597}">
      <dgm:prSet/>
      <dgm:spPr/>
      <dgm:t>
        <a:bodyPr/>
        <a:lstStyle/>
        <a:p>
          <a:endParaRPr lang="en-US"/>
        </a:p>
      </dgm:t>
    </dgm:pt>
    <dgm:pt modelId="{862799CE-00F4-4DD6-894E-A487503F8DE6}" type="sibTrans" cxnId="{17BD67AD-4331-49EC-BC4A-29404E891597}">
      <dgm:prSet/>
      <dgm:spPr/>
      <dgm:t>
        <a:bodyPr/>
        <a:lstStyle/>
        <a:p>
          <a:endParaRPr 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F5592489-4EC4-4CD3-8C9F-861313656D99}" type="pres">
      <dgm:prSet presAssocID="{9B090D9D-470E-46E2-AABB-0368A52481AA}" presName="space" presStyleCnt="0"/>
      <dgm:spPr/>
    </dgm:pt>
    <dgm:pt modelId="{62262EA1-D674-4DE8-B444-FEC3F6748520}" type="pres">
      <dgm:prSet presAssocID="{32CCB050-072A-41BF-BE1B-388CF53E5629}" presName="composite" presStyleCnt="0"/>
      <dgm:spPr/>
    </dgm:pt>
    <dgm:pt modelId="{7BF6E820-C6E3-4E2C-BB23-ADF9AD641C6B}" type="pres">
      <dgm:prSet presAssocID="{32CCB050-072A-41BF-BE1B-388CF53E5629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046455-4EBB-40A8-838B-B584850A8B8E}" type="pres">
      <dgm:prSet presAssocID="{32CCB050-072A-41BF-BE1B-388CF53E562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D84544C-5924-422B-9546-A86AE4927E4C}" type="pres">
      <dgm:prSet presAssocID="{32CCB050-072A-41BF-BE1B-388CF53E5629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ED05E404-1B63-4FC9-A7B8-277860DEBCD0}" type="pres">
      <dgm:prSet presAssocID="{32CCB050-072A-41BF-BE1B-388CF53E5629}" presName="EmptyPlaceHolder" presStyleCnt="0"/>
      <dgm:spPr/>
    </dgm:pt>
    <dgm:pt modelId="{AB144E95-E2AA-430B-870C-A44D04CCB5A8}" type="pres">
      <dgm:prSet presAssocID="{BF05D8EE-4413-4737-8721-DAF10D6CAB04}" presName="space" presStyleCnt="0"/>
      <dgm:spPr/>
    </dgm:pt>
    <dgm:pt modelId="{D0A9E9B9-B6D2-49AA-91D6-7CE223E637D0}" type="pres">
      <dgm:prSet presAssocID="{9E838AE2-4659-4603-ABC8-58DF4222C0D4}" presName="composite" presStyleCnt="0"/>
      <dgm:spPr/>
    </dgm:pt>
    <dgm:pt modelId="{0EE416CF-D8AE-41BD-BF35-9148040E1274}" type="pres">
      <dgm:prSet presAssocID="{9E838AE2-4659-4603-ABC8-58DF4222C0D4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559A9A18-D6AE-4459-8C7F-A17CAB50744A}" type="pres">
      <dgm:prSet presAssocID="{9E838AE2-4659-4603-ABC8-58DF4222C0D4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7F54B493-FCA8-4A1F-A2B1-FCB26CA9C396}" type="pres">
      <dgm:prSet presAssocID="{9E838AE2-4659-4603-ABC8-58DF4222C0D4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73F5E39-8993-4D6C-9D92-8E8F41E329B8}" type="pres">
      <dgm:prSet presAssocID="{9E838AE2-4659-4603-ABC8-58DF4222C0D4}" presName="EmptyPlaceHolder" presStyleCnt="0"/>
      <dgm:spPr/>
    </dgm:pt>
  </dgm:ptLst>
  <dgm:cxnLst>
    <dgm:cxn modelId="{20190A0D-EF75-4224-80CC-FC8EBDEF2138}" type="presOf" srcId="{C8E903CE-0CFD-4D68-A857-80E14557005E}" destId="{7F54B493-FCA8-4A1F-A2B1-FCB26CA9C396}" srcOrd="0" destOrd="0" presId="urn:microsoft.com/office/officeart/2016/7/layout/AccentHomeChevronProcess"/>
    <dgm:cxn modelId="{CF54291C-AAFD-4FA4-9A16-20CE892BA907}" srcId="{55C0B14E-AEA6-48D3-A387-ED4A3A3BF840}" destId="{9E838AE2-4659-4603-ABC8-58DF4222C0D4}" srcOrd="4" destOrd="0" parTransId="{5FC53805-9431-4BC8-ADB9-DABF59DE31C7}" sibTransId="{61F1BCD3-232D-4C03-B56C-182BCB6108CD}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993A834D-F9E7-487D-A46B-FD9A309F5C59}" type="presOf" srcId="{04A40292-9119-41B2-B968-7B651F20675D}" destId="{1D84544C-5924-422B-9546-A86AE4927E4C}" srcOrd="0" destOrd="0" presId="urn:microsoft.com/office/officeart/2016/7/layout/AccentHomeChevronProcess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17BD67AD-4331-49EC-BC4A-29404E891597}" srcId="{9E838AE2-4659-4603-ABC8-58DF4222C0D4}" destId="{C8E903CE-0CFD-4D68-A857-80E14557005E}" srcOrd="0" destOrd="0" parTransId="{D5890537-0D77-4DA1-A100-62C393623468}" sibTransId="{862799CE-00F4-4DD6-894E-A487503F8DE6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DB636DF2-EC68-445F-B7E9-11D2D9235026}" type="presOf" srcId="{9E838AE2-4659-4603-ABC8-58DF4222C0D4}" destId="{559A9A18-D6AE-4459-8C7F-A17CAB50744A}" srcOrd="0" destOrd="0" presId="urn:microsoft.com/office/officeart/2016/7/layout/AccentHomeChevronProcess"/>
    <dgm:cxn modelId="{10122CFA-F2C6-4519-A06A-6ABCC8B80C59}" type="presOf" srcId="{32CCB050-072A-41BF-BE1B-388CF53E5629}" destId="{B8046455-4EBB-40A8-838B-B584850A8B8E}" srcOrd="0" destOrd="0" presId="urn:microsoft.com/office/officeart/2016/7/layout/AccentHomeChevronProcess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76487C60-81CC-4808-A6F6-74C757E56AA2}" type="presParOf" srcId="{594BF422-752C-42F3-A230-3D0E6AE9A886}" destId="{F5592489-4EC4-4CD3-8C9F-861313656D99}" srcOrd="5" destOrd="0" presId="urn:microsoft.com/office/officeart/2016/7/layout/AccentHomeChevronProcess"/>
    <dgm:cxn modelId="{DF11AE77-7C6F-4023-B9CA-C466C92E9683}" type="presParOf" srcId="{594BF422-752C-42F3-A230-3D0E6AE9A886}" destId="{62262EA1-D674-4DE8-B444-FEC3F6748520}" srcOrd="6" destOrd="0" presId="urn:microsoft.com/office/officeart/2016/7/layout/AccentHomeChevronProcess"/>
    <dgm:cxn modelId="{18CDA0B2-B372-4A35-AE00-5304AC3837D3}" type="presParOf" srcId="{62262EA1-D674-4DE8-B444-FEC3F6748520}" destId="{7BF6E820-C6E3-4E2C-BB23-ADF9AD641C6B}" srcOrd="0" destOrd="0" presId="urn:microsoft.com/office/officeart/2016/7/layout/AccentHomeChevronProcess"/>
    <dgm:cxn modelId="{0DF47D5B-8611-4D8E-928B-AA2D5766C18B}" type="presParOf" srcId="{62262EA1-D674-4DE8-B444-FEC3F6748520}" destId="{B8046455-4EBB-40A8-838B-B584850A8B8E}" srcOrd="1" destOrd="0" presId="urn:microsoft.com/office/officeart/2016/7/layout/AccentHomeChevronProcess"/>
    <dgm:cxn modelId="{7C4A88D9-8926-4433-834A-47C1FDDF722F}" type="presParOf" srcId="{62262EA1-D674-4DE8-B444-FEC3F6748520}" destId="{1D84544C-5924-422B-9546-A86AE4927E4C}" srcOrd="2" destOrd="0" presId="urn:microsoft.com/office/officeart/2016/7/layout/AccentHomeChevronProcess"/>
    <dgm:cxn modelId="{43D30544-AB0A-43E8-A43D-B1F41277B0F8}" type="presParOf" srcId="{62262EA1-D674-4DE8-B444-FEC3F6748520}" destId="{ED05E404-1B63-4FC9-A7B8-277860DEBCD0}" srcOrd="3" destOrd="0" presId="urn:microsoft.com/office/officeart/2016/7/layout/AccentHomeChevronProcess"/>
    <dgm:cxn modelId="{6BC4A82E-C8CE-405D-BE38-CA09533ECB3A}" type="presParOf" srcId="{594BF422-752C-42F3-A230-3D0E6AE9A886}" destId="{AB144E95-E2AA-430B-870C-A44D04CCB5A8}" srcOrd="7" destOrd="0" presId="urn:microsoft.com/office/officeart/2016/7/layout/AccentHomeChevronProcess"/>
    <dgm:cxn modelId="{B07B5F95-29F3-4EBA-881F-2F9C82CD9290}" type="presParOf" srcId="{594BF422-752C-42F3-A230-3D0E6AE9A886}" destId="{D0A9E9B9-B6D2-49AA-91D6-7CE223E637D0}" srcOrd="8" destOrd="0" presId="urn:microsoft.com/office/officeart/2016/7/layout/AccentHomeChevronProcess"/>
    <dgm:cxn modelId="{6DCE379C-942E-4A9E-8128-B2C269A9781F}" type="presParOf" srcId="{D0A9E9B9-B6D2-49AA-91D6-7CE223E637D0}" destId="{0EE416CF-D8AE-41BD-BF35-9148040E1274}" srcOrd="0" destOrd="0" presId="urn:microsoft.com/office/officeart/2016/7/layout/AccentHomeChevronProcess"/>
    <dgm:cxn modelId="{FE2C896A-6834-4EDF-8664-05B479C8F0ED}" type="presParOf" srcId="{D0A9E9B9-B6D2-49AA-91D6-7CE223E637D0}" destId="{559A9A18-D6AE-4459-8C7F-A17CAB50744A}" srcOrd="1" destOrd="0" presId="urn:microsoft.com/office/officeart/2016/7/layout/AccentHomeChevronProcess"/>
    <dgm:cxn modelId="{10CD1AE1-F5D1-4C7E-9DFC-2BC8AB439A36}" type="presParOf" srcId="{D0A9E9B9-B6D2-49AA-91D6-7CE223E637D0}" destId="{7F54B493-FCA8-4A1F-A2B1-FCB26CA9C396}" srcOrd="2" destOrd="0" presId="urn:microsoft.com/office/officeart/2016/7/layout/AccentHomeChevronProcess"/>
    <dgm:cxn modelId="{3BA0BF32-4C4F-4617-8C77-FB7B13572D62}" type="presParOf" srcId="{D0A9E9B9-B6D2-49AA-91D6-7CE223E637D0}" destId="{D73F5E39-8993-4D6C-9D92-8E8F41E329B8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01 </a:t>
          </a:r>
          <a:r>
            <a:rPr lang="en-US" b="1" i="0" dirty="0"/>
            <a:t>Automation</a:t>
          </a:r>
          <a:endParaRPr lang="en-US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 custT="1"/>
      <dgm:spPr/>
      <dgm:t>
        <a:bodyPr lIns="108000" tIns="432000" rIns="288000" anchor="t" anchorCtr="0"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endParaRPr lang="en-US" sz="1200" b="1" i="0" kern="1200" dirty="0"/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 custT="1"/>
      <dgm:spPr/>
      <dgm:t>
        <a:bodyPr lIns="108000" tIns="432000" rIns="288000" anchor="t" anchorCtr="0"/>
        <a:lstStyle/>
        <a:p>
          <a:pPr>
            <a:lnSpc>
              <a:spcPts val="1500"/>
            </a:lnSpc>
            <a:buFont typeface="Wingdings" panose="05000000000000000000" pitchFamily="2" charset="2"/>
            <a:buChar char="v"/>
          </a:pPr>
          <a:endParaRPr lang="en-US" sz="1200" b="0" i="0" dirty="0"/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03 </a:t>
          </a:r>
          <a:r>
            <a:rPr lang="en-US" b="1" i="0" dirty="0"/>
            <a:t>Speed</a:t>
          </a:r>
          <a:endParaRPr lang="en-US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 custT="1"/>
      <dgm:spPr/>
      <dgm:t>
        <a:bodyPr lIns="108000" tIns="432000" rIns="288000" anchor="t" anchorCtr="0"/>
        <a:lstStyle/>
        <a:p>
          <a:pPr>
            <a:lnSpc>
              <a:spcPts val="1500"/>
            </a:lnSpc>
          </a:pPr>
          <a:endParaRPr lang="en-US" sz="1200" b="1" i="0" dirty="0"/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02 </a:t>
          </a:r>
          <a:r>
            <a:rPr lang="en-US" b="1" i="0" dirty="0"/>
            <a:t>Transparency</a:t>
          </a:r>
          <a:endParaRPr lang="en-US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32CCB050-072A-41BF-BE1B-388CF53E5629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04 </a:t>
          </a:r>
          <a:r>
            <a:rPr lang="en-US" b="1" i="0" dirty="0"/>
            <a:t>Resilience</a:t>
          </a:r>
          <a:endParaRPr lang="ru-RU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B301371B-A53D-4B79-8B8D-7B304894442B}" type="parTrans" cxnId="{042E0AE1-6450-410A-B96E-AFBADB139BEA}">
      <dgm:prSet/>
      <dgm:spPr/>
      <dgm:t>
        <a:bodyPr/>
        <a:lstStyle/>
        <a:p>
          <a:endParaRPr lang="ru-RU"/>
        </a:p>
      </dgm:t>
    </dgm:pt>
    <dgm:pt modelId="{BF05D8EE-4413-4737-8721-DAF10D6CAB04}" type="sibTrans" cxnId="{042E0AE1-6450-410A-B96E-AFBADB139BEA}">
      <dgm:prSet/>
      <dgm:spPr/>
      <dgm:t>
        <a:bodyPr/>
        <a:lstStyle/>
        <a:p>
          <a:endParaRPr lang="ru-RU"/>
        </a:p>
      </dgm:t>
    </dgm:pt>
    <dgm:pt modelId="{9E838AE2-4659-4603-ABC8-58DF4222C0D4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05 </a:t>
          </a:r>
          <a:r>
            <a:rPr lang="en-US" b="1" i="0" dirty="0"/>
            <a:t>Security</a:t>
          </a:r>
          <a:endParaRPr lang="ru-RU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5FC53805-9431-4BC8-ADB9-DABF59DE31C7}" type="parTrans" cxnId="{CF54291C-AAFD-4FA4-9A16-20CE892BA907}">
      <dgm:prSet/>
      <dgm:spPr/>
      <dgm:t>
        <a:bodyPr/>
        <a:lstStyle/>
        <a:p>
          <a:endParaRPr lang="ru-RU"/>
        </a:p>
      </dgm:t>
    </dgm:pt>
    <dgm:pt modelId="{61F1BCD3-232D-4C03-B56C-182BCB6108CD}" type="sibTrans" cxnId="{CF54291C-AAFD-4FA4-9A16-20CE892BA907}">
      <dgm:prSet/>
      <dgm:spPr/>
      <dgm:t>
        <a:bodyPr/>
        <a:lstStyle/>
        <a:p>
          <a:endParaRPr lang="ru-RU"/>
        </a:p>
      </dgm:t>
    </dgm:pt>
    <dgm:pt modelId="{04A40292-9119-41B2-B968-7B651F20675D}">
      <dgm:prSet custT="1"/>
      <dgm:spPr/>
      <dgm:t>
        <a:bodyPr lIns="108000" tIns="432000" rIns="288000" anchor="t" anchorCtr="0"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Font typeface="Wingdings" panose="05000000000000000000" pitchFamily="2" charset="2"/>
            <a:buChar char="v"/>
          </a:pPr>
          <a:endParaRPr lang="en-US" sz="1200" kern="1200" dirty="0">
            <a:solidFill>
              <a:srgbClr val="666666"/>
            </a:solidFill>
            <a:latin typeface="+mn-lt"/>
            <a:ea typeface="+mn-ea"/>
            <a:cs typeface="+mn-cs"/>
          </a:endParaRPr>
        </a:p>
      </dgm:t>
    </dgm:pt>
    <dgm:pt modelId="{70078FF1-F2A9-4A6B-88D1-8CF3595EFE73}" type="parTrans" cxnId="{1D6C5464-DE30-4BEC-9E27-B2C179C39CC4}">
      <dgm:prSet/>
      <dgm:spPr/>
      <dgm:t>
        <a:bodyPr/>
        <a:lstStyle/>
        <a:p>
          <a:endParaRPr lang="en-US"/>
        </a:p>
      </dgm:t>
    </dgm:pt>
    <dgm:pt modelId="{B4C4972A-0898-484E-AF78-D5D7E0F991F2}" type="sibTrans" cxnId="{1D6C5464-DE30-4BEC-9E27-B2C179C39CC4}">
      <dgm:prSet/>
      <dgm:spPr/>
      <dgm:t>
        <a:bodyPr/>
        <a:lstStyle/>
        <a:p>
          <a:endParaRPr lang="en-US"/>
        </a:p>
      </dgm:t>
    </dgm:pt>
    <dgm:pt modelId="{C8E903CE-0CFD-4D68-A857-80E14557005E}">
      <dgm:prSet custT="1"/>
      <dgm:spPr/>
      <dgm:t>
        <a:bodyPr lIns="108000" tIns="432000" rIns="288000" anchor="t" anchorCtr="0"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endParaRPr lang="en-US" sz="1200" b="1" i="0" kern="1200" dirty="0"/>
        </a:p>
      </dgm:t>
    </dgm:pt>
    <dgm:pt modelId="{D5890537-0D77-4DA1-A100-62C393623468}" type="parTrans" cxnId="{17BD67AD-4331-49EC-BC4A-29404E891597}">
      <dgm:prSet/>
      <dgm:spPr/>
      <dgm:t>
        <a:bodyPr/>
        <a:lstStyle/>
        <a:p>
          <a:endParaRPr lang="en-US"/>
        </a:p>
      </dgm:t>
    </dgm:pt>
    <dgm:pt modelId="{862799CE-00F4-4DD6-894E-A487503F8DE6}" type="sibTrans" cxnId="{17BD67AD-4331-49EC-BC4A-29404E891597}">
      <dgm:prSet/>
      <dgm:spPr/>
      <dgm:t>
        <a:bodyPr/>
        <a:lstStyle/>
        <a:p>
          <a:endParaRPr 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F5592489-4EC4-4CD3-8C9F-861313656D99}" type="pres">
      <dgm:prSet presAssocID="{9B090D9D-470E-46E2-AABB-0368A52481AA}" presName="space" presStyleCnt="0"/>
      <dgm:spPr/>
    </dgm:pt>
    <dgm:pt modelId="{62262EA1-D674-4DE8-B444-FEC3F6748520}" type="pres">
      <dgm:prSet presAssocID="{32CCB050-072A-41BF-BE1B-388CF53E5629}" presName="composite" presStyleCnt="0"/>
      <dgm:spPr/>
    </dgm:pt>
    <dgm:pt modelId="{7BF6E820-C6E3-4E2C-BB23-ADF9AD641C6B}" type="pres">
      <dgm:prSet presAssocID="{32CCB050-072A-41BF-BE1B-388CF53E5629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046455-4EBB-40A8-838B-B584850A8B8E}" type="pres">
      <dgm:prSet presAssocID="{32CCB050-072A-41BF-BE1B-388CF53E562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D84544C-5924-422B-9546-A86AE4927E4C}" type="pres">
      <dgm:prSet presAssocID="{32CCB050-072A-41BF-BE1B-388CF53E5629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ED05E404-1B63-4FC9-A7B8-277860DEBCD0}" type="pres">
      <dgm:prSet presAssocID="{32CCB050-072A-41BF-BE1B-388CF53E5629}" presName="EmptyPlaceHolder" presStyleCnt="0"/>
      <dgm:spPr/>
    </dgm:pt>
    <dgm:pt modelId="{AB144E95-E2AA-430B-870C-A44D04CCB5A8}" type="pres">
      <dgm:prSet presAssocID="{BF05D8EE-4413-4737-8721-DAF10D6CAB04}" presName="space" presStyleCnt="0"/>
      <dgm:spPr/>
    </dgm:pt>
    <dgm:pt modelId="{D0A9E9B9-B6D2-49AA-91D6-7CE223E637D0}" type="pres">
      <dgm:prSet presAssocID="{9E838AE2-4659-4603-ABC8-58DF4222C0D4}" presName="composite" presStyleCnt="0"/>
      <dgm:spPr/>
    </dgm:pt>
    <dgm:pt modelId="{0EE416CF-D8AE-41BD-BF35-9148040E1274}" type="pres">
      <dgm:prSet presAssocID="{9E838AE2-4659-4603-ABC8-58DF4222C0D4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559A9A18-D6AE-4459-8C7F-A17CAB50744A}" type="pres">
      <dgm:prSet presAssocID="{9E838AE2-4659-4603-ABC8-58DF4222C0D4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7F54B493-FCA8-4A1F-A2B1-FCB26CA9C396}" type="pres">
      <dgm:prSet presAssocID="{9E838AE2-4659-4603-ABC8-58DF4222C0D4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73F5E39-8993-4D6C-9D92-8E8F41E329B8}" type="pres">
      <dgm:prSet presAssocID="{9E838AE2-4659-4603-ABC8-58DF4222C0D4}" presName="EmptyPlaceHolder" presStyleCnt="0"/>
      <dgm:spPr/>
    </dgm:pt>
  </dgm:ptLst>
  <dgm:cxnLst>
    <dgm:cxn modelId="{20190A0D-EF75-4224-80CC-FC8EBDEF2138}" type="presOf" srcId="{C8E903CE-0CFD-4D68-A857-80E14557005E}" destId="{7F54B493-FCA8-4A1F-A2B1-FCB26CA9C396}" srcOrd="0" destOrd="0" presId="urn:microsoft.com/office/officeart/2016/7/layout/AccentHomeChevronProcess"/>
    <dgm:cxn modelId="{CF54291C-AAFD-4FA4-9A16-20CE892BA907}" srcId="{55C0B14E-AEA6-48D3-A387-ED4A3A3BF840}" destId="{9E838AE2-4659-4603-ABC8-58DF4222C0D4}" srcOrd="4" destOrd="0" parTransId="{5FC53805-9431-4BC8-ADB9-DABF59DE31C7}" sibTransId="{61F1BCD3-232D-4C03-B56C-182BCB6108CD}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993A834D-F9E7-487D-A46B-FD9A309F5C59}" type="presOf" srcId="{04A40292-9119-41B2-B968-7B651F20675D}" destId="{1D84544C-5924-422B-9546-A86AE4927E4C}" srcOrd="0" destOrd="0" presId="urn:microsoft.com/office/officeart/2016/7/layout/AccentHomeChevronProcess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17BD67AD-4331-49EC-BC4A-29404E891597}" srcId="{9E838AE2-4659-4603-ABC8-58DF4222C0D4}" destId="{C8E903CE-0CFD-4D68-A857-80E14557005E}" srcOrd="0" destOrd="0" parTransId="{D5890537-0D77-4DA1-A100-62C393623468}" sibTransId="{862799CE-00F4-4DD6-894E-A487503F8DE6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DB636DF2-EC68-445F-B7E9-11D2D9235026}" type="presOf" srcId="{9E838AE2-4659-4603-ABC8-58DF4222C0D4}" destId="{559A9A18-D6AE-4459-8C7F-A17CAB50744A}" srcOrd="0" destOrd="0" presId="urn:microsoft.com/office/officeart/2016/7/layout/AccentHomeChevronProcess"/>
    <dgm:cxn modelId="{10122CFA-F2C6-4519-A06A-6ABCC8B80C59}" type="presOf" srcId="{32CCB050-072A-41BF-BE1B-388CF53E5629}" destId="{B8046455-4EBB-40A8-838B-B584850A8B8E}" srcOrd="0" destOrd="0" presId="urn:microsoft.com/office/officeart/2016/7/layout/AccentHomeChevronProcess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76487C60-81CC-4808-A6F6-74C757E56AA2}" type="presParOf" srcId="{594BF422-752C-42F3-A230-3D0E6AE9A886}" destId="{F5592489-4EC4-4CD3-8C9F-861313656D99}" srcOrd="5" destOrd="0" presId="urn:microsoft.com/office/officeart/2016/7/layout/AccentHomeChevronProcess"/>
    <dgm:cxn modelId="{DF11AE77-7C6F-4023-B9CA-C466C92E9683}" type="presParOf" srcId="{594BF422-752C-42F3-A230-3D0E6AE9A886}" destId="{62262EA1-D674-4DE8-B444-FEC3F6748520}" srcOrd="6" destOrd="0" presId="urn:microsoft.com/office/officeart/2016/7/layout/AccentHomeChevronProcess"/>
    <dgm:cxn modelId="{18CDA0B2-B372-4A35-AE00-5304AC3837D3}" type="presParOf" srcId="{62262EA1-D674-4DE8-B444-FEC3F6748520}" destId="{7BF6E820-C6E3-4E2C-BB23-ADF9AD641C6B}" srcOrd="0" destOrd="0" presId="urn:microsoft.com/office/officeart/2016/7/layout/AccentHomeChevronProcess"/>
    <dgm:cxn modelId="{0DF47D5B-8611-4D8E-928B-AA2D5766C18B}" type="presParOf" srcId="{62262EA1-D674-4DE8-B444-FEC3F6748520}" destId="{B8046455-4EBB-40A8-838B-B584850A8B8E}" srcOrd="1" destOrd="0" presId="urn:microsoft.com/office/officeart/2016/7/layout/AccentHomeChevronProcess"/>
    <dgm:cxn modelId="{7C4A88D9-8926-4433-834A-47C1FDDF722F}" type="presParOf" srcId="{62262EA1-D674-4DE8-B444-FEC3F6748520}" destId="{1D84544C-5924-422B-9546-A86AE4927E4C}" srcOrd="2" destOrd="0" presId="urn:microsoft.com/office/officeart/2016/7/layout/AccentHomeChevronProcess"/>
    <dgm:cxn modelId="{43D30544-AB0A-43E8-A43D-B1F41277B0F8}" type="presParOf" srcId="{62262EA1-D674-4DE8-B444-FEC3F6748520}" destId="{ED05E404-1B63-4FC9-A7B8-277860DEBCD0}" srcOrd="3" destOrd="0" presId="urn:microsoft.com/office/officeart/2016/7/layout/AccentHomeChevronProcess"/>
    <dgm:cxn modelId="{6BC4A82E-C8CE-405D-BE38-CA09533ECB3A}" type="presParOf" srcId="{594BF422-752C-42F3-A230-3D0E6AE9A886}" destId="{AB144E95-E2AA-430B-870C-A44D04CCB5A8}" srcOrd="7" destOrd="0" presId="urn:microsoft.com/office/officeart/2016/7/layout/AccentHomeChevronProcess"/>
    <dgm:cxn modelId="{B07B5F95-29F3-4EBA-881F-2F9C82CD9290}" type="presParOf" srcId="{594BF422-752C-42F3-A230-3D0E6AE9A886}" destId="{D0A9E9B9-B6D2-49AA-91D6-7CE223E637D0}" srcOrd="8" destOrd="0" presId="urn:microsoft.com/office/officeart/2016/7/layout/AccentHomeChevronProcess"/>
    <dgm:cxn modelId="{6DCE379C-942E-4A9E-8128-B2C269A9781F}" type="presParOf" srcId="{D0A9E9B9-B6D2-49AA-91D6-7CE223E637D0}" destId="{0EE416CF-D8AE-41BD-BF35-9148040E1274}" srcOrd="0" destOrd="0" presId="urn:microsoft.com/office/officeart/2016/7/layout/AccentHomeChevronProcess"/>
    <dgm:cxn modelId="{FE2C896A-6834-4EDF-8664-05B479C8F0ED}" type="presParOf" srcId="{D0A9E9B9-B6D2-49AA-91D6-7CE223E637D0}" destId="{559A9A18-D6AE-4459-8C7F-A17CAB50744A}" srcOrd="1" destOrd="0" presId="urn:microsoft.com/office/officeart/2016/7/layout/AccentHomeChevronProcess"/>
    <dgm:cxn modelId="{10CD1AE1-F5D1-4C7E-9DFC-2BC8AB439A36}" type="presParOf" srcId="{D0A9E9B9-B6D2-49AA-91D6-7CE223E637D0}" destId="{7F54B493-FCA8-4A1F-A2B1-FCB26CA9C396}" srcOrd="2" destOrd="0" presId="urn:microsoft.com/office/officeart/2016/7/layout/AccentHomeChevronProcess"/>
    <dgm:cxn modelId="{3BA0BF32-4C4F-4617-8C77-FB7B13572D62}" type="presParOf" srcId="{D0A9E9B9-B6D2-49AA-91D6-7CE223E637D0}" destId="{D73F5E39-8993-4D6C-9D92-8E8F41E329B8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1120618" y="2202780"/>
          <a:ext cx="2430000" cy="18443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2162" y="3510000"/>
          <a:ext cx="2305493" cy="810000"/>
        </a:xfrm>
        <a:prstGeom prst="homePlate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01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Build</a:t>
          </a:r>
          <a:endParaRPr lang="en-US" sz="13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2162" y="3510000"/>
        <a:ext cx="2204243" cy="810000"/>
      </dsp:txXfrm>
    </dsp:sp>
    <dsp:sp modelId="{810D7AA7-A541-4507-BE7F-36CCF210089F}">
      <dsp:nvSpPr>
        <dsp:cNvPr id="0" name=""/>
        <dsp:cNvSpPr/>
      </dsp:nvSpPr>
      <dsp:spPr>
        <a:xfrm>
          <a:off x="186601" y="1190663"/>
          <a:ext cx="1872060" cy="1787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endParaRPr lang="en-US" sz="1200" kern="1200" dirty="0">
            <a:solidFill>
              <a:schemeClr val="tx2"/>
            </a:solidFill>
          </a:endParaRPr>
        </a:p>
      </dsp:txBody>
      <dsp:txXfrm>
        <a:off x="186601" y="1190663"/>
        <a:ext cx="1872060" cy="1787942"/>
      </dsp:txXfrm>
    </dsp:sp>
    <dsp:sp modelId="{E41E7729-FD3F-426D-804C-45BD60BD762D}">
      <dsp:nvSpPr>
        <dsp:cNvPr id="0" name=""/>
        <dsp:cNvSpPr/>
      </dsp:nvSpPr>
      <dsp:spPr>
        <a:xfrm rot="5400000">
          <a:off x="1069600" y="2202780"/>
          <a:ext cx="2430000" cy="18443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192381" y="3510000"/>
          <a:ext cx="2305493" cy="810000"/>
        </a:xfrm>
        <a:prstGeom prst="chevron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02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Test</a:t>
          </a:r>
          <a:endParaRPr lang="en-US" sz="13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2394881" y="3510000"/>
        <a:ext cx="1900493" cy="810000"/>
      </dsp:txXfrm>
    </dsp:sp>
    <dsp:sp modelId="{5E07F9E4-149C-4A89-848F-4ABDD305F0C5}">
      <dsp:nvSpPr>
        <dsp:cNvPr id="0" name=""/>
        <dsp:cNvSpPr/>
      </dsp:nvSpPr>
      <dsp:spPr>
        <a:xfrm>
          <a:off x="2376820" y="1190663"/>
          <a:ext cx="1872060" cy="1787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tx2"/>
            </a:solidFill>
          </a:endParaRPr>
        </a:p>
      </dsp:txBody>
      <dsp:txXfrm>
        <a:off x="2376820" y="1190663"/>
        <a:ext cx="1872060" cy="1787942"/>
      </dsp:txXfrm>
    </dsp:sp>
    <dsp:sp modelId="{473F2067-7126-4D56-A328-5A8CFD3D8D52}">
      <dsp:nvSpPr>
        <dsp:cNvPr id="0" name=""/>
        <dsp:cNvSpPr/>
      </dsp:nvSpPr>
      <dsp:spPr>
        <a:xfrm rot="5400000">
          <a:off x="3259819" y="2202780"/>
          <a:ext cx="2430000" cy="18443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4382600" y="3510000"/>
          <a:ext cx="2305493" cy="81000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03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Merge</a:t>
          </a:r>
          <a:endParaRPr lang="en-US" sz="13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4585100" y="3510000"/>
        <a:ext cx="1900493" cy="810000"/>
      </dsp:txXfrm>
    </dsp:sp>
    <dsp:sp modelId="{FD7B29F2-0D66-4B4B-BC8A-82DA23575305}">
      <dsp:nvSpPr>
        <dsp:cNvPr id="0" name=""/>
        <dsp:cNvSpPr/>
      </dsp:nvSpPr>
      <dsp:spPr>
        <a:xfrm>
          <a:off x="4567039" y="1190663"/>
          <a:ext cx="1872060" cy="1787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tx2"/>
            </a:solidFill>
          </a:endParaRPr>
        </a:p>
      </dsp:txBody>
      <dsp:txXfrm>
        <a:off x="4567039" y="1190663"/>
        <a:ext cx="1872060" cy="1787942"/>
      </dsp:txXfrm>
    </dsp:sp>
    <dsp:sp modelId="{7BF6E820-C6E3-4E2C-BB23-ADF9AD641C6B}">
      <dsp:nvSpPr>
        <dsp:cNvPr id="0" name=""/>
        <dsp:cNvSpPr/>
      </dsp:nvSpPr>
      <dsp:spPr>
        <a:xfrm rot="5400000">
          <a:off x="5450038" y="2202780"/>
          <a:ext cx="2430000" cy="18443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46455-4EBB-40A8-838B-B584850A8B8E}">
      <dsp:nvSpPr>
        <dsp:cNvPr id="0" name=""/>
        <dsp:cNvSpPr/>
      </dsp:nvSpPr>
      <dsp:spPr>
        <a:xfrm>
          <a:off x="6572819" y="3510000"/>
          <a:ext cx="2305493" cy="81000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04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Deploy</a:t>
          </a:r>
          <a:endParaRPr lang="en-US" sz="13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6775319" y="3510000"/>
        <a:ext cx="1900493" cy="810000"/>
      </dsp:txXfrm>
    </dsp:sp>
    <dsp:sp modelId="{1D84544C-5924-422B-9546-A86AE4927E4C}">
      <dsp:nvSpPr>
        <dsp:cNvPr id="0" name=""/>
        <dsp:cNvSpPr/>
      </dsp:nvSpPr>
      <dsp:spPr>
        <a:xfrm>
          <a:off x="6757258" y="1190663"/>
          <a:ext cx="1872060" cy="1787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US" sz="1200" b="1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/>
            <a:ea typeface="+mn-ea"/>
            <a:cs typeface="+mn-cs"/>
          </a:endParaRPr>
        </a:p>
      </dsp:txBody>
      <dsp:txXfrm>
        <a:off x="6757258" y="1190663"/>
        <a:ext cx="1872060" cy="1787942"/>
      </dsp:txXfrm>
    </dsp:sp>
    <dsp:sp modelId="{0EE416CF-D8AE-41BD-BF35-9148040E1274}">
      <dsp:nvSpPr>
        <dsp:cNvPr id="0" name=""/>
        <dsp:cNvSpPr/>
      </dsp:nvSpPr>
      <dsp:spPr>
        <a:xfrm rot="5400000">
          <a:off x="7640257" y="2202780"/>
          <a:ext cx="2430000" cy="18443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A9A18-D6AE-4459-8C7F-A17CAB50744A}">
      <dsp:nvSpPr>
        <dsp:cNvPr id="0" name=""/>
        <dsp:cNvSpPr/>
      </dsp:nvSpPr>
      <dsp:spPr>
        <a:xfrm>
          <a:off x="8763038" y="3510000"/>
          <a:ext cx="2305493" cy="81000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05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Smoke Test</a:t>
          </a:r>
          <a:endParaRPr lang="ru-RU" sz="13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8965538" y="3510000"/>
        <a:ext cx="1900493" cy="810000"/>
      </dsp:txXfrm>
    </dsp:sp>
    <dsp:sp modelId="{7F54B493-FCA8-4A1F-A2B1-FCB26CA9C396}">
      <dsp:nvSpPr>
        <dsp:cNvPr id="0" name=""/>
        <dsp:cNvSpPr/>
      </dsp:nvSpPr>
      <dsp:spPr>
        <a:xfrm>
          <a:off x="8947477" y="1190663"/>
          <a:ext cx="1872060" cy="1787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endParaRPr lang="en-US" sz="1200" b="1" kern="1200" dirty="0">
            <a:solidFill>
              <a:srgbClr val="666666"/>
            </a:solidFill>
            <a:latin typeface="+mn-lt"/>
            <a:ea typeface="+mn-ea"/>
            <a:cs typeface="+mn-cs"/>
          </a:endParaRPr>
        </a:p>
      </dsp:txBody>
      <dsp:txXfrm>
        <a:off x="8947477" y="1190663"/>
        <a:ext cx="1872060" cy="1787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26312" y="1832962"/>
          <a:ext cx="2035254" cy="17844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2091" y="2939811"/>
          <a:ext cx="2230557" cy="678418"/>
        </a:xfrm>
        <a:prstGeom prst="homePlate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01 </a:t>
          </a:r>
          <a:r>
            <a:rPr lang="en-US" sz="1600" b="1" i="0" kern="1200" dirty="0"/>
            <a:t>Automation</a:t>
          </a:r>
          <a:endParaRPr lang="en-US" sz="16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2091" y="2939811"/>
        <a:ext cx="2145755" cy="678418"/>
      </dsp:txXfrm>
    </dsp:sp>
    <dsp:sp modelId="{810D7AA7-A541-4507-BE7F-36CCF210089F}">
      <dsp:nvSpPr>
        <dsp:cNvPr id="0" name=""/>
        <dsp:cNvSpPr/>
      </dsp:nvSpPr>
      <dsp:spPr>
        <a:xfrm>
          <a:off x="180536" y="1011624"/>
          <a:ext cx="1811213" cy="182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endParaRPr lang="en-US" sz="1200" b="1" i="0" kern="1200" dirty="0"/>
        </a:p>
      </dsp:txBody>
      <dsp:txXfrm>
        <a:off x="180536" y="1011624"/>
        <a:ext cx="1811213" cy="1821120"/>
      </dsp:txXfrm>
    </dsp:sp>
    <dsp:sp modelId="{E41E7729-FD3F-426D-804C-45BD60BD762D}">
      <dsp:nvSpPr>
        <dsp:cNvPr id="0" name=""/>
        <dsp:cNvSpPr/>
      </dsp:nvSpPr>
      <dsp:spPr>
        <a:xfrm rot="5400000">
          <a:off x="1192717" y="1832962"/>
          <a:ext cx="2035254" cy="17844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121121" y="2939811"/>
          <a:ext cx="2230557" cy="678418"/>
        </a:xfrm>
        <a:prstGeom prst="chevron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02 </a:t>
          </a:r>
          <a:r>
            <a:rPr lang="en-US" sz="1600" b="1" i="0" kern="1200" dirty="0"/>
            <a:t>Transparency</a:t>
          </a:r>
          <a:endParaRPr lang="en-US" sz="16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2290726" y="2939811"/>
        <a:ext cx="1891348" cy="678418"/>
      </dsp:txXfrm>
    </dsp:sp>
    <dsp:sp modelId="{5E07F9E4-149C-4A89-848F-4ABDD305F0C5}">
      <dsp:nvSpPr>
        <dsp:cNvPr id="0" name=""/>
        <dsp:cNvSpPr/>
      </dsp:nvSpPr>
      <dsp:spPr>
        <a:xfrm>
          <a:off x="2299566" y="1011624"/>
          <a:ext cx="1811213" cy="141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US" sz="1200" b="0" i="0" kern="1200" dirty="0"/>
        </a:p>
      </dsp:txBody>
      <dsp:txXfrm>
        <a:off x="2299566" y="1011624"/>
        <a:ext cx="1811213" cy="1414065"/>
      </dsp:txXfrm>
    </dsp:sp>
    <dsp:sp modelId="{473F2067-7126-4D56-A328-5A8CFD3D8D52}">
      <dsp:nvSpPr>
        <dsp:cNvPr id="0" name=""/>
        <dsp:cNvSpPr/>
      </dsp:nvSpPr>
      <dsp:spPr>
        <a:xfrm rot="5400000">
          <a:off x="3311747" y="1832962"/>
          <a:ext cx="2035254" cy="17844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4240152" y="2939811"/>
          <a:ext cx="2230557" cy="678418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03 </a:t>
          </a:r>
          <a:r>
            <a:rPr lang="en-US" sz="1600" b="1" i="0" kern="1200" dirty="0"/>
            <a:t>Speed</a:t>
          </a:r>
          <a:endParaRPr lang="en-US" sz="16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4409757" y="2939811"/>
        <a:ext cx="1891348" cy="678418"/>
      </dsp:txXfrm>
    </dsp:sp>
    <dsp:sp modelId="{FD7B29F2-0D66-4B4B-BC8A-82DA23575305}">
      <dsp:nvSpPr>
        <dsp:cNvPr id="0" name=""/>
        <dsp:cNvSpPr/>
      </dsp:nvSpPr>
      <dsp:spPr>
        <a:xfrm>
          <a:off x="4418596" y="1011624"/>
          <a:ext cx="1811213" cy="141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i="0" kern="1200" dirty="0"/>
        </a:p>
      </dsp:txBody>
      <dsp:txXfrm>
        <a:off x="4418596" y="1011624"/>
        <a:ext cx="1811213" cy="1414065"/>
      </dsp:txXfrm>
    </dsp:sp>
    <dsp:sp modelId="{7BF6E820-C6E3-4E2C-BB23-ADF9AD641C6B}">
      <dsp:nvSpPr>
        <dsp:cNvPr id="0" name=""/>
        <dsp:cNvSpPr/>
      </dsp:nvSpPr>
      <dsp:spPr>
        <a:xfrm rot="5400000">
          <a:off x="5430777" y="1832962"/>
          <a:ext cx="2035254" cy="17844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46455-4EBB-40A8-838B-B584850A8B8E}">
      <dsp:nvSpPr>
        <dsp:cNvPr id="0" name=""/>
        <dsp:cNvSpPr/>
      </dsp:nvSpPr>
      <dsp:spPr>
        <a:xfrm>
          <a:off x="6359182" y="2939811"/>
          <a:ext cx="2230557" cy="678418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04 </a:t>
          </a:r>
          <a:r>
            <a:rPr lang="en-US" sz="1600" b="1" i="0" kern="1200" dirty="0"/>
            <a:t>Resilience</a:t>
          </a:r>
          <a:endParaRPr lang="ru-RU" sz="16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6528787" y="2939811"/>
        <a:ext cx="1891348" cy="678418"/>
      </dsp:txXfrm>
    </dsp:sp>
    <dsp:sp modelId="{1D84544C-5924-422B-9546-A86AE4927E4C}">
      <dsp:nvSpPr>
        <dsp:cNvPr id="0" name=""/>
        <dsp:cNvSpPr/>
      </dsp:nvSpPr>
      <dsp:spPr>
        <a:xfrm>
          <a:off x="6537626" y="1011624"/>
          <a:ext cx="1811213" cy="141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Font typeface="Wingdings" panose="05000000000000000000" pitchFamily="2" charset="2"/>
            <a:buNone/>
          </a:pPr>
          <a:endParaRPr lang="en-US" sz="1200" kern="1200" dirty="0">
            <a:solidFill>
              <a:srgbClr val="666666"/>
            </a:solidFill>
            <a:latin typeface="+mn-lt"/>
            <a:ea typeface="+mn-ea"/>
            <a:cs typeface="+mn-cs"/>
          </a:endParaRPr>
        </a:p>
      </dsp:txBody>
      <dsp:txXfrm>
        <a:off x="6537626" y="1011624"/>
        <a:ext cx="1811213" cy="1414065"/>
      </dsp:txXfrm>
    </dsp:sp>
    <dsp:sp modelId="{0EE416CF-D8AE-41BD-BF35-9148040E1274}">
      <dsp:nvSpPr>
        <dsp:cNvPr id="0" name=""/>
        <dsp:cNvSpPr/>
      </dsp:nvSpPr>
      <dsp:spPr>
        <a:xfrm rot="5400000">
          <a:off x="7549807" y="1832962"/>
          <a:ext cx="2035254" cy="17844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A9A18-D6AE-4459-8C7F-A17CAB50744A}">
      <dsp:nvSpPr>
        <dsp:cNvPr id="0" name=""/>
        <dsp:cNvSpPr/>
      </dsp:nvSpPr>
      <dsp:spPr>
        <a:xfrm>
          <a:off x="8478212" y="2939811"/>
          <a:ext cx="2230557" cy="678418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05 </a:t>
          </a:r>
          <a:r>
            <a:rPr lang="en-US" sz="1600" b="1" i="0" kern="1200" dirty="0"/>
            <a:t>Security</a:t>
          </a:r>
          <a:endParaRPr lang="ru-RU" sz="16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8647817" y="2939811"/>
        <a:ext cx="1891348" cy="678418"/>
      </dsp:txXfrm>
    </dsp:sp>
    <dsp:sp modelId="{7F54B493-FCA8-4A1F-A2B1-FCB26CA9C396}">
      <dsp:nvSpPr>
        <dsp:cNvPr id="0" name=""/>
        <dsp:cNvSpPr/>
      </dsp:nvSpPr>
      <dsp:spPr>
        <a:xfrm>
          <a:off x="8656656" y="1011624"/>
          <a:ext cx="1811213" cy="141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endParaRPr lang="en-US" sz="1200" b="1" i="0" kern="1200" dirty="0"/>
        </a:p>
      </dsp:txBody>
      <dsp:txXfrm>
        <a:off x="8656656" y="1011624"/>
        <a:ext cx="1811213" cy="1414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D0CCEB-DFF8-417B-A87A-90F3D79059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FE758-9C44-40AF-9D52-A7EF39200D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ADB54-F1AF-44F8-8ED0-867524639FE1}" type="datetimeFigureOut">
              <a:rPr lang="en-US" smtClean="0"/>
              <a:t>22-Sep-21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24329-C497-4EFE-8EB2-F22CD57F39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C25EC-D008-42CF-845E-C895CC9B32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2E2A0-273F-4DCF-AF0B-3CFADE889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20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E5575-CAFE-4A42-A774-E4652BA723C1}" type="datetimeFigureOut">
              <a:rPr lang="en-US" smtClean="0"/>
              <a:t>22-Sep-21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DC9BE-8102-4ADA-9C69-422E236104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4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0639-BF2D-41F8-822B-DED03338D28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80354" y="197121"/>
            <a:ext cx="10711545" cy="1325563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Project Timeline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74091-9EA2-47C8-AAA9-6DFE207852E4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680354" y="1786436"/>
            <a:ext cx="10711545" cy="45229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3706AB-7768-4239-93C0-28F2AC35B71A}"/>
              </a:ext>
            </a:extLst>
          </p:cNvPr>
          <p:cNvCxnSpPr/>
          <p:nvPr userDrawn="1"/>
        </p:nvCxnSpPr>
        <p:spPr>
          <a:xfrm>
            <a:off x="787583" y="1181100"/>
            <a:ext cx="288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29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B8498729-8E0E-452C-9DE5-20C4280E68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8339" y="5310000"/>
            <a:ext cx="4536000" cy="1548000"/>
          </a:xfrm>
          <a:solidFill>
            <a:schemeClr val="bg1">
              <a:lumMod val="85000"/>
              <a:alpha val="80000"/>
            </a:schemeClr>
          </a:solidFill>
        </p:spPr>
        <p:txBody>
          <a:bodyPr lIns="288000" tIns="25200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Additional Stage Title 02</a:t>
            </a:r>
          </a:p>
          <a:p>
            <a:pPr lvl="1"/>
            <a:r>
              <a:rPr lang="en-US" noProof="0"/>
              <a:t>Lorem ipsum dolor sit amet, consectetuer adipiscing elit, sed diam nonummy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F6ED01E-03BA-4CB7-BDDB-4A7F0B0DA4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7583" y="5310000"/>
            <a:ext cx="2778470" cy="1548000"/>
          </a:xfrm>
          <a:solidFill>
            <a:schemeClr val="bg1">
              <a:lumMod val="95000"/>
            </a:schemeClr>
          </a:solidFill>
        </p:spPr>
        <p:txBody>
          <a:bodyPr lIns="288000" tIns="25200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Additional Stage Title 01</a:t>
            </a:r>
          </a:p>
          <a:p>
            <a:pPr lvl="1"/>
            <a:r>
              <a:rPr lang="en-US" noProof="0"/>
              <a:t>Lorem ipsum dolor sit amet, consectetuer adipiscing elit, sed diam nonummy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60639-BF2D-41F8-822B-DED03338D28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80354" y="197121"/>
            <a:ext cx="10711545" cy="1325563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Project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74091-9EA2-47C8-AAA9-6DFE207852E4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680354" y="1786436"/>
            <a:ext cx="10711545" cy="330606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1C51713D-9A60-48EF-A25A-764AEDE9E6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6626" y="5310000"/>
            <a:ext cx="3103200" cy="1548000"/>
          </a:xfrm>
          <a:solidFill>
            <a:schemeClr val="bg1">
              <a:lumMod val="95000"/>
            </a:schemeClr>
          </a:solidFill>
        </p:spPr>
        <p:txBody>
          <a:bodyPr lIns="288000" tIns="25200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Additional Stage Title 3</a:t>
            </a:r>
          </a:p>
          <a:p>
            <a:pPr lvl="1"/>
            <a:r>
              <a:rPr lang="en-US" noProof="0"/>
              <a:t>Lorem ipsum dolor sit amet, consectetuer adipiscing elit, sed diam nonummy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3706AB-7768-4239-93C0-28F2AC35B71A}"/>
              </a:ext>
            </a:extLst>
          </p:cNvPr>
          <p:cNvCxnSpPr/>
          <p:nvPr userDrawn="1"/>
        </p:nvCxnSpPr>
        <p:spPr>
          <a:xfrm>
            <a:off x="787583" y="1181100"/>
            <a:ext cx="288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5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ED1D-B888-4079-830E-2D663C9B1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5FC33-F6AC-40BD-B616-4E713D973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C708D-F246-44B2-A3FD-565DD15E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2BDC-9611-47F0-AF41-5E9AD79CCD85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002CA-4DE0-428E-94A8-21CFD089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4E843-E545-49C0-B1BC-19D47ABC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F083-1032-4A46-A150-D376D44E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3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4C4A8-C2EB-4D2A-A43E-BE19EA9A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742BD-2E9C-46B7-AFF7-A440C094D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3F001-24C4-4191-A568-B1096B9AB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9F280-24DB-415F-8DF8-72D7FF3C4BF0}" type="datetimeFigureOut">
              <a:rPr lang="en-US" noProof="0" smtClean="0"/>
              <a:t>22-Sep-21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E5E6E-ED1A-4700-A7E8-68DEBCDD6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E6C46-B63C-4A83-8155-0AE7FABAD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101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2" Type="http://schemas.openxmlformats.org/officeDocument/2006/relationships/diagramData" Target="../diagrams/data1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9.png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Relationship Id="rId1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356FC-AC8F-41D8-B547-72D35BD90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006" y="1122363"/>
            <a:ext cx="10866268" cy="2479674"/>
          </a:xfrm>
        </p:spPr>
        <p:txBody>
          <a:bodyPr>
            <a:normAutofit fontScale="90000"/>
          </a:bodyPr>
          <a:lstStyle/>
          <a:p>
            <a:r>
              <a:rPr lang="en-US" dirty="0"/>
              <a:t>CI/CD</a:t>
            </a:r>
            <a:br>
              <a:rPr lang="en-US" dirty="0"/>
            </a:br>
            <a:r>
              <a:rPr lang="en-US" dirty="0"/>
              <a:t>Achieve, Build, and Deploy Automation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CD398-DF4F-4A44-A233-63E5E54D9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309" y="3602037"/>
            <a:ext cx="11310151" cy="213360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en-US" sz="6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Future of Cloud-Based Software Products</a:t>
            </a:r>
          </a:p>
        </p:txBody>
      </p:sp>
    </p:spTree>
    <p:extLst>
      <p:ext uri="{BB962C8B-B14F-4D97-AF65-F5344CB8AC3E}">
        <p14:creationId xmlns:p14="http://schemas.microsoft.com/office/powerpoint/2010/main" val="35120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 descr="SmartArt Process diagram">
            <a:extLst>
              <a:ext uri="{FF2B5EF4-FFF2-40B4-BE49-F238E27FC236}">
                <a16:creationId xmlns:a16="http://schemas.microsoft.com/office/drawing/2014/main" id="{703FAB33-C653-48B0-9838-6BDC8704C1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365655"/>
              </p:ext>
            </p:extLst>
          </p:nvPr>
        </p:nvGraphicFramePr>
        <p:xfrm>
          <a:off x="789873" y="894186"/>
          <a:ext cx="11070694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6585CB-312C-4D99-8A71-22BECD2130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72120" y="5310000"/>
            <a:ext cx="2104274" cy="154800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Continuous </a:t>
            </a:r>
          </a:p>
          <a:p>
            <a:pPr algn="ctr"/>
            <a:r>
              <a:rPr lang="en-US" sz="2400" dirty="0"/>
              <a:t>Delivery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D41C1-17EE-441C-A604-3FDE978E56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7581" y="5310000"/>
            <a:ext cx="6287921" cy="154800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Continuous Integration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5B7BD-52A2-46CD-9905-39068311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and Benefits of CI/CD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0D3D6B-80DD-4821-B86D-75FFA8C446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38797" y="5310000"/>
            <a:ext cx="2104275" cy="154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400" dirty="0"/>
              <a:t>Continuous </a:t>
            </a:r>
          </a:p>
          <a:p>
            <a:pPr algn="ctr"/>
            <a:r>
              <a:rPr lang="en-US" sz="2200" dirty="0"/>
              <a:t>Deployment </a:t>
            </a:r>
            <a:endParaRPr lang="en-US" sz="2200" dirty="0">
              <a:solidFill>
                <a:schemeClr val="bg2"/>
              </a:solidFill>
            </a:endParaRPr>
          </a:p>
        </p:txBody>
      </p:sp>
      <p:sp>
        <p:nvSpPr>
          <p:cNvPr id="10" name="Rectangle 9" descr="Red square">
            <a:extLst>
              <a:ext uri="{FF2B5EF4-FFF2-40B4-BE49-F238E27FC236}">
                <a16:creationId xmlns:a16="http://schemas.microsoft.com/office/drawing/2014/main" id="{A12CC26A-5315-4976-ADC0-5433567BBAE9}"/>
              </a:ext>
            </a:extLst>
          </p:cNvPr>
          <p:cNvSpPr/>
          <p:nvPr/>
        </p:nvSpPr>
        <p:spPr>
          <a:xfrm>
            <a:off x="790594" y="1892518"/>
            <a:ext cx="688931" cy="6889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Orange square">
            <a:extLst>
              <a:ext uri="{FF2B5EF4-FFF2-40B4-BE49-F238E27FC236}">
                <a16:creationId xmlns:a16="http://schemas.microsoft.com/office/drawing/2014/main" id="{1930D93D-7C86-4A0B-AC32-322C4830B011}"/>
              </a:ext>
            </a:extLst>
          </p:cNvPr>
          <p:cNvSpPr/>
          <p:nvPr/>
        </p:nvSpPr>
        <p:spPr>
          <a:xfrm>
            <a:off x="2917717" y="1892518"/>
            <a:ext cx="688931" cy="6889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Orange square">
            <a:extLst>
              <a:ext uri="{FF2B5EF4-FFF2-40B4-BE49-F238E27FC236}">
                <a16:creationId xmlns:a16="http://schemas.microsoft.com/office/drawing/2014/main" id="{3465B29B-8058-46D1-9660-8E77A907D117}"/>
              </a:ext>
            </a:extLst>
          </p:cNvPr>
          <p:cNvSpPr/>
          <p:nvPr/>
        </p:nvSpPr>
        <p:spPr>
          <a:xfrm>
            <a:off x="5050060" y="1875283"/>
            <a:ext cx="688931" cy="68893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Orange square">
            <a:extLst>
              <a:ext uri="{FF2B5EF4-FFF2-40B4-BE49-F238E27FC236}">
                <a16:creationId xmlns:a16="http://schemas.microsoft.com/office/drawing/2014/main" id="{EEFF73B8-4E1C-489B-A505-D683624E688D}"/>
              </a:ext>
            </a:extLst>
          </p:cNvPr>
          <p:cNvSpPr/>
          <p:nvPr/>
        </p:nvSpPr>
        <p:spPr>
          <a:xfrm>
            <a:off x="7172120" y="1892518"/>
            <a:ext cx="688931" cy="68893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Yellow square">
            <a:extLst>
              <a:ext uri="{FF2B5EF4-FFF2-40B4-BE49-F238E27FC236}">
                <a16:creationId xmlns:a16="http://schemas.microsoft.com/office/drawing/2014/main" id="{5B34B083-2C6A-4916-B16C-EEDE2F7E0A91}"/>
              </a:ext>
            </a:extLst>
          </p:cNvPr>
          <p:cNvSpPr/>
          <p:nvPr/>
        </p:nvSpPr>
        <p:spPr>
          <a:xfrm>
            <a:off x="9310332" y="1892518"/>
            <a:ext cx="688931" cy="68893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Clock">
            <a:extLst>
              <a:ext uri="{FF2B5EF4-FFF2-40B4-BE49-F238E27FC236}">
                <a16:creationId xmlns:a16="http://schemas.microsoft.com/office/drawing/2014/main" id="{429D621D-3AC8-4789-B37A-514D514B81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5048" y="2012365"/>
            <a:ext cx="432000" cy="432000"/>
          </a:xfrm>
          <a:prstGeom prst="rect">
            <a:avLst/>
          </a:prstGeom>
        </p:spPr>
      </p:pic>
      <p:pic>
        <p:nvPicPr>
          <p:cNvPr id="19" name="Graphic 18" descr="Target">
            <a:extLst>
              <a:ext uri="{FF2B5EF4-FFF2-40B4-BE49-F238E27FC236}">
                <a16:creationId xmlns:a16="http://schemas.microsoft.com/office/drawing/2014/main" id="{9FBDC2B8-6333-4FE7-85AE-BAA8AC4753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60087" y="2012365"/>
            <a:ext cx="432000" cy="432000"/>
          </a:xfrm>
          <a:prstGeom prst="rect">
            <a:avLst/>
          </a:prstGeom>
        </p:spPr>
      </p:pic>
      <p:pic>
        <p:nvPicPr>
          <p:cNvPr id="24" name="Graphic 23" descr="Research">
            <a:extLst>
              <a:ext uri="{FF2B5EF4-FFF2-40B4-BE49-F238E27FC236}">
                <a16:creationId xmlns:a16="http://schemas.microsoft.com/office/drawing/2014/main" id="{B3B066BF-DC70-46FA-B9ED-2111EF601B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88959" y="2012365"/>
            <a:ext cx="432000" cy="432000"/>
          </a:xfrm>
          <a:prstGeom prst="rect">
            <a:avLst/>
          </a:prstGeom>
        </p:spPr>
      </p:pic>
      <p:pic>
        <p:nvPicPr>
          <p:cNvPr id="25" name="Graphic 24" descr="Flip calendar">
            <a:extLst>
              <a:ext uri="{FF2B5EF4-FFF2-40B4-BE49-F238E27FC236}">
                <a16:creationId xmlns:a16="http://schemas.microsoft.com/office/drawing/2014/main" id="{8E331209-A339-4EA7-9A9C-60B841670A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05283" y="2012365"/>
            <a:ext cx="432000" cy="432000"/>
          </a:xfrm>
          <a:prstGeom prst="rect">
            <a:avLst/>
          </a:prstGeom>
        </p:spPr>
      </p:pic>
      <p:pic>
        <p:nvPicPr>
          <p:cNvPr id="26" name="Graphic 25" descr="Presentation with bar chart">
            <a:extLst>
              <a:ext uri="{FF2B5EF4-FFF2-40B4-BE49-F238E27FC236}">
                <a16:creationId xmlns:a16="http://schemas.microsoft.com/office/drawing/2014/main" id="{E30E2A91-829E-4A17-993C-634E1C3B82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438797" y="2012365"/>
            <a:ext cx="432000" cy="43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FE46AF-0DBE-4FDD-B939-251FB3C10919}"/>
              </a:ext>
            </a:extLst>
          </p:cNvPr>
          <p:cNvSpPr txBox="1"/>
          <p:nvPr/>
        </p:nvSpPr>
        <p:spPr>
          <a:xfrm>
            <a:off x="7390989" y="2581449"/>
            <a:ext cx="2047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Automatically Releasing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A6D1FC-7150-4C26-BAAE-57126DF097A7}"/>
              </a:ext>
            </a:extLst>
          </p:cNvPr>
          <p:cNvSpPr txBox="1"/>
          <p:nvPr/>
        </p:nvSpPr>
        <p:spPr>
          <a:xfrm>
            <a:off x="5271288" y="2599203"/>
            <a:ext cx="2003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Automatically Bug Tested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864F2-3EB0-46FA-89D7-0D5830DDBB20}"/>
              </a:ext>
            </a:extLst>
          </p:cNvPr>
          <p:cNvSpPr txBox="1"/>
          <p:nvPr/>
        </p:nvSpPr>
        <p:spPr>
          <a:xfrm>
            <a:off x="9554584" y="2681055"/>
            <a:ext cx="2637416" cy="28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533400">
              <a:lnSpc>
                <a:spcPts val="15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End-to-End</a:t>
            </a:r>
            <a:r>
              <a:rPr lang="en-US" b="1" dirty="0"/>
              <a:t> Testing</a:t>
            </a:r>
            <a:endParaRPr lang="en-US" b="1" dirty="0">
              <a:solidFill>
                <a:srgbClr val="66666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DAE1A0-074E-45E4-9065-DF4EA92AB600}"/>
              </a:ext>
            </a:extLst>
          </p:cNvPr>
          <p:cNvSpPr txBox="1"/>
          <p:nvPr/>
        </p:nvSpPr>
        <p:spPr>
          <a:xfrm>
            <a:off x="868123" y="2681055"/>
            <a:ext cx="204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Build tools Automatically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70A769-2282-4C77-AF19-5516E0C261C7}"/>
              </a:ext>
            </a:extLst>
          </p:cNvPr>
          <p:cNvSpPr txBox="1"/>
          <p:nvPr/>
        </p:nvSpPr>
        <p:spPr>
          <a:xfrm>
            <a:off x="3025363" y="2647071"/>
            <a:ext cx="213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Automated Testing</a:t>
            </a:r>
          </a:p>
        </p:txBody>
      </p:sp>
    </p:spTree>
    <p:extLst>
      <p:ext uri="{BB962C8B-B14F-4D97-AF65-F5344CB8AC3E}">
        <p14:creationId xmlns:p14="http://schemas.microsoft.com/office/powerpoint/2010/main" val="144068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A5AC-B286-4927-A556-E62F15F9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CI/CD Successful</a:t>
            </a:r>
          </a:p>
        </p:txBody>
      </p:sp>
      <p:graphicFrame>
        <p:nvGraphicFramePr>
          <p:cNvPr id="4" name="Content Placeholder 6" descr="SmartArt Process diagram">
            <a:extLst>
              <a:ext uri="{FF2B5EF4-FFF2-40B4-BE49-F238E27FC236}">
                <a16:creationId xmlns:a16="http://schemas.microsoft.com/office/drawing/2014/main" id="{3F3F2756-2E70-4E81-9B93-4AC1BABBED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080313"/>
              </p:ext>
            </p:extLst>
          </p:nvPr>
        </p:nvGraphicFramePr>
        <p:xfrm>
          <a:off x="681038" y="1785938"/>
          <a:ext cx="10710862" cy="4522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F871297-9D3F-4C67-998C-9E53D7B57168}"/>
              </a:ext>
            </a:extLst>
          </p:cNvPr>
          <p:cNvSpPr txBox="1"/>
          <p:nvPr/>
        </p:nvSpPr>
        <p:spPr>
          <a:xfrm>
            <a:off x="680354" y="2818315"/>
            <a:ext cx="1819923" cy="144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ts val="1500"/>
              </a:lnSpc>
              <a:buFont typeface="Wingdings" panose="05000000000000000000" pitchFamily="2" charset="2"/>
              <a:buChar char="v"/>
            </a:pPr>
            <a:r>
              <a:rPr lang="en-US" dirty="0"/>
              <a:t>Automates </a:t>
            </a:r>
          </a:p>
          <a:p>
            <a:pPr marL="285750" lvl="0" indent="-285750">
              <a:lnSpc>
                <a:spcPts val="1500"/>
              </a:lnSpc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lvl="0" indent="-285750">
              <a:lnSpc>
                <a:spcPts val="1500"/>
              </a:lnSpc>
              <a:buFont typeface="Wingdings" panose="05000000000000000000" pitchFamily="2" charset="2"/>
              <a:buChar char="v"/>
            </a:pPr>
            <a:r>
              <a:rPr lang="en-US" dirty="0"/>
              <a:t>Builds </a:t>
            </a:r>
          </a:p>
          <a:p>
            <a:pPr marL="285750" lvl="0" indent="-285750">
              <a:lnSpc>
                <a:spcPts val="1500"/>
              </a:lnSpc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lvl="0" indent="-285750">
              <a:lnSpc>
                <a:spcPts val="1500"/>
              </a:lnSpc>
              <a:buFont typeface="Wingdings" panose="05000000000000000000" pitchFamily="2" charset="2"/>
              <a:buChar char="v"/>
            </a:pPr>
            <a:r>
              <a:rPr lang="en-US" dirty="0"/>
              <a:t>Testing</a:t>
            </a:r>
          </a:p>
          <a:p>
            <a:pPr lvl="0">
              <a:lnSpc>
                <a:spcPts val="1500"/>
              </a:lnSpc>
            </a:pPr>
            <a:endParaRPr lang="en-US" dirty="0"/>
          </a:p>
          <a:p>
            <a:pPr marL="285750" lvl="0" indent="-285750">
              <a:lnSpc>
                <a:spcPts val="1500"/>
              </a:lnSpc>
              <a:buFont typeface="Wingdings" panose="05000000000000000000" pitchFamily="2" charset="2"/>
              <a:buChar char="v"/>
            </a:pPr>
            <a:r>
              <a:rPr lang="en-US" dirty="0"/>
              <a:t>Deployment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EAB47C-220C-4A3B-BFC4-CA568E332553}"/>
              </a:ext>
            </a:extLst>
          </p:cNvPr>
          <p:cNvSpPr txBox="1"/>
          <p:nvPr/>
        </p:nvSpPr>
        <p:spPr>
          <a:xfrm>
            <a:off x="4962618" y="2818315"/>
            <a:ext cx="1819233" cy="28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ts val="1500"/>
              </a:lnSpc>
              <a:buFont typeface="Wingdings" panose="05000000000000000000" pitchFamily="2" charset="2"/>
              <a:buChar char="v"/>
            </a:pPr>
            <a:r>
              <a:rPr lang="en-US" dirty="0"/>
              <a:t>Performance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D9B7B-BB77-4B0B-8E80-46AE4A626A1B}"/>
              </a:ext>
            </a:extLst>
          </p:cNvPr>
          <p:cNvSpPr txBox="1"/>
          <p:nvPr/>
        </p:nvSpPr>
        <p:spPr>
          <a:xfrm>
            <a:off x="2894120" y="2818315"/>
            <a:ext cx="1961965" cy="1058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ts val="1500"/>
              </a:lnSpc>
              <a:buFont typeface="Wingdings" panose="05000000000000000000" pitchFamily="2" charset="2"/>
              <a:buChar char="v"/>
            </a:pPr>
            <a:r>
              <a:rPr lang="en-US" dirty="0"/>
              <a:t>visual    workflow</a:t>
            </a:r>
          </a:p>
          <a:p>
            <a:pPr lvl="0">
              <a:lnSpc>
                <a:spcPts val="1500"/>
              </a:lnSpc>
            </a:pPr>
            <a:endParaRPr lang="en-US" dirty="0"/>
          </a:p>
          <a:p>
            <a:pPr marL="285750" lvl="0" indent="-285750">
              <a:lnSpc>
                <a:spcPts val="1500"/>
              </a:lnSpc>
              <a:buFont typeface="Wingdings" panose="05000000000000000000" pitchFamily="2" charset="2"/>
              <a:buChar char="v"/>
            </a:pPr>
            <a:r>
              <a:rPr lang="en-US" dirty="0"/>
              <a:t>Troubleshoot</a:t>
            </a:r>
          </a:p>
          <a:p>
            <a:pPr lvl="0">
              <a:lnSpc>
                <a:spcPts val="1500"/>
              </a:lnSpc>
            </a:pPr>
            <a:r>
              <a:rPr lang="en-US" dirty="0"/>
              <a:t>     builders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DB1472-9660-4804-8882-77586677FFE3}"/>
              </a:ext>
            </a:extLst>
          </p:cNvPr>
          <p:cNvSpPr txBox="1"/>
          <p:nvPr/>
        </p:nvSpPr>
        <p:spPr>
          <a:xfrm>
            <a:off x="7039992" y="2734321"/>
            <a:ext cx="2050742" cy="144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533400">
              <a:lnSpc>
                <a:spcPts val="15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dirty="0"/>
              <a:t>Test</a:t>
            </a:r>
          </a:p>
          <a:p>
            <a:pPr lvl="0" defTabSz="533400">
              <a:lnSpc>
                <a:spcPts val="1500"/>
              </a:lnSpc>
              <a:spcBef>
                <a:spcPct val="0"/>
              </a:spcBef>
            </a:pPr>
            <a:r>
              <a:rPr lang="en-US" dirty="0"/>
              <a:t>   Coverage</a:t>
            </a:r>
          </a:p>
          <a:p>
            <a:pPr lvl="0" defTabSz="533400">
              <a:lnSpc>
                <a:spcPts val="1500"/>
              </a:lnSpc>
              <a:spcBef>
                <a:spcPct val="0"/>
              </a:spcBef>
            </a:pPr>
            <a:endParaRPr lang="en-US" dirty="0"/>
          </a:p>
          <a:p>
            <a:pPr marL="285750" lvl="0" indent="-285750" defTabSz="533400">
              <a:lnSpc>
                <a:spcPts val="15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dirty="0"/>
              <a:t>Flags, CI/CD</a:t>
            </a:r>
          </a:p>
          <a:p>
            <a:pPr lvl="0" defTabSz="533400">
              <a:lnSpc>
                <a:spcPts val="1500"/>
              </a:lnSpc>
              <a:spcBef>
                <a:spcPct val="0"/>
              </a:spcBef>
            </a:pPr>
            <a:r>
              <a:rPr lang="en-US" dirty="0"/>
              <a:t> </a:t>
            </a:r>
          </a:p>
          <a:p>
            <a:pPr marL="285750" lvl="0" indent="-285750" defTabSz="533400">
              <a:lnSpc>
                <a:spcPts val="15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dirty="0"/>
              <a:t>Resistant to Errors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0AB5DD-8175-467D-A068-5F5ABB15C697}"/>
              </a:ext>
            </a:extLst>
          </p:cNvPr>
          <p:cNvSpPr txBox="1"/>
          <p:nvPr/>
        </p:nvSpPr>
        <p:spPr>
          <a:xfrm>
            <a:off x="9395800" y="2818315"/>
            <a:ext cx="2050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pipeline checks </a:t>
            </a:r>
          </a:p>
          <a:p>
            <a:r>
              <a:rPr lang="en-US" dirty="0"/>
              <a:t>      code in place </a:t>
            </a:r>
          </a:p>
          <a:p>
            <a:r>
              <a:rPr lang="en-US" dirty="0"/>
              <a:t>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permissions</a:t>
            </a:r>
          </a:p>
        </p:txBody>
      </p:sp>
    </p:spTree>
    <p:extLst>
      <p:ext uri="{BB962C8B-B14F-4D97-AF65-F5344CB8AC3E}">
        <p14:creationId xmlns:p14="http://schemas.microsoft.com/office/powerpoint/2010/main" val="851164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3">
      <a:dk1>
        <a:sysClr val="windowText" lastClr="000000"/>
      </a:dk1>
      <a:lt1>
        <a:sysClr val="window" lastClr="FFFFFF"/>
      </a:lt1>
      <a:dk2>
        <a:srgbClr val="666666"/>
      </a:dk2>
      <a:lt2>
        <a:srgbClr val="808080"/>
      </a:lt2>
      <a:accent1>
        <a:srgbClr val="ED1C24"/>
      </a:accent1>
      <a:accent2>
        <a:srgbClr val="F15A24"/>
      </a:accent2>
      <a:accent3>
        <a:srgbClr val="F7931E"/>
      </a:accent3>
      <a:accent4>
        <a:srgbClr val="FBB03B"/>
      </a:accent4>
      <a:accent5>
        <a:srgbClr val="FCCB00"/>
      </a:accent5>
      <a:accent6>
        <a:srgbClr val="70AD47"/>
      </a:accent6>
      <a:hlink>
        <a:srgbClr val="666666"/>
      </a:hlink>
      <a:folHlink>
        <a:srgbClr val="666666"/>
      </a:folHlink>
    </a:clrScheme>
    <a:fontScheme name="Custom 38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line from SmartArt_01_MO - v4" id="{E57269B8-54F0-49BD-A8EA-8A70876CC409}" vid="{E9570212-5BEE-4588-9CB3-61D60C5AAA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3B6EBAF-D3F1-4C38-B9E9-9D4DBDA139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0056C-22F7-43F0-A6CE-AE8B59378E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6599C0-B0B6-415D-9B63-E273EEA0EBF7}">
  <ds:schemaRefs>
    <ds:schemaRef ds:uri="http://schemas.microsoft.com/office/2006/metadata/properties"/>
    <ds:schemaRef ds:uri="http://schemas.microsoft.com/office/infopath/2007/PartnerControls"/>
    <ds:schemaRef ds:uri="http://purl.org/dc/dcmitype/"/>
    <ds:schemaRef ds:uri="71af3243-3dd4-4a8d-8c0d-dd76da1f02a5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stage timeline</Template>
  <TotalTime>0</TotalTime>
  <Words>105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</vt:lpstr>
      <vt:lpstr>Office Theme</vt:lpstr>
      <vt:lpstr>CI/CD Achieve, Build, and Deploy Automation </vt:lpstr>
      <vt:lpstr>Fundamentals and Benefits of CI/CD </vt:lpstr>
      <vt:lpstr>What Makes CI/CD Successful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2021-09-22T20:59:07Z</dcterms:created>
  <dcterms:modified xsi:type="dcterms:W3CDTF">2021-09-22T22:05:49Z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