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2" r:id="rId6"/>
    <p:sldId id="334" r:id="rId7"/>
    <p:sldId id="259" r:id="rId8"/>
    <p:sldId id="290" r:id="rId9"/>
    <p:sldId id="340" r:id="rId10"/>
    <p:sldId id="292" r:id="rId11"/>
    <p:sldId id="329" r:id="rId12"/>
    <p:sldId id="285" r:id="rId13"/>
    <p:sldId id="287" r:id="rId14"/>
    <p:sldId id="339" r:id="rId15"/>
    <p:sldId id="284" r:id="rId16"/>
    <p:sldId id="324" r:id="rId17"/>
    <p:sldId id="335" r:id="rId18"/>
    <p:sldId id="337" r:id="rId19"/>
    <p:sldId id="338" r:id="rId20"/>
    <p:sldId id="321" r:id="rId21"/>
    <p:sldId id="326" r:id="rId22"/>
    <p:sldId id="317" r:id="rId23"/>
    <p:sldId id="319" r:id="rId24"/>
    <p:sldId id="320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C3DA"/>
    <a:srgbClr val="CDECF3"/>
    <a:srgbClr val="FFFFFF"/>
    <a:srgbClr val="990000"/>
    <a:srgbClr val="FF0066"/>
    <a:srgbClr val="439D9C"/>
    <a:srgbClr val="584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E33AA-9337-445E-ACCB-C57879BA39BC}" v="1081" dt="2019-11-27T18:42:33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89" d="100"/>
          <a:sy n="89" d="100"/>
        </p:scale>
        <p:origin x="70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lementfinancialcorporation-my.sharepoint.com/personal/ashakhmahmoud_elementcorp_com/Documents/Documents/project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lementfinancialcorporation-my.sharepoint.com/personal/ashakhmahmoud_elementcorp_com/Documents/Documents/project/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Alzheimer!$B$4:$M$4</c:f>
              <c:numCache>
                <c:formatCode>0.0000</c:formatCode>
                <c:ptCount val="12"/>
                <c:pt idx="0">
                  <c:v>0.79</c:v>
                </c:pt>
                <c:pt idx="1">
                  <c:v>0.84432229999999997</c:v>
                </c:pt>
                <c:pt idx="2">
                  <c:v>0.91832670000000005</c:v>
                </c:pt>
                <c:pt idx="3">
                  <c:v>0.87977099999999997</c:v>
                </c:pt>
                <c:pt idx="4">
                  <c:v>0.55500000000000005</c:v>
                </c:pt>
                <c:pt idx="5">
                  <c:v>0.88273619999999997</c:v>
                </c:pt>
                <c:pt idx="6">
                  <c:v>0.5398406</c:v>
                </c:pt>
                <c:pt idx="7">
                  <c:v>0.66996290000000003</c:v>
                </c:pt>
                <c:pt idx="8">
                  <c:v>0.69833330000000005</c:v>
                </c:pt>
                <c:pt idx="9">
                  <c:v>0.83507310000000001</c:v>
                </c:pt>
                <c:pt idx="10">
                  <c:v>0.79681270000000004</c:v>
                </c:pt>
                <c:pt idx="11">
                  <c:v>0.81549439999999995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A-4A8A-B59F-8643FE54E24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Alzheimer!$B$5:$M$5</c:f>
              <c:numCache>
                <c:formatCode>0.0000</c:formatCode>
                <c:ptCount val="12"/>
                <c:pt idx="0">
                  <c:v>0.81166669999999996</c:v>
                </c:pt>
                <c:pt idx="1">
                  <c:v>0.84063049999999995</c:v>
                </c:pt>
                <c:pt idx="2">
                  <c:v>0.95617529999999995</c:v>
                </c:pt>
                <c:pt idx="3">
                  <c:v>0.89468780000000003</c:v>
                </c:pt>
                <c:pt idx="4">
                  <c:v>0.55000000000000004</c:v>
                </c:pt>
                <c:pt idx="5">
                  <c:v>0.86250000000000004</c:v>
                </c:pt>
                <c:pt idx="6">
                  <c:v>0.54980079999999998</c:v>
                </c:pt>
                <c:pt idx="7">
                  <c:v>0.67153280000000004</c:v>
                </c:pt>
                <c:pt idx="8">
                  <c:v>0.70333330000000005</c:v>
                </c:pt>
                <c:pt idx="9">
                  <c:v>0.83333330000000005</c:v>
                </c:pt>
                <c:pt idx="10">
                  <c:v>0.80677290000000002</c:v>
                </c:pt>
                <c:pt idx="11">
                  <c:v>0.81983810000000001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A-4A8A-B59F-8643FE54E24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Alzheimer!$B$6:$M$6</c:f>
              <c:numCache>
                <c:formatCode>0.0000</c:formatCode>
                <c:ptCount val="12"/>
                <c:pt idx="0">
                  <c:v>0.79</c:v>
                </c:pt>
                <c:pt idx="1">
                  <c:v>0.84057970000000004</c:v>
                </c:pt>
                <c:pt idx="2">
                  <c:v>0.92430279999999998</c:v>
                </c:pt>
                <c:pt idx="3">
                  <c:v>0.8804554</c:v>
                </c:pt>
                <c:pt idx="4">
                  <c:v>0.54833330000000002</c:v>
                </c:pt>
                <c:pt idx="5">
                  <c:v>0.87138260000000001</c:v>
                </c:pt>
                <c:pt idx="6">
                  <c:v>0.5398406</c:v>
                </c:pt>
                <c:pt idx="7">
                  <c:v>0.66666669999999995</c:v>
                </c:pt>
                <c:pt idx="8">
                  <c:v>0.72833329999999996</c:v>
                </c:pt>
                <c:pt idx="9">
                  <c:v>0.84104630000000002</c:v>
                </c:pt>
                <c:pt idx="10">
                  <c:v>0.83266929999999995</c:v>
                </c:pt>
                <c:pt idx="11">
                  <c:v>0.83683680000000005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1A-4A8A-B59F-8643FE54E24A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Alzheimer!$B$7:$M$7</c:f>
              <c:numCache>
                <c:formatCode>0.0000</c:formatCode>
                <c:ptCount val="12"/>
                <c:pt idx="0">
                  <c:v>0.78500000000000003</c:v>
                </c:pt>
                <c:pt idx="1">
                  <c:v>0.84095059999999999</c:v>
                </c:pt>
                <c:pt idx="2">
                  <c:v>0.91633469999999995</c:v>
                </c:pt>
                <c:pt idx="3">
                  <c:v>0.87702570000000002</c:v>
                </c:pt>
                <c:pt idx="4">
                  <c:v>0.52666670000000004</c:v>
                </c:pt>
                <c:pt idx="5">
                  <c:v>0.87847220000000004</c:v>
                </c:pt>
                <c:pt idx="6">
                  <c:v>0.50398410000000005</c:v>
                </c:pt>
                <c:pt idx="7">
                  <c:v>0.64050629999999997</c:v>
                </c:pt>
                <c:pt idx="8">
                  <c:v>0.71</c:v>
                </c:pt>
                <c:pt idx="9">
                  <c:v>0.83744859999999999</c:v>
                </c:pt>
                <c:pt idx="10">
                  <c:v>0.81075699999999995</c:v>
                </c:pt>
                <c:pt idx="11">
                  <c:v>0.82388660000000002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1A-4A8A-B59F-8643FE54E24A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Alzheimer!$B$8:$M$8</c:f>
              <c:numCache>
                <c:formatCode>0.0000</c:formatCode>
                <c:ptCount val="12"/>
                <c:pt idx="0">
                  <c:v>0.78833330000000001</c:v>
                </c:pt>
                <c:pt idx="1">
                  <c:v>0.84153009999999995</c:v>
                </c:pt>
                <c:pt idx="2">
                  <c:v>0.92031870000000005</c:v>
                </c:pt>
                <c:pt idx="3">
                  <c:v>0.87916269999999996</c:v>
                </c:pt>
                <c:pt idx="4">
                  <c:v>0.52</c:v>
                </c:pt>
                <c:pt idx="5">
                  <c:v>0.86896549999999995</c:v>
                </c:pt>
                <c:pt idx="6">
                  <c:v>0.50199199999999999</c:v>
                </c:pt>
                <c:pt idx="7">
                  <c:v>0.63636360000000003</c:v>
                </c:pt>
                <c:pt idx="8">
                  <c:v>0.72499999999999998</c:v>
                </c:pt>
                <c:pt idx="9">
                  <c:v>0.8363273</c:v>
                </c:pt>
                <c:pt idx="10">
                  <c:v>0.8346614</c:v>
                </c:pt>
                <c:pt idx="11">
                  <c:v>0.8354935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11A-4A8A-B59F-8643FE54E24A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Alzheimer!$B$9:$M$9</c:f>
              <c:numCache>
                <c:formatCode>0.0000</c:formatCode>
                <c:ptCount val="12"/>
                <c:pt idx="0">
                  <c:v>0.79666669999999995</c:v>
                </c:pt>
                <c:pt idx="1">
                  <c:v>0.8429603</c:v>
                </c:pt>
                <c:pt idx="2">
                  <c:v>0.93027890000000002</c:v>
                </c:pt>
                <c:pt idx="3">
                  <c:v>0.88446970000000003</c:v>
                </c:pt>
                <c:pt idx="4">
                  <c:v>0.54500000000000004</c:v>
                </c:pt>
                <c:pt idx="5">
                  <c:v>0.85669779999999995</c:v>
                </c:pt>
                <c:pt idx="6">
                  <c:v>0.54780879999999998</c:v>
                </c:pt>
                <c:pt idx="7">
                  <c:v>0.66828679999999996</c:v>
                </c:pt>
                <c:pt idx="8">
                  <c:v>0.70166669999999998</c:v>
                </c:pt>
                <c:pt idx="9">
                  <c:v>0.84143760000000001</c:v>
                </c:pt>
                <c:pt idx="10">
                  <c:v>0.79282870000000005</c:v>
                </c:pt>
                <c:pt idx="11">
                  <c:v>0.81641030000000003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1A-4A8A-B59F-8643FE54E24A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Alzheimer!$B$10:$M$10</c:f>
              <c:numCache>
                <c:formatCode>0.0000</c:formatCode>
                <c:ptCount val="12"/>
                <c:pt idx="0">
                  <c:v>0.79666669999999995</c:v>
                </c:pt>
                <c:pt idx="1">
                  <c:v>0.84420289999999998</c:v>
                </c:pt>
                <c:pt idx="2">
                  <c:v>0.92828690000000003</c:v>
                </c:pt>
                <c:pt idx="3">
                  <c:v>0.88425050000000005</c:v>
                </c:pt>
                <c:pt idx="4">
                  <c:v>0.53500000000000003</c:v>
                </c:pt>
                <c:pt idx="5">
                  <c:v>0.86557379999999995</c:v>
                </c:pt>
                <c:pt idx="6">
                  <c:v>0.52589640000000004</c:v>
                </c:pt>
                <c:pt idx="7">
                  <c:v>0.6542751</c:v>
                </c:pt>
                <c:pt idx="8">
                  <c:v>0.71333329999999995</c:v>
                </c:pt>
                <c:pt idx="9">
                  <c:v>0.83536589999999999</c:v>
                </c:pt>
                <c:pt idx="10">
                  <c:v>0.81872509999999998</c:v>
                </c:pt>
                <c:pt idx="11">
                  <c:v>0.82696179999999997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11A-4A8A-B59F-8643FE54E24A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Alzheimer!$B$11:$M$11</c:f>
              <c:numCache>
                <c:formatCode>0.0000</c:formatCode>
                <c:ptCount val="12"/>
                <c:pt idx="0">
                  <c:v>0.78666670000000005</c:v>
                </c:pt>
                <c:pt idx="1">
                  <c:v>0.84888059999999999</c:v>
                </c:pt>
                <c:pt idx="2">
                  <c:v>0.90637449999999997</c:v>
                </c:pt>
                <c:pt idx="3">
                  <c:v>0.87668590000000002</c:v>
                </c:pt>
                <c:pt idx="4">
                  <c:v>0.53666670000000005</c:v>
                </c:pt>
                <c:pt idx="5">
                  <c:v>0.87583889999999998</c:v>
                </c:pt>
                <c:pt idx="6">
                  <c:v>0.5199203</c:v>
                </c:pt>
                <c:pt idx="7">
                  <c:v>0.65249999999999997</c:v>
                </c:pt>
                <c:pt idx="8">
                  <c:v>0.7</c:v>
                </c:pt>
                <c:pt idx="9">
                  <c:v>0.83402489999999996</c:v>
                </c:pt>
                <c:pt idx="10">
                  <c:v>0.80079679999999998</c:v>
                </c:pt>
                <c:pt idx="11">
                  <c:v>0.81707320000000005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11A-4A8A-B59F-8643FE54E24A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Alzheimer!$B$12:$M$12</c:f>
              <c:numCache>
                <c:formatCode>0.0000</c:formatCode>
                <c:ptCount val="12"/>
                <c:pt idx="0">
                  <c:v>0.78166670000000005</c:v>
                </c:pt>
                <c:pt idx="1">
                  <c:v>0.83912249999999999</c:v>
                </c:pt>
                <c:pt idx="2">
                  <c:v>0.91434260000000001</c:v>
                </c:pt>
                <c:pt idx="3">
                  <c:v>0.87511919999999999</c:v>
                </c:pt>
                <c:pt idx="4">
                  <c:v>0.54500000000000004</c:v>
                </c:pt>
                <c:pt idx="5">
                  <c:v>0.84592149999999999</c:v>
                </c:pt>
                <c:pt idx="6">
                  <c:v>0.55776890000000001</c:v>
                </c:pt>
                <c:pt idx="7">
                  <c:v>0.67226889999999995</c:v>
                </c:pt>
                <c:pt idx="8">
                  <c:v>0.72499999999999998</c:v>
                </c:pt>
                <c:pt idx="9">
                  <c:v>0.84040400000000004</c:v>
                </c:pt>
                <c:pt idx="10">
                  <c:v>0.82868529999999996</c:v>
                </c:pt>
                <c:pt idx="11">
                  <c:v>0.83450349999999995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11A-4A8A-B59F-8643FE54E24A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Alzheimer!$B$2:$M$3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Alzheimer!$B$13:$M$13</c:f>
              <c:numCache>
                <c:formatCode>0.0000</c:formatCode>
                <c:ptCount val="12"/>
                <c:pt idx="0">
                  <c:v>0.78</c:v>
                </c:pt>
                <c:pt idx="1">
                  <c:v>0.84644189999999997</c:v>
                </c:pt>
                <c:pt idx="2">
                  <c:v>0.90039840000000004</c:v>
                </c:pt>
                <c:pt idx="3">
                  <c:v>0.87258690000000005</c:v>
                </c:pt>
                <c:pt idx="4">
                  <c:v>0.53166670000000005</c:v>
                </c:pt>
                <c:pt idx="5">
                  <c:v>0.86468650000000002</c:v>
                </c:pt>
                <c:pt idx="6">
                  <c:v>0.52191240000000005</c:v>
                </c:pt>
                <c:pt idx="7">
                  <c:v>0.6509317</c:v>
                </c:pt>
                <c:pt idx="8">
                  <c:v>0.70166669999999998</c:v>
                </c:pt>
                <c:pt idx="9">
                  <c:v>0.83575880000000002</c:v>
                </c:pt>
                <c:pt idx="10">
                  <c:v>0.80079679999999998</c:v>
                </c:pt>
                <c:pt idx="11">
                  <c:v>0.81790439999999998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11A-4A8A-B59F-8643FE54E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4525656"/>
        <c:axId val="714528608"/>
      </c:lineChart>
      <c:catAx>
        <c:axId val="71452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8608"/>
        <c:crosses val="autoZero"/>
        <c:auto val="1"/>
        <c:lblAlgn val="ctr"/>
        <c:lblOffset val="100"/>
        <c:noMultiLvlLbl val="0"/>
      </c:catAx>
      <c:valAx>
        <c:axId val="71452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Alzheimer!$B$21:$M$21</c:f>
              <c:numCache>
                <c:formatCode>0.0000</c:formatCode>
                <c:ptCount val="12"/>
                <c:pt idx="0">
                  <c:v>0.81166669999999996</c:v>
                </c:pt>
                <c:pt idx="1">
                  <c:v>0.83944149999999995</c:v>
                </c:pt>
                <c:pt idx="2">
                  <c:v>0.95816730000000006</c:v>
                </c:pt>
                <c:pt idx="3">
                  <c:v>0.89488369999999995</c:v>
                </c:pt>
                <c:pt idx="4">
                  <c:v>0.59666669999999999</c:v>
                </c:pt>
                <c:pt idx="5">
                  <c:v>0.89393940000000005</c:v>
                </c:pt>
                <c:pt idx="6">
                  <c:v>0.58764939999999999</c:v>
                </c:pt>
                <c:pt idx="7">
                  <c:v>0.70913459999999995</c:v>
                </c:pt>
                <c:pt idx="8">
                  <c:v>0.76500000000000001</c:v>
                </c:pt>
                <c:pt idx="9">
                  <c:v>0.84120980000000001</c:v>
                </c:pt>
                <c:pt idx="10">
                  <c:v>0.88645419999999997</c:v>
                </c:pt>
                <c:pt idx="11">
                  <c:v>0.8632396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06-4CD4-A793-78D6C9768FD9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Alzheimer!$B$22:$M$22</c:f>
              <c:numCache>
                <c:formatCode>0.0000</c:formatCode>
                <c:ptCount val="12"/>
                <c:pt idx="0">
                  <c:v>0.81833330000000004</c:v>
                </c:pt>
                <c:pt idx="1">
                  <c:v>0.84413309999999997</c:v>
                </c:pt>
                <c:pt idx="2">
                  <c:v>0.9601594</c:v>
                </c:pt>
                <c:pt idx="3">
                  <c:v>0.89841570000000004</c:v>
                </c:pt>
                <c:pt idx="4">
                  <c:v>0.57833330000000005</c:v>
                </c:pt>
                <c:pt idx="5">
                  <c:v>0.89523810000000004</c:v>
                </c:pt>
                <c:pt idx="6">
                  <c:v>0.56175299999999995</c:v>
                </c:pt>
                <c:pt idx="7">
                  <c:v>0.69033049999999996</c:v>
                </c:pt>
                <c:pt idx="8">
                  <c:v>0.7683333</c:v>
                </c:pt>
                <c:pt idx="9">
                  <c:v>0.84052530000000003</c:v>
                </c:pt>
                <c:pt idx="10">
                  <c:v>0.89243030000000001</c:v>
                </c:pt>
                <c:pt idx="11">
                  <c:v>0.86570049999999998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06-4CD4-A793-78D6C9768FD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Alzheimer!$B$23:$M$23</c:f>
              <c:numCache>
                <c:formatCode>0.0000</c:formatCode>
                <c:ptCount val="12"/>
                <c:pt idx="0">
                  <c:v>0.81499999999999995</c:v>
                </c:pt>
                <c:pt idx="1">
                  <c:v>0.84479720000000003</c:v>
                </c:pt>
                <c:pt idx="2">
                  <c:v>0.95418329999999996</c:v>
                </c:pt>
                <c:pt idx="3">
                  <c:v>0.89616459999999998</c:v>
                </c:pt>
                <c:pt idx="4">
                  <c:v>0.55666669999999996</c:v>
                </c:pt>
                <c:pt idx="5">
                  <c:v>0.89072850000000003</c:v>
                </c:pt>
                <c:pt idx="6">
                  <c:v>0.53585660000000002</c:v>
                </c:pt>
                <c:pt idx="7">
                  <c:v>0.66915420000000003</c:v>
                </c:pt>
                <c:pt idx="8">
                  <c:v>0.78333330000000001</c:v>
                </c:pt>
                <c:pt idx="9">
                  <c:v>0.84444439999999998</c:v>
                </c:pt>
                <c:pt idx="10">
                  <c:v>0.90836649999999997</c:v>
                </c:pt>
                <c:pt idx="11">
                  <c:v>0.87523989999999996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06-4CD4-A793-78D6C9768FD9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Alzheimer!$B$24:$M$24</c:f>
              <c:numCache>
                <c:formatCode>0.0000</c:formatCode>
                <c:ptCount val="12"/>
                <c:pt idx="0">
                  <c:v>0.79666669999999995</c:v>
                </c:pt>
                <c:pt idx="1">
                  <c:v>0.84671529999999995</c:v>
                </c:pt>
                <c:pt idx="2">
                  <c:v>0.92430279999999998</c:v>
                </c:pt>
                <c:pt idx="3">
                  <c:v>0.88380950000000003</c:v>
                </c:pt>
                <c:pt idx="4">
                  <c:v>0.59166669999999999</c:v>
                </c:pt>
                <c:pt idx="5">
                  <c:v>0.90282130000000005</c:v>
                </c:pt>
                <c:pt idx="6">
                  <c:v>0.57370520000000003</c:v>
                </c:pt>
                <c:pt idx="7">
                  <c:v>0.70158339999999997</c:v>
                </c:pt>
                <c:pt idx="8">
                  <c:v>0.74833329999999998</c:v>
                </c:pt>
                <c:pt idx="9">
                  <c:v>0.83685220000000005</c:v>
                </c:pt>
                <c:pt idx="10">
                  <c:v>0.86852589999999996</c:v>
                </c:pt>
                <c:pt idx="11">
                  <c:v>0.85239489999999996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06-4CD4-A793-78D6C9768FD9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Alzheimer!$B$25:$M$25</c:f>
              <c:numCache>
                <c:formatCode>0.0000</c:formatCode>
                <c:ptCount val="12"/>
                <c:pt idx="0">
                  <c:v>0.83</c:v>
                </c:pt>
                <c:pt idx="1">
                  <c:v>0.84364260000000002</c:v>
                </c:pt>
                <c:pt idx="2">
                  <c:v>0.97808759999999995</c:v>
                </c:pt>
                <c:pt idx="3">
                  <c:v>0.90590409999999999</c:v>
                </c:pt>
                <c:pt idx="4">
                  <c:v>0.58499999999999996</c:v>
                </c:pt>
                <c:pt idx="5">
                  <c:v>0.89408100000000001</c:v>
                </c:pt>
                <c:pt idx="6">
                  <c:v>0.57171309999999997</c:v>
                </c:pt>
                <c:pt idx="7">
                  <c:v>0.69744839999999997</c:v>
                </c:pt>
                <c:pt idx="8">
                  <c:v>0.77666670000000004</c:v>
                </c:pt>
                <c:pt idx="9">
                  <c:v>0.84456929999999997</c:v>
                </c:pt>
                <c:pt idx="10">
                  <c:v>0.89840640000000005</c:v>
                </c:pt>
                <c:pt idx="11">
                  <c:v>0.8706564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F06-4CD4-A793-78D6C9768FD9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Alzheimer!$B$26:$M$26</c:f>
              <c:numCache>
                <c:formatCode>0.0000</c:formatCode>
                <c:ptCount val="12"/>
                <c:pt idx="0">
                  <c:v>0.82666669999999998</c:v>
                </c:pt>
                <c:pt idx="1">
                  <c:v>0.84429069999999995</c:v>
                </c:pt>
                <c:pt idx="2">
                  <c:v>0.97211159999999996</c:v>
                </c:pt>
                <c:pt idx="3">
                  <c:v>0.9037037</c:v>
                </c:pt>
                <c:pt idx="4">
                  <c:v>0.57999999999999996</c:v>
                </c:pt>
                <c:pt idx="5">
                  <c:v>0.90584419999999999</c:v>
                </c:pt>
                <c:pt idx="6">
                  <c:v>0.55577690000000002</c:v>
                </c:pt>
                <c:pt idx="7">
                  <c:v>0.68888890000000003</c:v>
                </c:pt>
                <c:pt idx="8">
                  <c:v>0.74333329999999997</c:v>
                </c:pt>
                <c:pt idx="9">
                  <c:v>0.84117649999999999</c:v>
                </c:pt>
                <c:pt idx="10">
                  <c:v>0.8545817</c:v>
                </c:pt>
                <c:pt idx="11">
                  <c:v>0.84782610000000003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F06-4CD4-A793-78D6C9768FD9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Alzheimer!$B$27:$M$27</c:f>
              <c:numCache>
                <c:formatCode>0.0000</c:formatCode>
                <c:ptCount val="12"/>
                <c:pt idx="0">
                  <c:v>0.80333330000000003</c:v>
                </c:pt>
                <c:pt idx="1">
                  <c:v>0.85294119999999995</c:v>
                </c:pt>
                <c:pt idx="2">
                  <c:v>0.92430279999999998</c:v>
                </c:pt>
                <c:pt idx="3">
                  <c:v>0.88718929999999996</c:v>
                </c:pt>
                <c:pt idx="4">
                  <c:v>0.60833329999999997</c:v>
                </c:pt>
                <c:pt idx="5">
                  <c:v>0.89850750000000001</c:v>
                </c:pt>
                <c:pt idx="6">
                  <c:v>0.59960159999999996</c:v>
                </c:pt>
                <c:pt idx="7">
                  <c:v>0.71923539999999997</c:v>
                </c:pt>
                <c:pt idx="8">
                  <c:v>0.77500000000000002</c:v>
                </c:pt>
                <c:pt idx="9">
                  <c:v>0.83918669999999995</c:v>
                </c:pt>
                <c:pt idx="10">
                  <c:v>0.90438249999999998</c:v>
                </c:pt>
                <c:pt idx="11">
                  <c:v>0.8705657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F06-4CD4-A793-78D6C9768FD9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Alzheimer!$B$28:$M$28</c:f>
              <c:numCache>
                <c:formatCode>0.0000</c:formatCode>
                <c:ptCount val="12"/>
                <c:pt idx="0">
                  <c:v>0.80166669999999995</c:v>
                </c:pt>
                <c:pt idx="1">
                  <c:v>0.84504500000000005</c:v>
                </c:pt>
                <c:pt idx="2">
                  <c:v>0.93426290000000001</c:v>
                </c:pt>
                <c:pt idx="3">
                  <c:v>0.88741720000000002</c:v>
                </c:pt>
                <c:pt idx="4">
                  <c:v>0.57999999999999996</c:v>
                </c:pt>
                <c:pt idx="5">
                  <c:v>0.89308180000000004</c:v>
                </c:pt>
                <c:pt idx="6">
                  <c:v>0.56573709999999999</c:v>
                </c:pt>
                <c:pt idx="7">
                  <c:v>0.69268289999999999</c:v>
                </c:pt>
                <c:pt idx="8">
                  <c:v>0.75</c:v>
                </c:pt>
                <c:pt idx="9">
                  <c:v>0.83976830000000002</c:v>
                </c:pt>
                <c:pt idx="10">
                  <c:v>0.86653389999999997</c:v>
                </c:pt>
                <c:pt idx="11">
                  <c:v>0.85294119999999995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F06-4CD4-A793-78D6C9768FD9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Alzheimer!$B$29:$M$29</c:f>
              <c:numCache>
                <c:formatCode>0.0000</c:formatCode>
                <c:ptCount val="12"/>
                <c:pt idx="0">
                  <c:v>0.81499999999999995</c:v>
                </c:pt>
                <c:pt idx="1">
                  <c:v>0.84848480000000004</c:v>
                </c:pt>
                <c:pt idx="2">
                  <c:v>0.94820720000000003</c:v>
                </c:pt>
                <c:pt idx="3">
                  <c:v>0.8955786</c:v>
                </c:pt>
                <c:pt idx="4">
                  <c:v>0.56999999999999995</c:v>
                </c:pt>
                <c:pt idx="5">
                  <c:v>0.89354840000000002</c:v>
                </c:pt>
                <c:pt idx="6">
                  <c:v>0.55179279999999997</c:v>
                </c:pt>
                <c:pt idx="7">
                  <c:v>0.68226600000000004</c:v>
                </c:pt>
                <c:pt idx="8">
                  <c:v>0.7683333</c:v>
                </c:pt>
                <c:pt idx="9">
                  <c:v>0.83925229999999995</c:v>
                </c:pt>
                <c:pt idx="10">
                  <c:v>0.8944223</c:v>
                </c:pt>
                <c:pt idx="11">
                  <c:v>0.86595949999999999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F06-4CD4-A793-78D6C9768FD9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Alzheimer!$B$19:$M$20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Alzheimer!$B$30:$M$30</c:f>
              <c:numCache>
                <c:formatCode>0.0000</c:formatCode>
                <c:ptCount val="12"/>
                <c:pt idx="0">
                  <c:v>0.81166669999999996</c:v>
                </c:pt>
                <c:pt idx="1">
                  <c:v>0.84547070000000002</c:v>
                </c:pt>
                <c:pt idx="2">
                  <c:v>0.94820720000000003</c:v>
                </c:pt>
                <c:pt idx="3">
                  <c:v>0.89389669999999999</c:v>
                </c:pt>
                <c:pt idx="4">
                  <c:v>0.59666669999999999</c:v>
                </c:pt>
                <c:pt idx="5">
                  <c:v>0.90625</c:v>
                </c:pt>
                <c:pt idx="6">
                  <c:v>0.57768920000000001</c:v>
                </c:pt>
                <c:pt idx="7">
                  <c:v>0.70559609999999995</c:v>
                </c:pt>
                <c:pt idx="8">
                  <c:v>0.76666670000000003</c:v>
                </c:pt>
                <c:pt idx="9">
                  <c:v>0.83768659999999995</c:v>
                </c:pt>
                <c:pt idx="10">
                  <c:v>0.8944223</c:v>
                </c:pt>
                <c:pt idx="11">
                  <c:v>0.86512520000000004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F06-4CD4-A793-78D6C9768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3412480"/>
        <c:axId val="723413136"/>
      </c:lineChart>
      <c:catAx>
        <c:axId val="72341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413136"/>
        <c:crosses val="autoZero"/>
        <c:auto val="1"/>
        <c:lblAlgn val="ctr"/>
        <c:lblOffset val="100"/>
        <c:noMultiLvlLbl val="0"/>
      </c:catAx>
      <c:valAx>
        <c:axId val="72341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41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Alzheimer!$B$38:$M$38</c:f>
              <c:numCache>
                <c:formatCode>0.0000</c:formatCode>
                <c:ptCount val="12"/>
                <c:pt idx="0">
                  <c:v>0.68666669999999996</c:v>
                </c:pt>
                <c:pt idx="1">
                  <c:v>0.85360360000000002</c:v>
                </c:pt>
                <c:pt idx="2">
                  <c:v>0.75498010000000004</c:v>
                </c:pt>
                <c:pt idx="3">
                  <c:v>0.80126850000000005</c:v>
                </c:pt>
                <c:pt idx="4">
                  <c:v>0.18666669999999999</c:v>
                </c:pt>
                <c:pt idx="5">
                  <c:v>1</c:v>
                </c:pt>
                <c:pt idx="6">
                  <c:v>2.7888449999999999E-2</c:v>
                </c:pt>
                <c:pt idx="7">
                  <c:v>5.4263569999999997E-2</c:v>
                </c:pt>
                <c:pt idx="8">
                  <c:v>0.75</c:v>
                </c:pt>
                <c:pt idx="9">
                  <c:v>0.83333330000000005</c:v>
                </c:pt>
                <c:pt idx="10">
                  <c:v>0.876494</c:v>
                </c:pt>
                <c:pt idx="11">
                  <c:v>0.85436889999999999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D6-4C25-AD5E-D52233337B0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Alzheimer!$B$39:$M$39</c:f>
              <c:numCache>
                <c:formatCode>0.0000</c:formatCode>
                <c:ptCount val="12"/>
                <c:pt idx="0">
                  <c:v>0.83666669999999999</c:v>
                </c:pt>
                <c:pt idx="1">
                  <c:v>0.83666669999999999</c:v>
                </c:pt>
                <c:pt idx="2">
                  <c:v>1</c:v>
                </c:pt>
                <c:pt idx="3">
                  <c:v>0.91107079999999996</c:v>
                </c:pt>
                <c:pt idx="4">
                  <c:v>0.22333330000000001</c:v>
                </c:pt>
                <c:pt idx="5">
                  <c:v>0.92857140000000005</c:v>
                </c:pt>
                <c:pt idx="6">
                  <c:v>7.7689240000000007E-2</c:v>
                </c:pt>
                <c:pt idx="7">
                  <c:v>0.14338234999999999</c:v>
                </c:pt>
                <c:pt idx="8">
                  <c:v>0.76</c:v>
                </c:pt>
                <c:pt idx="9">
                  <c:v>0.83148149999999998</c:v>
                </c:pt>
                <c:pt idx="10">
                  <c:v>0.8944223</c:v>
                </c:pt>
                <c:pt idx="11">
                  <c:v>0.86180420000000002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D6-4C25-AD5E-D52233337B0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Alzheimer!$B$40:$M$40</c:f>
              <c:numCache>
                <c:formatCode>0.0000</c:formatCode>
                <c:ptCount val="12"/>
                <c:pt idx="0">
                  <c:v>0.82833330000000005</c:v>
                </c:pt>
                <c:pt idx="1">
                  <c:v>0.83756350000000002</c:v>
                </c:pt>
                <c:pt idx="2">
                  <c:v>0.98605580000000004</c:v>
                </c:pt>
                <c:pt idx="3">
                  <c:v>0.90576400000000001</c:v>
                </c:pt>
                <c:pt idx="4">
                  <c:v>0.2266667</c:v>
                </c:pt>
                <c:pt idx="5">
                  <c:v>0.93181820000000004</c:v>
                </c:pt>
                <c:pt idx="6">
                  <c:v>8.1673309999999999E-2</c:v>
                </c:pt>
                <c:pt idx="7">
                  <c:v>0.15018314999999999</c:v>
                </c:pt>
                <c:pt idx="8">
                  <c:v>0.77833330000000001</c:v>
                </c:pt>
                <c:pt idx="9">
                  <c:v>0.83484570000000002</c:v>
                </c:pt>
                <c:pt idx="10">
                  <c:v>0.91633469999999995</c:v>
                </c:pt>
                <c:pt idx="11">
                  <c:v>0.87369419999999998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D6-4C25-AD5E-D52233337B01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Alzheimer!$B$41:$M$41</c:f>
              <c:numCache>
                <c:formatCode>0.0000</c:formatCode>
                <c:ptCount val="12"/>
                <c:pt idx="0">
                  <c:v>0.83</c:v>
                </c:pt>
                <c:pt idx="1">
                  <c:v>0.83783779999999997</c:v>
                </c:pt>
                <c:pt idx="2">
                  <c:v>0.98804780000000003</c:v>
                </c:pt>
                <c:pt idx="3">
                  <c:v>0.90676420000000002</c:v>
                </c:pt>
                <c:pt idx="4">
                  <c:v>0.23499999999999999</c:v>
                </c:pt>
                <c:pt idx="5">
                  <c:v>0.89090910000000001</c:v>
                </c:pt>
                <c:pt idx="6">
                  <c:v>9.7609559999999998E-2</c:v>
                </c:pt>
                <c:pt idx="7">
                  <c:v>0.17594255</c:v>
                </c:pt>
                <c:pt idx="8">
                  <c:v>0.79500000000000004</c:v>
                </c:pt>
                <c:pt idx="9">
                  <c:v>0.83658969999999999</c:v>
                </c:pt>
                <c:pt idx="10">
                  <c:v>0.93824700000000005</c:v>
                </c:pt>
                <c:pt idx="11">
                  <c:v>0.88450700000000004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D6-4C25-AD5E-D52233337B01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Alzheimer!$B$42:$M$42</c:f>
              <c:numCache>
                <c:formatCode>0.0000</c:formatCode>
                <c:ptCount val="12"/>
                <c:pt idx="0">
                  <c:v>0.79666669999999995</c:v>
                </c:pt>
                <c:pt idx="1">
                  <c:v>0.83333330000000005</c:v>
                </c:pt>
                <c:pt idx="2">
                  <c:v>0.94621509999999998</c:v>
                </c:pt>
                <c:pt idx="3">
                  <c:v>0.88619400000000004</c:v>
                </c:pt>
                <c:pt idx="4">
                  <c:v>0.27833330000000001</c:v>
                </c:pt>
                <c:pt idx="5">
                  <c:v>0.92592589999999997</c:v>
                </c:pt>
                <c:pt idx="6">
                  <c:v>0.14940239</c:v>
                </c:pt>
                <c:pt idx="7">
                  <c:v>0.25728988000000003</c:v>
                </c:pt>
                <c:pt idx="8">
                  <c:v>0.78500000000000003</c:v>
                </c:pt>
                <c:pt idx="9">
                  <c:v>0.83482940000000005</c:v>
                </c:pt>
                <c:pt idx="10">
                  <c:v>0.92629479999999997</c:v>
                </c:pt>
                <c:pt idx="11">
                  <c:v>0.87818700000000005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D6-4C25-AD5E-D52233337B01}"/>
            </c:ext>
          </c:extLst>
        </c:ser>
        <c:ser>
          <c:idx val="5"/>
          <c:order val="5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Alzheimer!$B$43:$M$43</c:f>
              <c:numCache>
                <c:formatCode>0.0000</c:formatCode>
                <c:ptCount val="12"/>
                <c:pt idx="0">
                  <c:v>0.83666669999999999</c:v>
                </c:pt>
                <c:pt idx="1">
                  <c:v>0.83666669999999999</c:v>
                </c:pt>
                <c:pt idx="2">
                  <c:v>1</c:v>
                </c:pt>
                <c:pt idx="3">
                  <c:v>0.91107079999999996</c:v>
                </c:pt>
                <c:pt idx="4">
                  <c:v>0.215</c:v>
                </c:pt>
                <c:pt idx="5">
                  <c:v>0.96969700000000003</c:v>
                </c:pt>
                <c:pt idx="6">
                  <c:v>6.3745019999999999E-2</c:v>
                </c:pt>
                <c:pt idx="7">
                  <c:v>0.11962617</c:v>
                </c:pt>
                <c:pt idx="8">
                  <c:v>0.60333329999999996</c:v>
                </c:pt>
                <c:pt idx="9">
                  <c:v>0.84196890000000002</c:v>
                </c:pt>
                <c:pt idx="10">
                  <c:v>0.64741040000000005</c:v>
                </c:pt>
                <c:pt idx="11">
                  <c:v>0.73198200000000002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D6-4C25-AD5E-D52233337B01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Alzheimer!$B$44:$M$44</c:f>
              <c:numCache>
                <c:formatCode>0.0000</c:formatCode>
                <c:ptCount val="12"/>
                <c:pt idx="0">
                  <c:v>0.67166669999999995</c:v>
                </c:pt>
                <c:pt idx="1">
                  <c:v>0.85882349999999996</c:v>
                </c:pt>
                <c:pt idx="2">
                  <c:v>0.72709159999999995</c:v>
                </c:pt>
                <c:pt idx="3">
                  <c:v>0.78748649999999998</c:v>
                </c:pt>
                <c:pt idx="4">
                  <c:v>0.19833329999999999</c:v>
                </c:pt>
                <c:pt idx="5">
                  <c:v>1</c:v>
                </c:pt>
                <c:pt idx="6">
                  <c:v>4.1832670000000002E-2</c:v>
                </c:pt>
                <c:pt idx="7">
                  <c:v>8.0305929999999998E-2</c:v>
                </c:pt>
                <c:pt idx="8">
                  <c:v>0.74833329999999998</c:v>
                </c:pt>
                <c:pt idx="9">
                  <c:v>0.83428570000000002</c:v>
                </c:pt>
                <c:pt idx="10">
                  <c:v>0.87251000000000001</c:v>
                </c:pt>
                <c:pt idx="11">
                  <c:v>0.8529698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3D6-4C25-AD5E-D52233337B01}"/>
            </c:ext>
          </c:extLst>
        </c:ser>
        <c:ser>
          <c:idx val="7"/>
          <c:order val="7"/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Alzheimer!$B$45:$M$45</c:f>
              <c:numCache>
                <c:formatCode>0.0000</c:formatCode>
                <c:ptCount val="12"/>
                <c:pt idx="0">
                  <c:v>0.83499999999999996</c:v>
                </c:pt>
                <c:pt idx="1">
                  <c:v>0.83752090000000001</c:v>
                </c:pt>
                <c:pt idx="2">
                  <c:v>0.99601589999999995</c:v>
                </c:pt>
                <c:pt idx="3">
                  <c:v>0.90991809999999995</c:v>
                </c:pt>
                <c:pt idx="4">
                  <c:v>0.2383333</c:v>
                </c:pt>
                <c:pt idx="5">
                  <c:v>0.8947368</c:v>
                </c:pt>
                <c:pt idx="6">
                  <c:v>0.10159363</c:v>
                </c:pt>
                <c:pt idx="7">
                  <c:v>0.18246868999999999</c:v>
                </c:pt>
                <c:pt idx="8">
                  <c:v>0.65666670000000005</c:v>
                </c:pt>
                <c:pt idx="9">
                  <c:v>0.83035709999999996</c:v>
                </c:pt>
                <c:pt idx="10">
                  <c:v>0.74103589999999997</c:v>
                </c:pt>
                <c:pt idx="11">
                  <c:v>0.78315789999999996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3D6-4C25-AD5E-D52233337B01}"/>
            </c:ext>
          </c:extLst>
        </c:ser>
        <c:ser>
          <c:idx val="8"/>
          <c:order val="8"/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Alzheimer!$B$46:$M$46</c:f>
              <c:numCache>
                <c:formatCode>0.0000</c:formatCode>
                <c:ptCount val="12"/>
                <c:pt idx="0">
                  <c:v>0.83666669999999999</c:v>
                </c:pt>
                <c:pt idx="1">
                  <c:v>0.83666669999999999</c:v>
                </c:pt>
                <c:pt idx="2">
                  <c:v>1</c:v>
                </c:pt>
                <c:pt idx="3">
                  <c:v>0.91107079999999996</c:v>
                </c:pt>
                <c:pt idx="4">
                  <c:v>0.31333329999999998</c:v>
                </c:pt>
                <c:pt idx="5">
                  <c:v>0.88135589999999997</c:v>
                </c:pt>
                <c:pt idx="6">
                  <c:v>0.20717131</c:v>
                </c:pt>
                <c:pt idx="7">
                  <c:v>0.33548387000000002</c:v>
                </c:pt>
                <c:pt idx="8">
                  <c:v>0.80666669999999996</c:v>
                </c:pt>
                <c:pt idx="9">
                  <c:v>0.83275860000000002</c:v>
                </c:pt>
                <c:pt idx="10">
                  <c:v>0.96215139999999999</c:v>
                </c:pt>
                <c:pt idx="11">
                  <c:v>0.89279109999999995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3D6-4C25-AD5E-D52233337B01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Alzheimer!$B$36:$M$37</c:f>
              <c:multiLvlStrCache>
                <c:ptCount val="12"/>
                <c:lvl>
                  <c:pt idx="0">
                    <c:v>Accuracy</c:v>
                  </c:pt>
                  <c:pt idx="1">
                    <c:v>Precision</c:v>
                  </c:pt>
                  <c:pt idx="2">
                    <c:v>Recall</c:v>
                  </c:pt>
                  <c:pt idx="3">
                    <c:v>F1</c:v>
                  </c:pt>
                  <c:pt idx="4">
                    <c:v>Accuracy</c:v>
                  </c:pt>
                  <c:pt idx="5">
                    <c:v>Precision</c:v>
                  </c:pt>
                  <c:pt idx="6">
                    <c:v>Recall</c:v>
                  </c:pt>
                  <c:pt idx="7">
                    <c:v>F1</c:v>
                  </c:pt>
                  <c:pt idx="8">
                    <c:v>Accuracy</c:v>
                  </c:pt>
                  <c:pt idx="9">
                    <c:v>Precision</c:v>
                  </c:pt>
                  <c:pt idx="10">
                    <c:v>Recall</c:v>
                  </c:pt>
                  <c:pt idx="11">
                    <c:v>F1</c:v>
                  </c:pt>
                </c:lvl>
                <c:lvl>
                  <c:pt idx="0">
                    <c:v>Under-sample</c:v>
                  </c:pt>
                  <c:pt idx="4">
                    <c:v>Over-sample</c:v>
                  </c:pt>
                  <c:pt idx="8">
                    <c:v>SMOTE</c:v>
                  </c:pt>
                </c:lvl>
              </c:multiLvlStrCache>
            </c:multiLvlStrRef>
          </c:cat>
          <c:val>
            <c:numRef>
              <c:f>Alzheimer!$B$47:$M$47</c:f>
              <c:numCache>
                <c:formatCode>0.0000</c:formatCode>
                <c:ptCount val="12"/>
                <c:pt idx="0">
                  <c:v>0.79666669999999995</c:v>
                </c:pt>
                <c:pt idx="1">
                  <c:v>0.84420289999999998</c:v>
                </c:pt>
                <c:pt idx="2">
                  <c:v>0.92828690000000003</c:v>
                </c:pt>
                <c:pt idx="3">
                  <c:v>0.88425050000000005</c:v>
                </c:pt>
                <c:pt idx="4">
                  <c:v>0.19833329999999999</c:v>
                </c:pt>
                <c:pt idx="5">
                  <c:v>1</c:v>
                </c:pt>
                <c:pt idx="6">
                  <c:v>4.1832670000000002E-2</c:v>
                </c:pt>
                <c:pt idx="7">
                  <c:v>8.0305929999999998E-2</c:v>
                </c:pt>
                <c:pt idx="8">
                  <c:v>0.74333329999999997</c:v>
                </c:pt>
                <c:pt idx="9">
                  <c:v>0.8307985</c:v>
                </c:pt>
                <c:pt idx="10">
                  <c:v>0.87051789999999996</c:v>
                </c:pt>
                <c:pt idx="11">
                  <c:v>0.85019460000000002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3D6-4C25-AD5E-D52233337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328800"/>
        <c:axId val="597329456"/>
      </c:lineChart>
      <c:catAx>
        <c:axId val="59732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29456"/>
        <c:crosses val="autoZero"/>
        <c:auto val="1"/>
        <c:lblAlgn val="ctr"/>
        <c:lblOffset val="100"/>
        <c:noMultiLvlLbl val="0"/>
      </c:catAx>
      <c:valAx>
        <c:axId val="59732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32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43A2C-E18A-4D8B-B9DA-B29EFF4B43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361C3-917D-449B-896E-56DACC59DDB5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Purpose</a:t>
          </a:r>
        </a:p>
      </dgm:t>
    </dgm:pt>
    <dgm:pt modelId="{C9818194-9E50-4C62-9906-8B1EDD31F77E}" type="parTrans" cxnId="{5B30DC49-0D97-4A1E-AF7C-6B60AAD2FD12}">
      <dgm:prSet/>
      <dgm:spPr/>
      <dgm:t>
        <a:bodyPr/>
        <a:lstStyle/>
        <a:p>
          <a:endParaRPr lang="en-US"/>
        </a:p>
      </dgm:t>
    </dgm:pt>
    <dgm:pt modelId="{EF024356-DCF8-42F9-A64D-1DB09383A010}" type="sibTrans" cxnId="{5B30DC49-0D97-4A1E-AF7C-6B60AAD2FD12}">
      <dgm:prSet/>
      <dgm:spPr/>
      <dgm:t>
        <a:bodyPr/>
        <a:lstStyle/>
        <a:p>
          <a:endParaRPr lang="en-US"/>
        </a:p>
      </dgm:t>
    </dgm:pt>
    <dgm:pt modelId="{297F4159-8410-4DB5-AC94-48A142BF8AE2}">
      <dgm:prSet phldrT="[Text]"/>
      <dgm:spPr/>
      <dgm:t>
        <a:bodyPr/>
        <a:lstStyle/>
        <a:p>
          <a:r>
            <a:rPr lang="en-US" dirty="0"/>
            <a:t>Predict type of disease a patient might have</a:t>
          </a:r>
        </a:p>
      </dgm:t>
    </dgm:pt>
    <dgm:pt modelId="{09D0188F-DD86-461A-8FE4-C68740F981DF}" type="parTrans" cxnId="{CB135051-0C9B-48A0-BF76-13A6774847AA}">
      <dgm:prSet/>
      <dgm:spPr/>
      <dgm:t>
        <a:bodyPr/>
        <a:lstStyle/>
        <a:p>
          <a:endParaRPr lang="en-US"/>
        </a:p>
      </dgm:t>
    </dgm:pt>
    <dgm:pt modelId="{EC5D1227-7EE8-423D-9592-F6BE829AD4BA}" type="sibTrans" cxnId="{CB135051-0C9B-48A0-BF76-13A6774847AA}">
      <dgm:prSet/>
      <dgm:spPr/>
      <dgm:t>
        <a:bodyPr/>
        <a:lstStyle/>
        <a:p>
          <a:endParaRPr lang="en-US"/>
        </a:p>
      </dgm:t>
    </dgm:pt>
    <dgm:pt modelId="{FBCAF0B7-2832-4D4F-ADE6-53396CF3CC6D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What?</a:t>
          </a:r>
        </a:p>
      </dgm:t>
    </dgm:pt>
    <dgm:pt modelId="{2D19DF40-6D7B-4A81-9410-139896A378AB}" type="parTrans" cxnId="{A6DEFBEA-2DF5-4CC3-9FA6-6049783A4695}">
      <dgm:prSet/>
      <dgm:spPr/>
      <dgm:t>
        <a:bodyPr/>
        <a:lstStyle/>
        <a:p>
          <a:endParaRPr lang="en-US"/>
        </a:p>
      </dgm:t>
    </dgm:pt>
    <dgm:pt modelId="{3523EFE9-7E70-4F2F-B19D-F2059B91C1EE}" type="sibTrans" cxnId="{A6DEFBEA-2DF5-4CC3-9FA6-6049783A4695}">
      <dgm:prSet/>
      <dgm:spPr/>
      <dgm:t>
        <a:bodyPr/>
        <a:lstStyle/>
        <a:p>
          <a:endParaRPr lang="en-US"/>
        </a:p>
      </dgm:t>
    </dgm:pt>
    <dgm:pt modelId="{F88102C3-4D49-4FAA-926D-9354106AF80C}">
      <dgm:prSet phldrT="[Text]"/>
      <dgm:spPr/>
      <dgm:t>
        <a:bodyPr/>
        <a:lstStyle/>
        <a:p>
          <a:r>
            <a:rPr lang="en-US" dirty="0"/>
            <a:t>Worked on Patients’ data</a:t>
          </a:r>
        </a:p>
      </dgm:t>
    </dgm:pt>
    <dgm:pt modelId="{6E71B7D3-72AE-4B8C-A9FA-DEDB95DE99C9}" type="parTrans" cxnId="{28A4B2B9-2118-4D54-84D5-57658F650EE5}">
      <dgm:prSet/>
      <dgm:spPr/>
      <dgm:t>
        <a:bodyPr/>
        <a:lstStyle/>
        <a:p>
          <a:endParaRPr lang="en-US"/>
        </a:p>
      </dgm:t>
    </dgm:pt>
    <dgm:pt modelId="{BE800332-0054-432E-A16A-9E65B037D531}" type="sibTrans" cxnId="{28A4B2B9-2118-4D54-84D5-57658F650EE5}">
      <dgm:prSet/>
      <dgm:spPr/>
      <dgm:t>
        <a:bodyPr/>
        <a:lstStyle/>
        <a:p>
          <a:endParaRPr lang="en-US"/>
        </a:p>
      </dgm:t>
    </dgm:pt>
    <dgm:pt modelId="{23D52BE8-748F-4AA3-A426-F168E35CBC55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How?</a:t>
          </a:r>
        </a:p>
      </dgm:t>
    </dgm:pt>
    <dgm:pt modelId="{4500E679-2A08-48D6-AE49-0EA6982CBE6F}" type="parTrans" cxnId="{4187FE5C-C87D-4A48-910B-43074DE90271}">
      <dgm:prSet/>
      <dgm:spPr/>
      <dgm:t>
        <a:bodyPr/>
        <a:lstStyle/>
        <a:p>
          <a:endParaRPr lang="en-US"/>
        </a:p>
      </dgm:t>
    </dgm:pt>
    <dgm:pt modelId="{BEA0941D-BEDA-486A-897A-360304740F65}" type="sibTrans" cxnId="{4187FE5C-C87D-4A48-910B-43074DE90271}">
      <dgm:prSet/>
      <dgm:spPr/>
      <dgm:t>
        <a:bodyPr/>
        <a:lstStyle/>
        <a:p>
          <a:endParaRPr lang="en-US"/>
        </a:p>
      </dgm:t>
    </dgm:pt>
    <dgm:pt modelId="{B46B56FD-BC6C-49F1-83D6-CC5B9F0AE3E6}">
      <dgm:prSet phldrT="[Text]"/>
      <dgm:spPr/>
      <dgm:t>
        <a:bodyPr/>
        <a:lstStyle/>
        <a:p>
          <a:r>
            <a:rPr lang="en-US" dirty="0"/>
            <a:t>Prepare Data</a:t>
          </a:r>
        </a:p>
      </dgm:t>
    </dgm:pt>
    <dgm:pt modelId="{B1DA004E-BB87-4764-BF14-DCED105B6F58}" type="parTrans" cxnId="{539EC1A5-11A4-4F8F-B99E-1D2706E57224}">
      <dgm:prSet/>
      <dgm:spPr/>
      <dgm:t>
        <a:bodyPr/>
        <a:lstStyle/>
        <a:p>
          <a:endParaRPr lang="en-US"/>
        </a:p>
      </dgm:t>
    </dgm:pt>
    <dgm:pt modelId="{59CAF0E7-5C17-4821-B38D-506CA5BF0792}" type="sibTrans" cxnId="{539EC1A5-11A4-4F8F-B99E-1D2706E57224}">
      <dgm:prSet/>
      <dgm:spPr/>
      <dgm:t>
        <a:bodyPr/>
        <a:lstStyle/>
        <a:p>
          <a:endParaRPr lang="en-US"/>
        </a:p>
      </dgm:t>
    </dgm:pt>
    <dgm:pt modelId="{B00B60A9-6FDB-4E1C-8A4A-C48F305AC463}">
      <dgm:prSet phldrT="[Text]"/>
      <dgm:spPr/>
      <dgm:t>
        <a:bodyPr/>
        <a:lstStyle/>
        <a:p>
          <a:r>
            <a:rPr lang="en-US" dirty="0"/>
            <a:t>Choose Model</a:t>
          </a:r>
        </a:p>
      </dgm:t>
    </dgm:pt>
    <dgm:pt modelId="{CB3A899C-93B8-4EA0-B535-084824A71E93}" type="parTrans" cxnId="{246CEC83-6DCC-4244-8C39-777CC305477F}">
      <dgm:prSet/>
      <dgm:spPr/>
      <dgm:t>
        <a:bodyPr/>
        <a:lstStyle/>
        <a:p>
          <a:endParaRPr lang="en-US"/>
        </a:p>
      </dgm:t>
    </dgm:pt>
    <dgm:pt modelId="{18612D90-CB48-4642-9F69-F2FEBBBF276A}" type="sibTrans" cxnId="{246CEC83-6DCC-4244-8C39-777CC305477F}">
      <dgm:prSet/>
      <dgm:spPr/>
      <dgm:t>
        <a:bodyPr/>
        <a:lstStyle/>
        <a:p>
          <a:endParaRPr lang="en-US"/>
        </a:p>
      </dgm:t>
    </dgm:pt>
    <dgm:pt modelId="{4F9E72EE-9DE2-4204-9E4F-E3A28C45440D}">
      <dgm:prSet phldrT="[Text]"/>
      <dgm:spPr/>
      <dgm:t>
        <a:bodyPr/>
        <a:lstStyle/>
        <a:p>
          <a:r>
            <a:rPr lang="en-US" dirty="0"/>
            <a:t>Evaluate Model</a:t>
          </a:r>
        </a:p>
      </dgm:t>
    </dgm:pt>
    <dgm:pt modelId="{2333817D-51B6-4730-83D0-8307CA00630C}" type="parTrans" cxnId="{2ED28AFB-E339-46EF-B4EB-836CB0B6620D}">
      <dgm:prSet/>
      <dgm:spPr/>
      <dgm:t>
        <a:bodyPr/>
        <a:lstStyle/>
        <a:p>
          <a:endParaRPr lang="en-US"/>
        </a:p>
      </dgm:t>
    </dgm:pt>
    <dgm:pt modelId="{3151F99D-FAEA-4C4B-BB5A-82C14CABBE5F}" type="sibTrans" cxnId="{2ED28AFB-E339-46EF-B4EB-836CB0B6620D}">
      <dgm:prSet/>
      <dgm:spPr/>
      <dgm:t>
        <a:bodyPr/>
        <a:lstStyle/>
        <a:p>
          <a:endParaRPr lang="en-US"/>
        </a:p>
      </dgm:t>
    </dgm:pt>
    <dgm:pt modelId="{1E22759F-6E57-4520-A048-56BD739634CD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732EC543-7EF5-4DB9-996B-4436D6403983}" type="parTrans" cxnId="{889B95BF-4D09-44F4-BB95-7CB861F2B8C1}">
      <dgm:prSet/>
      <dgm:spPr/>
      <dgm:t>
        <a:bodyPr/>
        <a:lstStyle/>
        <a:p>
          <a:endParaRPr lang="en-US"/>
        </a:p>
      </dgm:t>
    </dgm:pt>
    <dgm:pt modelId="{C5200BC1-49CF-407B-BF23-2C80E973CA41}" type="sibTrans" cxnId="{889B95BF-4D09-44F4-BB95-7CB861F2B8C1}">
      <dgm:prSet/>
      <dgm:spPr/>
      <dgm:t>
        <a:bodyPr/>
        <a:lstStyle/>
        <a:p>
          <a:endParaRPr lang="en-US"/>
        </a:p>
      </dgm:t>
    </dgm:pt>
    <dgm:pt modelId="{B89701CA-0FA8-468C-87B1-55CE2AFF0A48}">
      <dgm:prSet phldrT="[Text]"/>
      <dgm:spPr/>
      <dgm:t>
        <a:bodyPr/>
        <a:lstStyle/>
        <a:p>
          <a:r>
            <a:rPr lang="en-US" dirty="0"/>
            <a:t>Created, implemented and evaluated models</a:t>
          </a:r>
        </a:p>
      </dgm:t>
    </dgm:pt>
    <dgm:pt modelId="{A184131A-BFD0-4CD0-B2E2-D0A2D921AABC}" type="parTrans" cxnId="{6C3082E4-D663-4C1A-AB48-1C92DFC36410}">
      <dgm:prSet/>
      <dgm:spPr/>
      <dgm:t>
        <a:bodyPr/>
        <a:lstStyle/>
        <a:p>
          <a:endParaRPr lang="en-US"/>
        </a:p>
      </dgm:t>
    </dgm:pt>
    <dgm:pt modelId="{48AE974C-F218-4AFB-8D3C-B589A94170E0}" type="sibTrans" cxnId="{6C3082E4-D663-4C1A-AB48-1C92DFC36410}">
      <dgm:prSet/>
      <dgm:spPr/>
      <dgm:t>
        <a:bodyPr/>
        <a:lstStyle/>
        <a:p>
          <a:endParaRPr lang="en-US"/>
        </a:p>
      </dgm:t>
    </dgm:pt>
    <dgm:pt modelId="{E4B2372B-D030-419A-B6FE-4E21FD92A201}">
      <dgm:prSet phldrT="[Text]"/>
      <dgm:spPr/>
      <dgm:t>
        <a:bodyPr/>
        <a:lstStyle/>
        <a:p>
          <a:r>
            <a:rPr lang="en-US" dirty="0"/>
            <a:t>Help hospital hire enough doctors</a:t>
          </a:r>
        </a:p>
      </dgm:t>
    </dgm:pt>
    <dgm:pt modelId="{8A629A07-7900-403F-8C6E-FE241360E778}" type="parTrans" cxnId="{062B1DD9-C84C-4826-BDC6-AFEE25D3AF01}">
      <dgm:prSet/>
      <dgm:spPr/>
      <dgm:t>
        <a:bodyPr/>
        <a:lstStyle/>
        <a:p>
          <a:endParaRPr lang="en-US"/>
        </a:p>
      </dgm:t>
    </dgm:pt>
    <dgm:pt modelId="{DFDC6551-8465-421A-AD76-FF5AF3F57C6D}" type="sibTrans" cxnId="{062B1DD9-C84C-4826-BDC6-AFEE25D3AF01}">
      <dgm:prSet/>
      <dgm:spPr/>
      <dgm:t>
        <a:bodyPr/>
        <a:lstStyle/>
        <a:p>
          <a:endParaRPr lang="en-US"/>
        </a:p>
      </dgm:t>
    </dgm:pt>
    <dgm:pt modelId="{D0CA474E-BBFE-48A3-8A69-0BA4AC10B93F}">
      <dgm:prSet phldrT="[Text]"/>
      <dgm:spPr/>
      <dgm:t>
        <a:bodyPr/>
        <a:lstStyle/>
        <a:p>
          <a:r>
            <a:rPr lang="en-US" dirty="0"/>
            <a:t>Recommendation</a:t>
          </a:r>
        </a:p>
      </dgm:t>
    </dgm:pt>
    <dgm:pt modelId="{85D041DC-5EDF-46FA-AD43-00D402C5B735}" type="parTrans" cxnId="{FD464092-8FB9-4BD1-B805-98666B3B0870}">
      <dgm:prSet/>
      <dgm:spPr/>
      <dgm:t>
        <a:bodyPr/>
        <a:lstStyle/>
        <a:p>
          <a:endParaRPr lang="en-US"/>
        </a:p>
      </dgm:t>
    </dgm:pt>
    <dgm:pt modelId="{A7BA6AA5-FEA4-4A50-98AF-A77A0ABC2853}" type="sibTrans" cxnId="{FD464092-8FB9-4BD1-B805-98666B3B0870}">
      <dgm:prSet/>
      <dgm:spPr/>
      <dgm:t>
        <a:bodyPr/>
        <a:lstStyle/>
        <a:p>
          <a:endParaRPr lang="en-US"/>
        </a:p>
      </dgm:t>
    </dgm:pt>
    <dgm:pt modelId="{81702ECE-AE84-4175-B0A8-33F64CEFED87}">
      <dgm:prSet phldrT="[Text]"/>
      <dgm:spPr/>
      <dgm:t>
        <a:bodyPr/>
        <a:lstStyle/>
        <a:p>
          <a:r>
            <a:rPr lang="en-US" dirty="0"/>
            <a:t>Limitation</a:t>
          </a:r>
        </a:p>
      </dgm:t>
    </dgm:pt>
    <dgm:pt modelId="{E87DCCAA-DAFB-47F3-8515-8D1BC26F4041}" type="parTrans" cxnId="{651C3B26-6421-40BF-86C3-D1B26CF25819}">
      <dgm:prSet/>
      <dgm:spPr/>
      <dgm:t>
        <a:bodyPr/>
        <a:lstStyle/>
        <a:p>
          <a:endParaRPr lang="en-US"/>
        </a:p>
      </dgm:t>
    </dgm:pt>
    <dgm:pt modelId="{AB1ADB9B-B583-4429-9329-3321DA1A1269}" type="sibTrans" cxnId="{651C3B26-6421-40BF-86C3-D1B26CF25819}">
      <dgm:prSet/>
      <dgm:spPr/>
      <dgm:t>
        <a:bodyPr/>
        <a:lstStyle/>
        <a:p>
          <a:endParaRPr lang="en-US"/>
        </a:p>
      </dgm:t>
    </dgm:pt>
    <dgm:pt modelId="{D57E20F6-F69B-40A7-B9A8-2B33D26A578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F1941F27-D61D-4C33-8D10-B8BE080476F8}" type="parTrans" cxnId="{5577C891-4434-4976-B3E8-216B067DDD4F}">
      <dgm:prSet/>
      <dgm:spPr/>
      <dgm:t>
        <a:bodyPr/>
        <a:lstStyle/>
        <a:p>
          <a:endParaRPr lang="en-US"/>
        </a:p>
      </dgm:t>
    </dgm:pt>
    <dgm:pt modelId="{8FA63A3D-85CA-4AF5-841C-9F46E2EC29EF}" type="sibTrans" cxnId="{5577C891-4434-4976-B3E8-216B067DDD4F}">
      <dgm:prSet/>
      <dgm:spPr/>
      <dgm:t>
        <a:bodyPr/>
        <a:lstStyle/>
        <a:p>
          <a:endParaRPr lang="en-US"/>
        </a:p>
      </dgm:t>
    </dgm:pt>
    <dgm:pt modelId="{EBCA3639-D3CB-4F56-90FB-7C3BF360D806}" type="pres">
      <dgm:prSet presAssocID="{BDE43A2C-E18A-4D8B-B9DA-B29EFF4B4350}" presName="linear" presStyleCnt="0">
        <dgm:presLayoutVars>
          <dgm:animLvl val="lvl"/>
          <dgm:resizeHandles val="exact"/>
        </dgm:presLayoutVars>
      </dgm:prSet>
      <dgm:spPr/>
    </dgm:pt>
    <dgm:pt modelId="{FE78E78A-D6E3-493B-9919-0608B7FC1E34}" type="pres">
      <dgm:prSet presAssocID="{313361C3-917D-449B-896E-56DACC59DD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1CE891-FB14-4C6A-94DC-4D668C7152C5}" type="pres">
      <dgm:prSet presAssocID="{313361C3-917D-449B-896E-56DACC59DDB5}" presName="childText" presStyleLbl="revTx" presStyleIdx="0" presStyleCnt="4">
        <dgm:presLayoutVars>
          <dgm:bulletEnabled val="1"/>
        </dgm:presLayoutVars>
      </dgm:prSet>
      <dgm:spPr/>
    </dgm:pt>
    <dgm:pt modelId="{DDC942CF-14E8-4B7F-8F46-CF56AFEAE63B}" type="pres">
      <dgm:prSet presAssocID="{FBCAF0B7-2832-4D4F-ADE6-53396CF3CC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D595EE-7813-4258-8CD5-CFC8C18A7D4B}" type="pres">
      <dgm:prSet presAssocID="{FBCAF0B7-2832-4D4F-ADE6-53396CF3CC6D}" presName="childText" presStyleLbl="revTx" presStyleIdx="1" presStyleCnt="4">
        <dgm:presLayoutVars>
          <dgm:bulletEnabled val="1"/>
        </dgm:presLayoutVars>
      </dgm:prSet>
      <dgm:spPr/>
    </dgm:pt>
    <dgm:pt modelId="{FB34D8FB-017A-4B21-916E-0C34AC10312E}" type="pres">
      <dgm:prSet presAssocID="{23D52BE8-748F-4AA3-A426-F168E35CBC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8572AD-7416-4D98-9224-36BE5FF34FAE}" type="pres">
      <dgm:prSet presAssocID="{23D52BE8-748F-4AA3-A426-F168E35CBC55}" presName="childText" presStyleLbl="revTx" presStyleIdx="2" presStyleCnt="4" custScaleY="109526">
        <dgm:presLayoutVars>
          <dgm:bulletEnabled val="1"/>
        </dgm:presLayoutVars>
      </dgm:prSet>
      <dgm:spPr/>
    </dgm:pt>
    <dgm:pt modelId="{119F1445-1044-49BA-A740-C7B678B7F640}" type="pres">
      <dgm:prSet presAssocID="{1E22759F-6E57-4520-A048-56BD739634C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5F22179-6119-4905-9304-041C5B55DBA7}" type="pres">
      <dgm:prSet presAssocID="{1E22759F-6E57-4520-A048-56BD739634C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6E8AB01-3A17-4B82-B4CE-40877675B8DA}" type="presOf" srcId="{B00B60A9-6FDB-4E1C-8A4A-C48F305AC463}" destId="{988572AD-7416-4D98-9224-36BE5FF34FAE}" srcOrd="0" destOrd="1" presId="urn:microsoft.com/office/officeart/2005/8/layout/vList2"/>
    <dgm:cxn modelId="{25815B0F-CFA6-4423-A350-82E37E4F1603}" type="presOf" srcId="{F88102C3-4D49-4FAA-926D-9354106AF80C}" destId="{5AD595EE-7813-4258-8CD5-CFC8C18A7D4B}" srcOrd="0" destOrd="0" presId="urn:microsoft.com/office/officeart/2005/8/layout/vList2"/>
    <dgm:cxn modelId="{97716E15-5487-4743-BDDD-B390533A3BCE}" type="presOf" srcId="{313361C3-917D-449B-896E-56DACC59DDB5}" destId="{FE78E78A-D6E3-493B-9919-0608B7FC1E34}" srcOrd="0" destOrd="0" presId="urn:microsoft.com/office/officeart/2005/8/layout/vList2"/>
    <dgm:cxn modelId="{651C3B26-6421-40BF-86C3-D1B26CF25819}" srcId="{1E22759F-6E57-4520-A048-56BD739634CD}" destId="{81702ECE-AE84-4175-B0A8-33F64CEFED87}" srcOrd="2" destOrd="0" parTransId="{E87DCCAA-DAFB-47F3-8515-8D1BC26F4041}" sibTransId="{AB1ADB9B-B583-4429-9329-3321DA1A1269}"/>
    <dgm:cxn modelId="{095FF731-D531-4557-9D07-ABDFC8BE3328}" type="presOf" srcId="{E4B2372B-D030-419A-B6FE-4E21FD92A201}" destId="{C81CE891-FB14-4C6A-94DC-4D668C7152C5}" srcOrd="0" destOrd="1" presId="urn:microsoft.com/office/officeart/2005/8/layout/vList2"/>
    <dgm:cxn modelId="{98093832-01C2-438D-9822-5D8C4F6FD0E2}" type="presOf" srcId="{D57E20F6-F69B-40A7-B9A8-2B33D26A578E}" destId="{C5F22179-6119-4905-9304-041C5B55DBA7}" srcOrd="0" destOrd="0" presId="urn:microsoft.com/office/officeart/2005/8/layout/vList2"/>
    <dgm:cxn modelId="{88C50E3C-6E55-418C-AC54-B8B64164BA9A}" type="presOf" srcId="{D0CA474E-BBFE-48A3-8A69-0BA4AC10B93F}" destId="{C5F22179-6119-4905-9304-041C5B55DBA7}" srcOrd="0" destOrd="1" presId="urn:microsoft.com/office/officeart/2005/8/layout/vList2"/>
    <dgm:cxn modelId="{277D5E3C-2858-46FF-9B9B-EC3041452A67}" type="presOf" srcId="{23D52BE8-748F-4AA3-A426-F168E35CBC55}" destId="{FB34D8FB-017A-4B21-916E-0C34AC10312E}" srcOrd="0" destOrd="0" presId="urn:microsoft.com/office/officeart/2005/8/layout/vList2"/>
    <dgm:cxn modelId="{4187FE5C-C87D-4A48-910B-43074DE90271}" srcId="{BDE43A2C-E18A-4D8B-B9DA-B29EFF4B4350}" destId="{23D52BE8-748F-4AA3-A426-F168E35CBC55}" srcOrd="2" destOrd="0" parTransId="{4500E679-2A08-48D6-AE49-0EA6982CBE6F}" sibTransId="{BEA0941D-BEDA-486A-897A-360304740F65}"/>
    <dgm:cxn modelId="{8AA74962-DD98-4CC6-AA7B-DB70F7152808}" type="presOf" srcId="{B89701CA-0FA8-468C-87B1-55CE2AFF0A48}" destId="{5AD595EE-7813-4258-8CD5-CFC8C18A7D4B}" srcOrd="0" destOrd="1" presId="urn:microsoft.com/office/officeart/2005/8/layout/vList2"/>
    <dgm:cxn modelId="{6633A662-3C93-4666-ACCB-497931344094}" type="presOf" srcId="{1E22759F-6E57-4520-A048-56BD739634CD}" destId="{119F1445-1044-49BA-A740-C7B678B7F640}" srcOrd="0" destOrd="0" presId="urn:microsoft.com/office/officeart/2005/8/layout/vList2"/>
    <dgm:cxn modelId="{6D26D867-807E-435B-9F91-7C4594A195C3}" type="presOf" srcId="{BDE43A2C-E18A-4D8B-B9DA-B29EFF4B4350}" destId="{EBCA3639-D3CB-4F56-90FB-7C3BF360D806}" srcOrd="0" destOrd="0" presId="urn:microsoft.com/office/officeart/2005/8/layout/vList2"/>
    <dgm:cxn modelId="{5B30DC49-0D97-4A1E-AF7C-6B60AAD2FD12}" srcId="{BDE43A2C-E18A-4D8B-B9DA-B29EFF4B4350}" destId="{313361C3-917D-449B-896E-56DACC59DDB5}" srcOrd="0" destOrd="0" parTransId="{C9818194-9E50-4C62-9906-8B1EDD31F77E}" sibTransId="{EF024356-DCF8-42F9-A64D-1DB09383A010}"/>
    <dgm:cxn modelId="{A325BB6C-6694-4FC9-83D4-94177B2C00E0}" type="presOf" srcId="{4F9E72EE-9DE2-4204-9E4F-E3A28C45440D}" destId="{988572AD-7416-4D98-9224-36BE5FF34FAE}" srcOrd="0" destOrd="2" presId="urn:microsoft.com/office/officeart/2005/8/layout/vList2"/>
    <dgm:cxn modelId="{CB135051-0C9B-48A0-BF76-13A6774847AA}" srcId="{313361C3-917D-449B-896E-56DACC59DDB5}" destId="{297F4159-8410-4DB5-AC94-48A142BF8AE2}" srcOrd="0" destOrd="0" parTransId="{09D0188F-DD86-461A-8FE4-C68740F981DF}" sibTransId="{EC5D1227-7EE8-423D-9592-F6BE829AD4BA}"/>
    <dgm:cxn modelId="{28BA7476-9999-4920-B489-41B3742195D8}" type="presOf" srcId="{297F4159-8410-4DB5-AC94-48A142BF8AE2}" destId="{C81CE891-FB14-4C6A-94DC-4D668C7152C5}" srcOrd="0" destOrd="0" presId="urn:microsoft.com/office/officeart/2005/8/layout/vList2"/>
    <dgm:cxn modelId="{246CEC83-6DCC-4244-8C39-777CC305477F}" srcId="{23D52BE8-748F-4AA3-A426-F168E35CBC55}" destId="{B00B60A9-6FDB-4E1C-8A4A-C48F305AC463}" srcOrd="1" destOrd="0" parTransId="{CB3A899C-93B8-4EA0-B535-084824A71E93}" sibTransId="{18612D90-CB48-4642-9F69-F2FEBBBF276A}"/>
    <dgm:cxn modelId="{5577C891-4434-4976-B3E8-216B067DDD4F}" srcId="{1E22759F-6E57-4520-A048-56BD739634CD}" destId="{D57E20F6-F69B-40A7-B9A8-2B33D26A578E}" srcOrd="0" destOrd="0" parTransId="{F1941F27-D61D-4C33-8D10-B8BE080476F8}" sibTransId="{8FA63A3D-85CA-4AF5-841C-9F46E2EC29EF}"/>
    <dgm:cxn modelId="{FD464092-8FB9-4BD1-B805-98666B3B0870}" srcId="{1E22759F-6E57-4520-A048-56BD739634CD}" destId="{D0CA474E-BBFE-48A3-8A69-0BA4AC10B93F}" srcOrd="1" destOrd="0" parTransId="{85D041DC-5EDF-46FA-AD43-00D402C5B735}" sibTransId="{A7BA6AA5-FEA4-4A50-98AF-A77A0ABC2853}"/>
    <dgm:cxn modelId="{539EC1A5-11A4-4F8F-B99E-1D2706E57224}" srcId="{23D52BE8-748F-4AA3-A426-F168E35CBC55}" destId="{B46B56FD-BC6C-49F1-83D6-CC5B9F0AE3E6}" srcOrd="0" destOrd="0" parTransId="{B1DA004E-BB87-4764-BF14-DCED105B6F58}" sibTransId="{59CAF0E7-5C17-4821-B38D-506CA5BF0792}"/>
    <dgm:cxn modelId="{42287BAA-39DB-499F-AA98-D6FDB0614C9D}" type="presOf" srcId="{B46B56FD-BC6C-49F1-83D6-CC5B9F0AE3E6}" destId="{988572AD-7416-4D98-9224-36BE5FF34FAE}" srcOrd="0" destOrd="0" presId="urn:microsoft.com/office/officeart/2005/8/layout/vList2"/>
    <dgm:cxn modelId="{28A4B2B9-2118-4D54-84D5-57658F650EE5}" srcId="{FBCAF0B7-2832-4D4F-ADE6-53396CF3CC6D}" destId="{F88102C3-4D49-4FAA-926D-9354106AF80C}" srcOrd="0" destOrd="0" parTransId="{6E71B7D3-72AE-4B8C-A9FA-DEDB95DE99C9}" sibTransId="{BE800332-0054-432E-A16A-9E65B037D531}"/>
    <dgm:cxn modelId="{889B95BF-4D09-44F4-BB95-7CB861F2B8C1}" srcId="{BDE43A2C-E18A-4D8B-B9DA-B29EFF4B4350}" destId="{1E22759F-6E57-4520-A048-56BD739634CD}" srcOrd="3" destOrd="0" parTransId="{732EC543-7EF5-4DB9-996B-4436D6403983}" sibTransId="{C5200BC1-49CF-407B-BF23-2C80E973CA41}"/>
    <dgm:cxn modelId="{062B1DD9-C84C-4826-BDC6-AFEE25D3AF01}" srcId="{313361C3-917D-449B-896E-56DACC59DDB5}" destId="{E4B2372B-D030-419A-B6FE-4E21FD92A201}" srcOrd="1" destOrd="0" parTransId="{8A629A07-7900-403F-8C6E-FE241360E778}" sibTransId="{DFDC6551-8465-421A-AD76-FF5AF3F57C6D}"/>
    <dgm:cxn modelId="{6C3082E4-D663-4C1A-AB48-1C92DFC36410}" srcId="{FBCAF0B7-2832-4D4F-ADE6-53396CF3CC6D}" destId="{B89701CA-0FA8-468C-87B1-55CE2AFF0A48}" srcOrd="1" destOrd="0" parTransId="{A184131A-BFD0-4CD0-B2E2-D0A2D921AABC}" sibTransId="{48AE974C-F218-4AFB-8D3C-B589A94170E0}"/>
    <dgm:cxn modelId="{A6DEFBEA-2DF5-4CC3-9FA6-6049783A4695}" srcId="{BDE43A2C-E18A-4D8B-B9DA-B29EFF4B4350}" destId="{FBCAF0B7-2832-4D4F-ADE6-53396CF3CC6D}" srcOrd="1" destOrd="0" parTransId="{2D19DF40-6D7B-4A81-9410-139896A378AB}" sibTransId="{3523EFE9-7E70-4F2F-B19D-F2059B91C1EE}"/>
    <dgm:cxn modelId="{027C75F2-30F0-42EF-B531-4EEB54E021B3}" type="presOf" srcId="{FBCAF0B7-2832-4D4F-ADE6-53396CF3CC6D}" destId="{DDC942CF-14E8-4B7F-8F46-CF56AFEAE63B}" srcOrd="0" destOrd="0" presId="urn:microsoft.com/office/officeart/2005/8/layout/vList2"/>
    <dgm:cxn modelId="{2ED28AFB-E339-46EF-B4EB-836CB0B6620D}" srcId="{23D52BE8-748F-4AA3-A426-F168E35CBC55}" destId="{4F9E72EE-9DE2-4204-9E4F-E3A28C45440D}" srcOrd="2" destOrd="0" parTransId="{2333817D-51B6-4730-83D0-8307CA00630C}" sibTransId="{3151F99D-FAEA-4C4B-BB5A-82C14CABBE5F}"/>
    <dgm:cxn modelId="{679306FF-B7F2-4462-AD02-42E418D25E52}" type="presOf" srcId="{81702ECE-AE84-4175-B0A8-33F64CEFED87}" destId="{C5F22179-6119-4905-9304-041C5B55DBA7}" srcOrd="0" destOrd="2" presId="urn:microsoft.com/office/officeart/2005/8/layout/vList2"/>
    <dgm:cxn modelId="{F82B4203-B5B7-4F6D-AD0B-4C21E003E869}" type="presParOf" srcId="{EBCA3639-D3CB-4F56-90FB-7C3BF360D806}" destId="{FE78E78A-D6E3-493B-9919-0608B7FC1E34}" srcOrd="0" destOrd="0" presId="urn:microsoft.com/office/officeart/2005/8/layout/vList2"/>
    <dgm:cxn modelId="{4B1961A5-C8BC-47BE-83C3-4A3D2D065E93}" type="presParOf" srcId="{EBCA3639-D3CB-4F56-90FB-7C3BF360D806}" destId="{C81CE891-FB14-4C6A-94DC-4D668C7152C5}" srcOrd="1" destOrd="0" presId="urn:microsoft.com/office/officeart/2005/8/layout/vList2"/>
    <dgm:cxn modelId="{CC18395D-6351-493F-9B74-E63A392FA568}" type="presParOf" srcId="{EBCA3639-D3CB-4F56-90FB-7C3BF360D806}" destId="{DDC942CF-14E8-4B7F-8F46-CF56AFEAE63B}" srcOrd="2" destOrd="0" presId="urn:microsoft.com/office/officeart/2005/8/layout/vList2"/>
    <dgm:cxn modelId="{2FBC36DE-CE67-4279-AC0A-023CB176CF80}" type="presParOf" srcId="{EBCA3639-D3CB-4F56-90FB-7C3BF360D806}" destId="{5AD595EE-7813-4258-8CD5-CFC8C18A7D4B}" srcOrd="3" destOrd="0" presId="urn:microsoft.com/office/officeart/2005/8/layout/vList2"/>
    <dgm:cxn modelId="{72E55237-B5C0-4854-A8AE-40C0B429FB31}" type="presParOf" srcId="{EBCA3639-D3CB-4F56-90FB-7C3BF360D806}" destId="{FB34D8FB-017A-4B21-916E-0C34AC10312E}" srcOrd="4" destOrd="0" presId="urn:microsoft.com/office/officeart/2005/8/layout/vList2"/>
    <dgm:cxn modelId="{23C79B48-B48A-470A-80C6-3B1C2F850F69}" type="presParOf" srcId="{EBCA3639-D3CB-4F56-90FB-7C3BF360D806}" destId="{988572AD-7416-4D98-9224-36BE5FF34FAE}" srcOrd="5" destOrd="0" presId="urn:microsoft.com/office/officeart/2005/8/layout/vList2"/>
    <dgm:cxn modelId="{B6B4BA3F-5FD9-4D57-B8E6-AC264B0304F2}" type="presParOf" srcId="{EBCA3639-D3CB-4F56-90FB-7C3BF360D806}" destId="{119F1445-1044-49BA-A740-C7B678B7F640}" srcOrd="6" destOrd="0" presId="urn:microsoft.com/office/officeart/2005/8/layout/vList2"/>
    <dgm:cxn modelId="{33CF82A9-1D76-4C13-8B95-C2D213955532}" type="presParOf" srcId="{EBCA3639-D3CB-4F56-90FB-7C3BF360D806}" destId="{C5F22179-6119-4905-9304-041C5B55DBA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SMOTE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Random Forest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Over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Over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Naïve Bayes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Under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Naïve Bayes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SMOTE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Naïve Bayes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Over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CA1F3-E130-4A8E-AB88-A77A41195B7E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8DCA5-1D1C-4125-B1F9-7B2705C03F7F}">
      <dgm:prSet phldrT="[Text]"/>
      <dgm:spPr>
        <a:solidFill>
          <a:srgbClr val="CDECF3"/>
        </a:solidFill>
      </dgm:spPr>
      <dgm:t>
        <a:bodyPr/>
        <a:lstStyle/>
        <a:p>
          <a:r>
            <a:rPr lang="en-US" dirty="0"/>
            <a:t>Null Hypothesis</a:t>
          </a:r>
        </a:p>
      </dgm:t>
    </dgm:pt>
    <dgm:pt modelId="{260EBA75-B3F5-4C06-A149-3E77D04F923E}" type="parTrans" cxnId="{C5D7CAD7-1577-4F04-83DE-5CC661261AF2}">
      <dgm:prSet/>
      <dgm:spPr/>
      <dgm:t>
        <a:bodyPr/>
        <a:lstStyle/>
        <a:p>
          <a:endParaRPr lang="en-US"/>
        </a:p>
      </dgm:t>
    </dgm:pt>
    <dgm:pt modelId="{573FC8C8-25FC-4006-8370-1B235F3F4992}" type="sibTrans" cxnId="{C5D7CAD7-1577-4F04-83DE-5CC661261AF2}">
      <dgm:prSet/>
      <dgm:spPr/>
      <dgm:t>
        <a:bodyPr/>
        <a:lstStyle/>
        <a:p>
          <a:endParaRPr lang="en-US"/>
        </a:p>
      </dgm:t>
    </dgm:pt>
    <dgm:pt modelId="{65A812B3-4DF9-448C-929A-8ED652CCAD6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Our data is balanced</a:t>
          </a:r>
        </a:p>
      </dgm:t>
    </dgm:pt>
    <dgm:pt modelId="{3FDF35B9-0F5E-474C-9A05-8B78DB1A8A1B}" type="parTrans" cxnId="{F664B596-7160-4AA8-8DF8-8A122B799777}">
      <dgm:prSet/>
      <dgm:spPr/>
      <dgm:t>
        <a:bodyPr/>
        <a:lstStyle/>
        <a:p>
          <a:endParaRPr lang="en-US"/>
        </a:p>
      </dgm:t>
    </dgm:pt>
    <dgm:pt modelId="{767E2FE5-1640-4A0A-8FFB-43629B71291B}" type="sibTrans" cxnId="{F664B596-7160-4AA8-8DF8-8A122B799777}">
      <dgm:prSet/>
      <dgm:spPr/>
      <dgm:t>
        <a:bodyPr/>
        <a:lstStyle/>
        <a:p>
          <a:endParaRPr lang="en-US"/>
        </a:p>
      </dgm:t>
    </dgm:pt>
    <dgm:pt modelId="{46F9E57E-2CA3-42E5-B1BD-9AA564FC7439}">
      <dgm:prSet phldrT="[Text]"/>
      <dgm:spPr>
        <a:solidFill>
          <a:srgbClr val="CDECF3"/>
        </a:solidFill>
      </dgm:spPr>
      <dgm:t>
        <a:bodyPr/>
        <a:lstStyle/>
        <a:p>
          <a:r>
            <a:rPr lang="en-US" dirty="0"/>
            <a:t>Method</a:t>
          </a:r>
        </a:p>
      </dgm:t>
    </dgm:pt>
    <dgm:pt modelId="{CA33C6F1-FEFB-4A8D-87F7-4585E0CB66BA}" type="parTrans" cxnId="{C7720518-C252-4C67-AAA3-F37E9657ACFD}">
      <dgm:prSet/>
      <dgm:spPr/>
      <dgm:t>
        <a:bodyPr/>
        <a:lstStyle/>
        <a:p>
          <a:endParaRPr lang="en-US"/>
        </a:p>
      </dgm:t>
    </dgm:pt>
    <dgm:pt modelId="{E1C262D7-98AA-4772-8E13-1A28EE9CA3D9}" type="sibTrans" cxnId="{C7720518-C252-4C67-AAA3-F37E9657ACFD}">
      <dgm:prSet/>
      <dgm:spPr/>
      <dgm:t>
        <a:bodyPr/>
        <a:lstStyle/>
        <a:p>
          <a:endParaRPr lang="en-US"/>
        </a:p>
      </dgm:t>
    </dgm:pt>
    <dgm:pt modelId="{B22669AA-6EEA-4422-915C-2C9A20F94FE8}">
      <dgm:prSet phldrT="[Text]"/>
      <dgm:spPr>
        <a:solidFill>
          <a:srgbClr val="61C3DA"/>
        </a:solidFill>
      </dgm:spPr>
      <dgm:t>
        <a:bodyPr/>
        <a:lstStyle/>
        <a:p>
          <a:r>
            <a:rPr lang="en-CA" dirty="0">
              <a:effectLst/>
            </a:rPr>
            <a:t>One-Sample Binomial Test</a:t>
          </a:r>
          <a:endParaRPr lang="en-US" dirty="0"/>
        </a:p>
      </dgm:t>
    </dgm:pt>
    <dgm:pt modelId="{36D58ABF-F26E-47DC-B041-76E8035D6538}" type="parTrans" cxnId="{F4DCB441-2B44-44EC-9BA1-B7C5A61FC73C}">
      <dgm:prSet/>
      <dgm:spPr/>
      <dgm:t>
        <a:bodyPr/>
        <a:lstStyle/>
        <a:p>
          <a:endParaRPr lang="en-US"/>
        </a:p>
      </dgm:t>
    </dgm:pt>
    <dgm:pt modelId="{95197394-FD20-48A6-8ED8-2792BB00DD2B}" type="sibTrans" cxnId="{F4DCB441-2B44-44EC-9BA1-B7C5A61FC73C}">
      <dgm:prSet/>
      <dgm:spPr/>
      <dgm:t>
        <a:bodyPr/>
        <a:lstStyle/>
        <a:p>
          <a:endParaRPr lang="en-US"/>
        </a:p>
      </dgm:t>
    </dgm:pt>
    <dgm:pt modelId="{5930CFC1-7730-40E3-ABA3-4A68E8F22BC9}">
      <dgm:prSet phldrT="[Text]"/>
      <dgm:spPr>
        <a:solidFill>
          <a:srgbClr val="CDECF3"/>
        </a:solidFill>
      </dgm:spPr>
      <dgm:t>
        <a:bodyPr/>
        <a:lstStyle/>
        <a:p>
          <a:r>
            <a:rPr lang="en-US" dirty="0"/>
            <a:t>Result</a:t>
          </a:r>
        </a:p>
      </dgm:t>
    </dgm:pt>
    <dgm:pt modelId="{058C5EF8-6F23-4432-BAEF-7D84A55F8A49}" type="parTrans" cxnId="{D1BDA2E9-A67A-4E14-A57A-85376DF2EFBB}">
      <dgm:prSet/>
      <dgm:spPr/>
      <dgm:t>
        <a:bodyPr/>
        <a:lstStyle/>
        <a:p>
          <a:endParaRPr lang="en-US"/>
        </a:p>
      </dgm:t>
    </dgm:pt>
    <dgm:pt modelId="{8EEA163E-D06F-4441-BA74-F97AC61DABEA}" type="sibTrans" cxnId="{D1BDA2E9-A67A-4E14-A57A-85376DF2EFBB}">
      <dgm:prSet/>
      <dgm:spPr/>
      <dgm:t>
        <a:bodyPr/>
        <a:lstStyle/>
        <a:p>
          <a:endParaRPr lang="en-US"/>
        </a:p>
      </dgm:t>
    </dgm:pt>
    <dgm:pt modelId="{5DEDDDFF-8165-4E5A-91B3-769F9175F930}">
      <dgm:prSet phldrT="[Text]"/>
      <dgm:spPr>
        <a:solidFill>
          <a:srgbClr val="61C3DA"/>
        </a:solidFill>
      </dgm:spPr>
      <dgm:t>
        <a:bodyPr/>
        <a:lstStyle/>
        <a:p>
          <a:r>
            <a:rPr lang="en-CA" dirty="0">
              <a:effectLst/>
            </a:rPr>
            <a:t>P value=0.000</a:t>
          </a:r>
        </a:p>
        <a:p>
          <a:endParaRPr lang="en-CA" dirty="0">
            <a:effectLst/>
          </a:endParaRPr>
        </a:p>
        <a:p>
          <a:r>
            <a:rPr lang="en-CA" dirty="0">
              <a:effectLst/>
            </a:rPr>
            <a:t>Reject null hypothesis </a:t>
          </a:r>
          <a:endParaRPr lang="en-US" dirty="0"/>
        </a:p>
      </dgm:t>
    </dgm:pt>
    <dgm:pt modelId="{501B27A3-CF59-479E-B3A8-D873BC498E5D}" type="parTrans" cxnId="{C793B68E-DF94-48E1-91CC-C68152D31BD1}">
      <dgm:prSet/>
      <dgm:spPr/>
      <dgm:t>
        <a:bodyPr/>
        <a:lstStyle/>
        <a:p>
          <a:endParaRPr lang="en-US"/>
        </a:p>
      </dgm:t>
    </dgm:pt>
    <dgm:pt modelId="{04615DF0-35C7-4A21-8D5A-3414C5F64318}" type="sibTrans" cxnId="{C793B68E-DF94-48E1-91CC-C68152D31BD1}">
      <dgm:prSet/>
      <dgm:spPr/>
      <dgm:t>
        <a:bodyPr/>
        <a:lstStyle/>
        <a:p>
          <a:endParaRPr lang="en-US"/>
        </a:p>
      </dgm:t>
    </dgm:pt>
    <dgm:pt modelId="{1AAD698A-5600-4BDB-BA1E-683B99A9B7AD}">
      <dgm:prSet phldrT="[Text]"/>
      <dgm:spPr>
        <a:solidFill>
          <a:srgbClr val="CDECF3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E7EAEEB1-E2BE-4CF9-AA9F-2610A94D9D27}" type="parTrans" cxnId="{DB5EBC4C-4D2A-4EE9-8E9B-4D14123C056D}">
      <dgm:prSet/>
      <dgm:spPr/>
      <dgm:t>
        <a:bodyPr/>
        <a:lstStyle/>
        <a:p>
          <a:endParaRPr lang="en-US"/>
        </a:p>
      </dgm:t>
    </dgm:pt>
    <dgm:pt modelId="{B3F0EB51-593C-4ACD-974F-74394FF0FA9F}" type="sibTrans" cxnId="{DB5EBC4C-4D2A-4EE9-8E9B-4D14123C056D}">
      <dgm:prSet/>
      <dgm:spPr/>
      <dgm:t>
        <a:bodyPr/>
        <a:lstStyle/>
        <a:p>
          <a:endParaRPr lang="en-US"/>
        </a:p>
      </dgm:t>
    </dgm:pt>
    <dgm:pt modelId="{0F7B4A2F-C1A8-4499-AEDD-439D786721F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Our data is imbalanced</a:t>
          </a:r>
        </a:p>
      </dgm:t>
    </dgm:pt>
    <dgm:pt modelId="{A7816F1A-3BD6-4E4F-A425-4E14F07D4F70}" type="parTrans" cxnId="{AC6D173F-D227-4242-BF9A-6916F167AC9B}">
      <dgm:prSet/>
      <dgm:spPr/>
      <dgm:t>
        <a:bodyPr/>
        <a:lstStyle/>
        <a:p>
          <a:endParaRPr lang="en-US"/>
        </a:p>
      </dgm:t>
    </dgm:pt>
    <dgm:pt modelId="{455635B0-2E6F-4C42-A255-7337E08C981B}" type="sibTrans" cxnId="{AC6D173F-D227-4242-BF9A-6916F167AC9B}">
      <dgm:prSet/>
      <dgm:spPr/>
      <dgm:t>
        <a:bodyPr/>
        <a:lstStyle/>
        <a:p>
          <a:endParaRPr lang="en-US"/>
        </a:p>
      </dgm:t>
    </dgm:pt>
    <dgm:pt modelId="{9EB96EB9-217C-42B4-81C5-3C1458C77736}" type="pres">
      <dgm:prSet presAssocID="{2E2CA1F3-E130-4A8E-AB88-A77A41195B7E}" presName="theList" presStyleCnt="0">
        <dgm:presLayoutVars>
          <dgm:dir/>
          <dgm:animLvl val="lvl"/>
          <dgm:resizeHandles val="exact"/>
        </dgm:presLayoutVars>
      </dgm:prSet>
      <dgm:spPr/>
    </dgm:pt>
    <dgm:pt modelId="{883D6022-E911-4598-B168-D075269B29F0}" type="pres">
      <dgm:prSet presAssocID="{CDC8DCA5-1D1C-4125-B1F9-7B2705C03F7F}" presName="compNode" presStyleCnt="0"/>
      <dgm:spPr/>
    </dgm:pt>
    <dgm:pt modelId="{A04A3651-91F0-4475-B0A4-5EA8199CD128}" type="pres">
      <dgm:prSet presAssocID="{CDC8DCA5-1D1C-4125-B1F9-7B2705C03F7F}" presName="aNode" presStyleLbl="bgShp" presStyleIdx="0" presStyleCnt="4"/>
      <dgm:spPr/>
    </dgm:pt>
    <dgm:pt modelId="{54996C5D-5B06-4186-BF6B-EFC1C63F16CA}" type="pres">
      <dgm:prSet presAssocID="{CDC8DCA5-1D1C-4125-B1F9-7B2705C03F7F}" presName="textNode" presStyleLbl="bgShp" presStyleIdx="0" presStyleCnt="4"/>
      <dgm:spPr/>
    </dgm:pt>
    <dgm:pt modelId="{EEF9C764-08F9-4A82-B24C-C37E851748F2}" type="pres">
      <dgm:prSet presAssocID="{CDC8DCA5-1D1C-4125-B1F9-7B2705C03F7F}" presName="compChildNode" presStyleCnt="0"/>
      <dgm:spPr/>
    </dgm:pt>
    <dgm:pt modelId="{B5060D19-F086-44BB-9336-41321FB819CA}" type="pres">
      <dgm:prSet presAssocID="{CDC8DCA5-1D1C-4125-B1F9-7B2705C03F7F}" presName="theInnerList" presStyleCnt="0"/>
      <dgm:spPr/>
    </dgm:pt>
    <dgm:pt modelId="{E0375789-E925-4DA1-961D-11611B4F573E}" type="pres">
      <dgm:prSet presAssocID="{65A812B3-4DF9-448C-929A-8ED652CCAD6C}" presName="childNode" presStyleLbl="node1" presStyleIdx="0" presStyleCnt="4" custScaleY="72605">
        <dgm:presLayoutVars>
          <dgm:bulletEnabled val="1"/>
        </dgm:presLayoutVars>
      </dgm:prSet>
      <dgm:spPr/>
    </dgm:pt>
    <dgm:pt modelId="{BC1531D8-DF17-4A14-8848-CDEAA8DAC5A9}" type="pres">
      <dgm:prSet presAssocID="{CDC8DCA5-1D1C-4125-B1F9-7B2705C03F7F}" presName="aSpace" presStyleCnt="0"/>
      <dgm:spPr/>
    </dgm:pt>
    <dgm:pt modelId="{F61AF9B8-13BA-45EB-A034-4158E8FEA58F}" type="pres">
      <dgm:prSet presAssocID="{46F9E57E-2CA3-42E5-B1BD-9AA564FC7439}" presName="compNode" presStyleCnt="0"/>
      <dgm:spPr/>
    </dgm:pt>
    <dgm:pt modelId="{CBC5EF18-D6F0-4632-9339-97309BA28DC1}" type="pres">
      <dgm:prSet presAssocID="{46F9E57E-2CA3-42E5-B1BD-9AA564FC7439}" presName="aNode" presStyleLbl="bgShp" presStyleIdx="1" presStyleCnt="4"/>
      <dgm:spPr/>
    </dgm:pt>
    <dgm:pt modelId="{DDB93A65-D74B-46CA-AF15-6B6E50987BAD}" type="pres">
      <dgm:prSet presAssocID="{46F9E57E-2CA3-42E5-B1BD-9AA564FC7439}" presName="textNode" presStyleLbl="bgShp" presStyleIdx="1" presStyleCnt="4"/>
      <dgm:spPr/>
    </dgm:pt>
    <dgm:pt modelId="{4AC6EF20-2DA9-498C-B4BF-942E6EA9B281}" type="pres">
      <dgm:prSet presAssocID="{46F9E57E-2CA3-42E5-B1BD-9AA564FC7439}" presName="compChildNode" presStyleCnt="0"/>
      <dgm:spPr/>
    </dgm:pt>
    <dgm:pt modelId="{4BD4491A-D127-4565-897D-A0A640067F84}" type="pres">
      <dgm:prSet presAssocID="{46F9E57E-2CA3-42E5-B1BD-9AA564FC7439}" presName="theInnerList" presStyleCnt="0"/>
      <dgm:spPr/>
    </dgm:pt>
    <dgm:pt modelId="{CA8B8C28-2BE6-4843-8D08-31663CE0B4D8}" type="pres">
      <dgm:prSet presAssocID="{B22669AA-6EEA-4422-915C-2C9A20F94FE8}" presName="childNode" presStyleLbl="node1" presStyleIdx="1" presStyleCnt="4" custScaleY="72605">
        <dgm:presLayoutVars>
          <dgm:bulletEnabled val="1"/>
        </dgm:presLayoutVars>
      </dgm:prSet>
      <dgm:spPr/>
    </dgm:pt>
    <dgm:pt modelId="{978EB733-7863-45BD-B73F-729AB0644B75}" type="pres">
      <dgm:prSet presAssocID="{46F9E57E-2CA3-42E5-B1BD-9AA564FC7439}" presName="aSpace" presStyleCnt="0"/>
      <dgm:spPr/>
    </dgm:pt>
    <dgm:pt modelId="{9462A8E4-FFEB-4D79-B083-9A0EC4616C07}" type="pres">
      <dgm:prSet presAssocID="{5930CFC1-7730-40E3-ABA3-4A68E8F22BC9}" presName="compNode" presStyleCnt="0"/>
      <dgm:spPr/>
    </dgm:pt>
    <dgm:pt modelId="{B2A5BE53-7F90-4D19-A9AC-D1CAACA6CF1E}" type="pres">
      <dgm:prSet presAssocID="{5930CFC1-7730-40E3-ABA3-4A68E8F22BC9}" presName="aNode" presStyleLbl="bgShp" presStyleIdx="2" presStyleCnt="4"/>
      <dgm:spPr/>
    </dgm:pt>
    <dgm:pt modelId="{C69E4A3F-79B5-4A46-8046-478C792F0F19}" type="pres">
      <dgm:prSet presAssocID="{5930CFC1-7730-40E3-ABA3-4A68E8F22BC9}" presName="textNode" presStyleLbl="bgShp" presStyleIdx="2" presStyleCnt="4"/>
      <dgm:spPr/>
    </dgm:pt>
    <dgm:pt modelId="{33160FF4-2F18-4A2A-BD6E-5536F7ABB3BE}" type="pres">
      <dgm:prSet presAssocID="{5930CFC1-7730-40E3-ABA3-4A68E8F22BC9}" presName="compChildNode" presStyleCnt="0"/>
      <dgm:spPr/>
    </dgm:pt>
    <dgm:pt modelId="{BED8A863-85B9-424B-A721-06D113C01253}" type="pres">
      <dgm:prSet presAssocID="{5930CFC1-7730-40E3-ABA3-4A68E8F22BC9}" presName="theInnerList" presStyleCnt="0"/>
      <dgm:spPr/>
    </dgm:pt>
    <dgm:pt modelId="{49946B1F-A343-4381-BC65-D5B6C850CF9B}" type="pres">
      <dgm:prSet presAssocID="{5DEDDDFF-8165-4E5A-91B3-769F9175F930}" presName="childNode" presStyleLbl="node1" presStyleIdx="2" presStyleCnt="4" custScaleY="72605">
        <dgm:presLayoutVars>
          <dgm:bulletEnabled val="1"/>
        </dgm:presLayoutVars>
      </dgm:prSet>
      <dgm:spPr/>
    </dgm:pt>
    <dgm:pt modelId="{23DD02CA-ED0B-4BB1-AD9D-836705D7498E}" type="pres">
      <dgm:prSet presAssocID="{5930CFC1-7730-40E3-ABA3-4A68E8F22BC9}" presName="aSpace" presStyleCnt="0"/>
      <dgm:spPr/>
    </dgm:pt>
    <dgm:pt modelId="{18C50038-5325-4D61-A8E3-0C2BD786DA66}" type="pres">
      <dgm:prSet presAssocID="{1AAD698A-5600-4BDB-BA1E-683B99A9B7AD}" presName="compNode" presStyleCnt="0"/>
      <dgm:spPr/>
    </dgm:pt>
    <dgm:pt modelId="{3F8BCB0D-46C9-45A6-A368-6087888BE89A}" type="pres">
      <dgm:prSet presAssocID="{1AAD698A-5600-4BDB-BA1E-683B99A9B7AD}" presName="aNode" presStyleLbl="bgShp" presStyleIdx="3" presStyleCnt="4"/>
      <dgm:spPr/>
    </dgm:pt>
    <dgm:pt modelId="{FC8AED14-106C-4729-A3AB-C23941822CC5}" type="pres">
      <dgm:prSet presAssocID="{1AAD698A-5600-4BDB-BA1E-683B99A9B7AD}" presName="textNode" presStyleLbl="bgShp" presStyleIdx="3" presStyleCnt="4"/>
      <dgm:spPr/>
    </dgm:pt>
    <dgm:pt modelId="{7B36007E-FC60-46EB-8847-081EB6FA6ADB}" type="pres">
      <dgm:prSet presAssocID="{1AAD698A-5600-4BDB-BA1E-683B99A9B7AD}" presName="compChildNode" presStyleCnt="0"/>
      <dgm:spPr/>
    </dgm:pt>
    <dgm:pt modelId="{3A923ED4-50E0-441A-8F05-4458DE00FEC6}" type="pres">
      <dgm:prSet presAssocID="{1AAD698A-5600-4BDB-BA1E-683B99A9B7AD}" presName="theInnerList" presStyleCnt="0"/>
      <dgm:spPr/>
    </dgm:pt>
    <dgm:pt modelId="{95205DF4-8CE2-4835-B909-335357309200}" type="pres">
      <dgm:prSet presAssocID="{0F7B4A2F-C1A8-4499-AEDD-439D786721F2}" presName="childNode" presStyleLbl="node1" presStyleIdx="3" presStyleCnt="4" custScaleY="72605">
        <dgm:presLayoutVars>
          <dgm:bulletEnabled val="1"/>
        </dgm:presLayoutVars>
      </dgm:prSet>
      <dgm:spPr/>
    </dgm:pt>
  </dgm:ptLst>
  <dgm:cxnLst>
    <dgm:cxn modelId="{DF6F2F00-E008-49F0-BF32-4C9594241078}" type="presOf" srcId="{B22669AA-6EEA-4422-915C-2C9A20F94FE8}" destId="{CA8B8C28-2BE6-4843-8D08-31663CE0B4D8}" srcOrd="0" destOrd="0" presId="urn:microsoft.com/office/officeart/2005/8/layout/lProcess2"/>
    <dgm:cxn modelId="{0CF4D805-D73E-4F8E-B93A-0890218C4C69}" type="presOf" srcId="{5930CFC1-7730-40E3-ABA3-4A68E8F22BC9}" destId="{B2A5BE53-7F90-4D19-A9AC-D1CAACA6CF1E}" srcOrd="0" destOrd="0" presId="urn:microsoft.com/office/officeart/2005/8/layout/lProcess2"/>
    <dgm:cxn modelId="{FD872213-CD52-477B-B437-D3A3E997056F}" type="presOf" srcId="{5930CFC1-7730-40E3-ABA3-4A68E8F22BC9}" destId="{C69E4A3F-79B5-4A46-8046-478C792F0F19}" srcOrd="1" destOrd="0" presId="urn:microsoft.com/office/officeart/2005/8/layout/lProcess2"/>
    <dgm:cxn modelId="{C7720518-C252-4C67-AAA3-F37E9657ACFD}" srcId="{2E2CA1F3-E130-4A8E-AB88-A77A41195B7E}" destId="{46F9E57E-2CA3-42E5-B1BD-9AA564FC7439}" srcOrd="1" destOrd="0" parTransId="{CA33C6F1-FEFB-4A8D-87F7-4585E0CB66BA}" sibTransId="{E1C262D7-98AA-4772-8E13-1A28EE9CA3D9}"/>
    <dgm:cxn modelId="{AC6D173F-D227-4242-BF9A-6916F167AC9B}" srcId="{1AAD698A-5600-4BDB-BA1E-683B99A9B7AD}" destId="{0F7B4A2F-C1A8-4499-AEDD-439D786721F2}" srcOrd="0" destOrd="0" parTransId="{A7816F1A-3BD6-4E4F-A425-4E14F07D4F70}" sibTransId="{455635B0-2E6F-4C42-A255-7337E08C981B}"/>
    <dgm:cxn modelId="{3CB61A3F-5BA3-4B20-9161-0085541EFFD1}" type="presOf" srcId="{46F9E57E-2CA3-42E5-B1BD-9AA564FC7439}" destId="{DDB93A65-D74B-46CA-AF15-6B6E50987BAD}" srcOrd="1" destOrd="0" presId="urn:microsoft.com/office/officeart/2005/8/layout/lProcess2"/>
    <dgm:cxn modelId="{F4DCB441-2B44-44EC-9BA1-B7C5A61FC73C}" srcId="{46F9E57E-2CA3-42E5-B1BD-9AA564FC7439}" destId="{B22669AA-6EEA-4422-915C-2C9A20F94FE8}" srcOrd="0" destOrd="0" parTransId="{36D58ABF-F26E-47DC-B041-76E8035D6538}" sibTransId="{95197394-FD20-48A6-8ED8-2792BB00DD2B}"/>
    <dgm:cxn modelId="{3F021142-7F6F-4958-909A-296262F677D0}" type="presOf" srcId="{46F9E57E-2CA3-42E5-B1BD-9AA564FC7439}" destId="{CBC5EF18-D6F0-4632-9339-97309BA28DC1}" srcOrd="0" destOrd="0" presId="urn:microsoft.com/office/officeart/2005/8/layout/lProcess2"/>
    <dgm:cxn modelId="{DB5EBC4C-4D2A-4EE9-8E9B-4D14123C056D}" srcId="{2E2CA1F3-E130-4A8E-AB88-A77A41195B7E}" destId="{1AAD698A-5600-4BDB-BA1E-683B99A9B7AD}" srcOrd="3" destOrd="0" parTransId="{E7EAEEB1-E2BE-4CF9-AA9F-2610A94D9D27}" sibTransId="{B3F0EB51-593C-4ACD-974F-74394FF0FA9F}"/>
    <dgm:cxn modelId="{84991E81-589B-4239-8165-45C7A7C16AD2}" type="presOf" srcId="{2E2CA1F3-E130-4A8E-AB88-A77A41195B7E}" destId="{9EB96EB9-217C-42B4-81C5-3C1458C77736}" srcOrd="0" destOrd="0" presId="urn:microsoft.com/office/officeart/2005/8/layout/lProcess2"/>
    <dgm:cxn modelId="{B448218D-9288-4E84-AB4E-167912BF7067}" type="presOf" srcId="{CDC8DCA5-1D1C-4125-B1F9-7B2705C03F7F}" destId="{A04A3651-91F0-4475-B0A4-5EA8199CD128}" srcOrd="0" destOrd="0" presId="urn:microsoft.com/office/officeart/2005/8/layout/lProcess2"/>
    <dgm:cxn modelId="{C793B68E-DF94-48E1-91CC-C68152D31BD1}" srcId="{5930CFC1-7730-40E3-ABA3-4A68E8F22BC9}" destId="{5DEDDDFF-8165-4E5A-91B3-769F9175F930}" srcOrd="0" destOrd="0" parTransId="{501B27A3-CF59-479E-B3A8-D873BC498E5D}" sibTransId="{04615DF0-35C7-4A21-8D5A-3414C5F64318}"/>
    <dgm:cxn modelId="{DF2DE892-BD55-471B-8C52-FA25B9772991}" type="presOf" srcId="{0F7B4A2F-C1A8-4499-AEDD-439D786721F2}" destId="{95205DF4-8CE2-4835-B909-335357309200}" srcOrd="0" destOrd="0" presId="urn:microsoft.com/office/officeart/2005/8/layout/lProcess2"/>
    <dgm:cxn modelId="{F664B596-7160-4AA8-8DF8-8A122B799777}" srcId="{CDC8DCA5-1D1C-4125-B1F9-7B2705C03F7F}" destId="{65A812B3-4DF9-448C-929A-8ED652CCAD6C}" srcOrd="0" destOrd="0" parTransId="{3FDF35B9-0F5E-474C-9A05-8B78DB1A8A1B}" sibTransId="{767E2FE5-1640-4A0A-8FFB-43629B71291B}"/>
    <dgm:cxn modelId="{5AFDCF9A-4104-46E7-8B2C-EC2BB734699A}" type="presOf" srcId="{1AAD698A-5600-4BDB-BA1E-683B99A9B7AD}" destId="{FC8AED14-106C-4729-A3AB-C23941822CC5}" srcOrd="1" destOrd="0" presId="urn:microsoft.com/office/officeart/2005/8/layout/lProcess2"/>
    <dgm:cxn modelId="{052327A5-7360-40F5-B394-CB5A5D7153E3}" type="presOf" srcId="{5DEDDDFF-8165-4E5A-91B3-769F9175F930}" destId="{49946B1F-A343-4381-BC65-D5B6C850CF9B}" srcOrd="0" destOrd="0" presId="urn:microsoft.com/office/officeart/2005/8/layout/lProcess2"/>
    <dgm:cxn modelId="{51E3CAC0-950B-4EB7-ABC8-13FF7AB7BA5E}" type="presOf" srcId="{65A812B3-4DF9-448C-929A-8ED652CCAD6C}" destId="{E0375789-E925-4DA1-961D-11611B4F573E}" srcOrd="0" destOrd="0" presId="urn:microsoft.com/office/officeart/2005/8/layout/lProcess2"/>
    <dgm:cxn modelId="{E33C79CA-4F9E-4E0E-BA5D-6139BAAC6DFB}" type="presOf" srcId="{1AAD698A-5600-4BDB-BA1E-683B99A9B7AD}" destId="{3F8BCB0D-46C9-45A6-A368-6087888BE89A}" srcOrd="0" destOrd="0" presId="urn:microsoft.com/office/officeart/2005/8/layout/lProcess2"/>
    <dgm:cxn modelId="{14D354D6-D5C0-4363-A802-1B8C1E978400}" type="presOf" srcId="{CDC8DCA5-1D1C-4125-B1F9-7B2705C03F7F}" destId="{54996C5D-5B06-4186-BF6B-EFC1C63F16CA}" srcOrd="1" destOrd="0" presId="urn:microsoft.com/office/officeart/2005/8/layout/lProcess2"/>
    <dgm:cxn modelId="{C5D7CAD7-1577-4F04-83DE-5CC661261AF2}" srcId="{2E2CA1F3-E130-4A8E-AB88-A77A41195B7E}" destId="{CDC8DCA5-1D1C-4125-B1F9-7B2705C03F7F}" srcOrd="0" destOrd="0" parTransId="{260EBA75-B3F5-4C06-A149-3E77D04F923E}" sibTransId="{573FC8C8-25FC-4006-8370-1B235F3F4992}"/>
    <dgm:cxn modelId="{D1BDA2E9-A67A-4E14-A57A-85376DF2EFBB}" srcId="{2E2CA1F3-E130-4A8E-AB88-A77A41195B7E}" destId="{5930CFC1-7730-40E3-ABA3-4A68E8F22BC9}" srcOrd="2" destOrd="0" parTransId="{058C5EF8-6F23-4432-BAEF-7D84A55F8A49}" sibTransId="{8EEA163E-D06F-4441-BA74-F97AC61DABEA}"/>
    <dgm:cxn modelId="{292A26EC-1FB3-4C58-9AA8-7AC12D752E80}" type="presParOf" srcId="{9EB96EB9-217C-42B4-81C5-3C1458C77736}" destId="{883D6022-E911-4598-B168-D075269B29F0}" srcOrd="0" destOrd="0" presId="urn:microsoft.com/office/officeart/2005/8/layout/lProcess2"/>
    <dgm:cxn modelId="{26D96ECF-1B50-47D0-97A0-7A48A6A1807D}" type="presParOf" srcId="{883D6022-E911-4598-B168-D075269B29F0}" destId="{A04A3651-91F0-4475-B0A4-5EA8199CD128}" srcOrd="0" destOrd="0" presId="urn:microsoft.com/office/officeart/2005/8/layout/lProcess2"/>
    <dgm:cxn modelId="{BDD4A58F-F158-4893-8202-1012304FAC6E}" type="presParOf" srcId="{883D6022-E911-4598-B168-D075269B29F0}" destId="{54996C5D-5B06-4186-BF6B-EFC1C63F16CA}" srcOrd="1" destOrd="0" presId="urn:microsoft.com/office/officeart/2005/8/layout/lProcess2"/>
    <dgm:cxn modelId="{807C72B4-0A77-4C8D-83F8-48D76EC1A860}" type="presParOf" srcId="{883D6022-E911-4598-B168-D075269B29F0}" destId="{EEF9C764-08F9-4A82-B24C-C37E851748F2}" srcOrd="2" destOrd="0" presId="urn:microsoft.com/office/officeart/2005/8/layout/lProcess2"/>
    <dgm:cxn modelId="{084118DC-46F8-402B-85D8-FC1D0ADF911D}" type="presParOf" srcId="{EEF9C764-08F9-4A82-B24C-C37E851748F2}" destId="{B5060D19-F086-44BB-9336-41321FB819CA}" srcOrd="0" destOrd="0" presId="urn:microsoft.com/office/officeart/2005/8/layout/lProcess2"/>
    <dgm:cxn modelId="{F67862CE-86EC-4086-B544-A2D014108C7E}" type="presParOf" srcId="{B5060D19-F086-44BB-9336-41321FB819CA}" destId="{E0375789-E925-4DA1-961D-11611B4F573E}" srcOrd="0" destOrd="0" presId="urn:microsoft.com/office/officeart/2005/8/layout/lProcess2"/>
    <dgm:cxn modelId="{3C3F8112-907F-45A3-A784-738070F0A4AD}" type="presParOf" srcId="{9EB96EB9-217C-42B4-81C5-3C1458C77736}" destId="{BC1531D8-DF17-4A14-8848-CDEAA8DAC5A9}" srcOrd="1" destOrd="0" presId="urn:microsoft.com/office/officeart/2005/8/layout/lProcess2"/>
    <dgm:cxn modelId="{AA3574D9-A4B9-4B3E-85E3-2BCEB31E0C80}" type="presParOf" srcId="{9EB96EB9-217C-42B4-81C5-3C1458C77736}" destId="{F61AF9B8-13BA-45EB-A034-4158E8FEA58F}" srcOrd="2" destOrd="0" presId="urn:microsoft.com/office/officeart/2005/8/layout/lProcess2"/>
    <dgm:cxn modelId="{2A9BBBF8-4AA6-4DE4-BC56-C92DD3412768}" type="presParOf" srcId="{F61AF9B8-13BA-45EB-A034-4158E8FEA58F}" destId="{CBC5EF18-D6F0-4632-9339-97309BA28DC1}" srcOrd="0" destOrd="0" presId="urn:microsoft.com/office/officeart/2005/8/layout/lProcess2"/>
    <dgm:cxn modelId="{245F67A4-CCC0-4F27-B85B-CDE67C766A0B}" type="presParOf" srcId="{F61AF9B8-13BA-45EB-A034-4158E8FEA58F}" destId="{DDB93A65-D74B-46CA-AF15-6B6E50987BAD}" srcOrd="1" destOrd="0" presId="urn:microsoft.com/office/officeart/2005/8/layout/lProcess2"/>
    <dgm:cxn modelId="{6E69DE8B-F5DF-4C16-BAAC-98988229D0EC}" type="presParOf" srcId="{F61AF9B8-13BA-45EB-A034-4158E8FEA58F}" destId="{4AC6EF20-2DA9-498C-B4BF-942E6EA9B281}" srcOrd="2" destOrd="0" presId="urn:microsoft.com/office/officeart/2005/8/layout/lProcess2"/>
    <dgm:cxn modelId="{707B6285-517D-4986-9B6E-B565FE93F3C7}" type="presParOf" srcId="{4AC6EF20-2DA9-498C-B4BF-942E6EA9B281}" destId="{4BD4491A-D127-4565-897D-A0A640067F84}" srcOrd="0" destOrd="0" presId="urn:microsoft.com/office/officeart/2005/8/layout/lProcess2"/>
    <dgm:cxn modelId="{F16D238A-B351-4C0C-970A-1042ADAFF574}" type="presParOf" srcId="{4BD4491A-D127-4565-897D-A0A640067F84}" destId="{CA8B8C28-2BE6-4843-8D08-31663CE0B4D8}" srcOrd="0" destOrd="0" presId="urn:microsoft.com/office/officeart/2005/8/layout/lProcess2"/>
    <dgm:cxn modelId="{7D18D9A7-05C3-4F41-9E46-5EA5C7475352}" type="presParOf" srcId="{9EB96EB9-217C-42B4-81C5-3C1458C77736}" destId="{978EB733-7863-45BD-B73F-729AB0644B75}" srcOrd="3" destOrd="0" presId="urn:microsoft.com/office/officeart/2005/8/layout/lProcess2"/>
    <dgm:cxn modelId="{E6D204DB-1D14-4A84-897E-47F76923FFA9}" type="presParOf" srcId="{9EB96EB9-217C-42B4-81C5-3C1458C77736}" destId="{9462A8E4-FFEB-4D79-B083-9A0EC4616C07}" srcOrd="4" destOrd="0" presId="urn:microsoft.com/office/officeart/2005/8/layout/lProcess2"/>
    <dgm:cxn modelId="{F45DEB40-8524-4E36-AD16-FAA9F48F1CC4}" type="presParOf" srcId="{9462A8E4-FFEB-4D79-B083-9A0EC4616C07}" destId="{B2A5BE53-7F90-4D19-A9AC-D1CAACA6CF1E}" srcOrd="0" destOrd="0" presId="urn:microsoft.com/office/officeart/2005/8/layout/lProcess2"/>
    <dgm:cxn modelId="{E44A1DD1-73F8-46E7-94C5-A8736CC4B254}" type="presParOf" srcId="{9462A8E4-FFEB-4D79-B083-9A0EC4616C07}" destId="{C69E4A3F-79B5-4A46-8046-478C792F0F19}" srcOrd="1" destOrd="0" presId="urn:microsoft.com/office/officeart/2005/8/layout/lProcess2"/>
    <dgm:cxn modelId="{7CA44A9B-06F8-41D5-976A-CDF19E18CD12}" type="presParOf" srcId="{9462A8E4-FFEB-4D79-B083-9A0EC4616C07}" destId="{33160FF4-2F18-4A2A-BD6E-5536F7ABB3BE}" srcOrd="2" destOrd="0" presId="urn:microsoft.com/office/officeart/2005/8/layout/lProcess2"/>
    <dgm:cxn modelId="{53945E8E-952D-42CA-8F01-591535BEA2FA}" type="presParOf" srcId="{33160FF4-2F18-4A2A-BD6E-5536F7ABB3BE}" destId="{BED8A863-85B9-424B-A721-06D113C01253}" srcOrd="0" destOrd="0" presId="urn:microsoft.com/office/officeart/2005/8/layout/lProcess2"/>
    <dgm:cxn modelId="{FF38F33F-B267-4B6D-84F1-AF820CDB4655}" type="presParOf" srcId="{BED8A863-85B9-424B-A721-06D113C01253}" destId="{49946B1F-A343-4381-BC65-D5B6C850CF9B}" srcOrd="0" destOrd="0" presId="urn:microsoft.com/office/officeart/2005/8/layout/lProcess2"/>
    <dgm:cxn modelId="{2695E38A-7211-40C7-8302-EF4CF817B95C}" type="presParOf" srcId="{9EB96EB9-217C-42B4-81C5-3C1458C77736}" destId="{23DD02CA-ED0B-4BB1-AD9D-836705D7498E}" srcOrd="5" destOrd="0" presId="urn:microsoft.com/office/officeart/2005/8/layout/lProcess2"/>
    <dgm:cxn modelId="{29A7E0FA-5DF6-4A11-8DC2-42F3A3691829}" type="presParOf" srcId="{9EB96EB9-217C-42B4-81C5-3C1458C77736}" destId="{18C50038-5325-4D61-A8E3-0C2BD786DA66}" srcOrd="6" destOrd="0" presId="urn:microsoft.com/office/officeart/2005/8/layout/lProcess2"/>
    <dgm:cxn modelId="{EDAEA32B-33C0-4905-88E8-D37CD07D8ED9}" type="presParOf" srcId="{18C50038-5325-4D61-A8E3-0C2BD786DA66}" destId="{3F8BCB0D-46C9-45A6-A368-6087888BE89A}" srcOrd="0" destOrd="0" presId="urn:microsoft.com/office/officeart/2005/8/layout/lProcess2"/>
    <dgm:cxn modelId="{B5A1EDAE-AB03-476F-9433-8B3F031B0F11}" type="presParOf" srcId="{18C50038-5325-4D61-A8E3-0C2BD786DA66}" destId="{FC8AED14-106C-4729-A3AB-C23941822CC5}" srcOrd="1" destOrd="0" presId="urn:microsoft.com/office/officeart/2005/8/layout/lProcess2"/>
    <dgm:cxn modelId="{A470DFDE-C73D-4417-9906-4FA357C3F546}" type="presParOf" srcId="{18C50038-5325-4D61-A8E3-0C2BD786DA66}" destId="{7B36007E-FC60-46EB-8847-081EB6FA6ADB}" srcOrd="2" destOrd="0" presId="urn:microsoft.com/office/officeart/2005/8/layout/lProcess2"/>
    <dgm:cxn modelId="{873E4AC3-0F5E-4433-8513-985EB73A7CB5}" type="presParOf" srcId="{7B36007E-FC60-46EB-8847-081EB6FA6ADB}" destId="{3A923ED4-50E0-441A-8F05-4458DE00FEC6}" srcOrd="0" destOrd="0" presId="urn:microsoft.com/office/officeart/2005/8/layout/lProcess2"/>
    <dgm:cxn modelId="{C59EE32E-FD2B-4B95-99A3-59F6F65658B6}" type="presParOf" srcId="{3A923ED4-50E0-441A-8F05-4458DE00FEC6}" destId="{95205DF4-8CE2-4835-B909-33535730920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A13D12-748C-4437-9338-5058E09990F9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71A79FA-F026-44B7-93C1-AE9F8E589B37}">
      <dgm:prSet phldrT="[Text]" custT="1"/>
      <dgm:spPr>
        <a:solidFill>
          <a:srgbClr val="61C3DA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400" b="1" i="1" dirty="0"/>
            <a:t>What should I do when my data is imbalanced?</a:t>
          </a:r>
          <a:r>
            <a:rPr lang="en-US" sz="2400" dirty="0"/>
            <a:t> </a:t>
          </a:r>
          <a:endParaRPr lang="en-US" sz="2400" dirty="0">
            <a:latin typeface="Gill Sans MT" panose="020B0502020104020203"/>
          </a:endParaRPr>
        </a:p>
      </dgm:t>
    </dgm:pt>
    <dgm:pt modelId="{7E5FADF4-73CC-427C-9A69-43B320FA4AF0}" type="parTrans" cxnId="{36C62E9F-E53D-44EA-8113-76B34A445B15}">
      <dgm:prSet/>
      <dgm:spPr/>
      <dgm:t>
        <a:bodyPr/>
        <a:lstStyle/>
        <a:p>
          <a:endParaRPr lang="en-US"/>
        </a:p>
      </dgm:t>
    </dgm:pt>
    <dgm:pt modelId="{A1DB372E-A95E-4776-9EE3-4B6543CF75ED}" type="sibTrans" cxnId="{36C62E9F-E53D-44EA-8113-76B34A445B15}">
      <dgm:prSet/>
      <dgm:spPr/>
      <dgm:t>
        <a:bodyPr/>
        <a:lstStyle/>
        <a:p>
          <a:endParaRPr lang="en-US"/>
        </a:p>
      </dgm:t>
    </dgm:pt>
    <dgm:pt modelId="{14F9D09B-33A8-4C0F-B032-6346595B09A6}">
      <dgm:prSet phldrT="[Text]" custT="1"/>
      <dgm:spPr>
        <a:solidFill>
          <a:srgbClr val="CDECF3">
            <a:alpha val="90000"/>
          </a:srgbClr>
        </a:solidFill>
        <a:ln>
          <a:solidFill>
            <a:srgbClr val="CDECF3">
              <a:alpha val="90000"/>
            </a:srgbClr>
          </a:solidFill>
        </a:ln>
      </dgm:spPr>
      <dgm:t>
        <a:bodyPr/>
        <a:lstStyle/>
        <a:p>
          <a:r>
            <a:rPr lang="en-US" sz="2400" i="0" dirty="0"/>
            <a:t>Do nothing (Not recommended) </a:t>
          </a:r>
        </a:p>
      </dgm:t>
    </dgm:pt>
    <dgm:pt modelId="{17657A05-B3EC-4035-92C5-BA53A5CEF72B}" type="parTrans" cxnId="{778A5DAF-F1C3-4EB7-9C22-D122AD211ECA}">
      <dgm:prSet/>
      <dgm:spPr/>
      <dgm:t>
        <a:bodyPr/>
        <a:lstStyle/>
        <a:p>
          <a:endParaRPr lang="en-US"/>
        </a:p>
      </dgm:t>
    </dgm:pt>
    <dgm:pt modelId="{DFD6C539-BB91-4CA0-9589-59BD6E34622B}" type="sibTrans" cxnId="{778A5DAF-F1C3-4EB7-9C22-D122AD211ECA}">
      <dgm:prSet/>
      <dgm:spPr/>
      <dgm:t>
        <a:bodyPr/>
        <a:lstStyle/>
        <a:p>
          <a:endParaRPr lang="en-US"/>
        </a:p>
      </dgm:t>
    </dgm:pt>
    <dgm:pt modelId="{B006AA31-E7DC-4D24-8FAF-A1E6E392FB21}">
      <dgm:prSet phldrT="[Text]" custT="1"/>
      <dgm:spPr>
        <a:solidFill>
          <a:srgbClr val="CDECF3">
            <a:alpha val="90000"/>
          </a:srgbClr>
        </a:solidFill>
        <a:ln>
          <a:solidFill>
            <a:srgbClr val="CDECF3">
              <a:alpha val="90000"/>
            </a:srgbClr>
          </a:solidFill>
        </a:ln>
      </dgm:spPr>
      <dgm:t>
        <a:bodyPr/>
        <a:lstStyle/>
        <a:p>
          <a:r>
            <a:rPr lang="en-US" sz="2400" i="0" dirty="0"/>
            <a:t>Under-sampling </a:t>
          </a:r>
        </a:p>
      </dgm:t>
    </dgm:pt>
    <dgm:pt modelId="{BAF407BE-C73A-4B9B-ADDD-F03E964E22DF}" type="parTrans" cxnId="{5F36D7F2-8111-4C21-807F-B6BB5495C640}">
      <dgm:prSet/>
      <dgm:spPr/>
      <dgm:t>
        <a:bodyPr/>
        <a:lstStyle/>
        <a:p>
          <a:endParaRPr lang="en-US"/>
        </a:p>
      </dgm:t>
    </dgm:pt>
    <dgm:pt modelId="{2F63CED3-D134-42C4-9788-6EEF83D0FA22}" type="sibTrans" cxnId="{5F36D7F2-8111-4C21-807F-B6BB5495C640}">
      <dgm:prSet/>
      <dgm:spPr/>
      <dgm:t>
        <a:bodyPr/>
        <a:lstStyle/>
        <a:p>
          <a:endParaRPr lang="en-US"/>
        </a:p>
      </dgm:t>
    </dgm:pt>
    <dgm:pt modelId="{03434B58-5C98-4E8D-B47C-A3B3148AFD76}">
      <dgm:prSet phldrT="[Text]" custT="1"/>
      <dgm:spPr>
        <a:solidFill>
          <a:srgbClr val="CDECF3">
            <a:alpha val="90000"/>
          </a:srgbClr>
        </a:solidFill>
        <a:ln>
          <a:solidFill>
            <a:srgbClr val="CDECF3">
              <a:alpha val="90000"/>
            </a:srgbClr>
          </a:solidFill>
        </a:ln>
      </dgm:spPr>
      <dgm:t>
        <a:bodyPr/>
        <a:lstStyle/>
        <a:p>
          <a:r>
            <a:rPr lang="en-US" sz="2400" i="0" dirty="0"/>
            <a:t>Oversampling</a:t>
          </a:r>
        </a:p>
      </dgm:t>
    </dgm:pt>
    <dgm:pt modelId="{5D2FCC6E-ECC6-452E-A291-95F6849F44D6}" type="parTrans" cxnId="{FABE2345-BFF5-4F98-9A97-1143209C5040}">
      <dgm:prSet/>
      <dgm:spPr/>
      <dgm:t>
        <a:bodyPr/>
        <a:lstStyle/>
        <a:p>
          <a:endParaRPr lang="en-US"/>
        </a:p>
      </dgm:t>
    </dgm:pt>
    <dgm:pt modelId="{19B46CB4-D110-41CD-9849-DBB0883D5673}" type="sibTrans" cxnId="{FABE2345-BFF5-4F98-9A97-1143209C5040}">
      <dgm:prSet/>
      <dgm:spPr/>
      <dgm:t>
        <a:bodyPr/>
        <a:lstStyle/>
        <a:p>
          <a:endParaRPr lang="en-US"/>
        </a:p>
      </dgm:t>
    </dgm:pt>
    <dgm:pt modelId="{B7F54C7E-0179-40BF-A420-D5D501DB7E28}">
      <dgm:prSet phldrT="[Text]" custT="1"/>
      <dgm:spPr>
        <a:solidFill>
          <a:srgbClr val="CDECF3">
            <a:alpha val="90000"/>
          </a:srgbClr>
        </a:solidFill>
        <a:ln>
          <a:solidFill>
            <a:srgbClr val="CDECF3">
              <a:alpha val="90000"/>
            </a:srgbClr>
          </a:solidFill>
        </a:ln>
      </dgm:spPr>
      <dgm:t>
        <a:bodyPr/>
        <a:lstStyle/>
        <a:p>
          <a:r>
            <a:rPr lang="en-US" sz="2400" i="0" dirty="0"/>
            <a:t>Neighbor-based approaches</a:t>
          </a:r>
        </a:p>
      </dgm:t>
    </dgm:pt>
    <dgm:pt modelId="{59329002-B815-4CE5-B645-CA3B05F3A672}" type="parTrans" cxnId="{5B493EEE-75AF-46B0-A8D2-B4A400554AA3}">
      <dgm:prSet/>
      <dgm:spPr/>
      <dgm:t>
        <a:bodyPr/>
        <a:lstStyle/>
        <a:p>
          <a:endParaRPr lang="en-US"/>
        </a:p>
      </dgm:t>
    </dgm:pt>
    <dgm:pt modelId="{B0549533-5043-45C4-9EA0-9509B4477807}" type="sibTrans" cxnId="{5B493EEE-75AF-46B0-A8D2-B4A400554AA3}">
      <dgm:prSet/>
      <dgm:spPr/>
      <dgm:t>
        <a:bodyPr/>
        <a:lstStyle/>
        <a:p>
          <a:endParaRPr lang="en-US"/>
        </a:p>
      </dgm:t>
    </dgm:pt>
    <dgm:pt modelId="{9B91372C-8527-485E-AB78-588128A20A07}">
      <dgm:prSet phldrT="[Text]" custT="1"/>
      <dgm:spPr>
        <a:solidFill>
          <a:srgbClr val="CDECF3">
            <a:alpha val="90000"/>
          </a:srgbClr>
        </a:solidFill>
        <a:ln>
          <a:solidFill>
            <a:srgbClr val="CDECF3">
              <a:alpha val="90000"/>
            </a:srgbClr>
          </a:solidFill>
        </a:ln>
      </dgm:spPr>
      <dgm:t>
        <a:bodyPr/>
        <a:lstStyle/>
        <a:p>
          <a:r>
            <a:rPr lang="en-US" sz="2400" i="0" dirty="0"/>
            <a:t>Adjusting class weights</a:t>
          </a:r>
        </a:p>
      </dgm:t>
    </dgm:pt>
    <dgm:pt modelId="{C5BD087D-A9DE-40A4-B39E-444998C3E8F9}" type="parTrans" cxnId="{3094AA15-AB88-4A50-9869-A07446E57BE1}">
      <dgm:prSet/>
      <dgm:spPr/>
      <dgm:t>
        <a:bodyPr/>
        <a:lstStyle/>
        <a:p>
          <a:endParaRPr lang="en-US"/>
        </a:p>
      </dgm:t>
    </dgm:pt>
    <dgm:pt modelId="{BFDB6D38-B035-4DD8-9EC9-47D41EF76079}" type="sibTrans" cxnId="{3094AA15-AB88-4A50-9869-A07446E57BE1}">
      <dgm:prSet/>
      <dgm:spPr/>
      <dgm:t>
        <a:bodyPr/>
        <a:lstStyle/>
        <a:p>
          <a:endParaRPr lang="en-US"/>
        </a:p>
      </dgm:t>
    </dgm:pt>
    <dgm:pt modelId="{A5CCB790-1E0A-4203-81DA-89C74DDEC1E0}">
      <dgm:prSet phldrT="[Text]" custT="1"/>
      <dgm:spPr>
        <a:solidFill>
          <a:srgbClr val="CDECF3">
            <a:alpha val="90000"/>
          </a:srgbClr>
        </a:solidFill>
        <a:ln>
          <a:solidFill>
            <a:srgbClr val="CDECF3">
              <a:alpha val="90000"/>
            </a:srgbClr>
          </a:solidFill>
        </a:ln>
      </dgm:spPr>
      <dgm:t>
        <a:bodyPr/>
        <a:lstStyle/>
        <a:p>
          <a:r>
            <a:rPr lang="en-US" sz="2400" i="0" dirty="0"/>
            <a:t>Synthesizing new examples (SMOTE and descendants)</a:t>
          </a:r>
        </a:p>
      </dgm:t>
    </dgm:pt>
    <dgm:pt modelId="{7A4A82E5-C403-4660-8842-98F44515A43E}" type="parTrans" cxnId="{A3F86CA5-C4BF-40B1-8A51-33FFBDDE0796}">
      <dgm:prSet/>
      <dgm:spPr/>
      <dgm:t>
        <a:bodyPr/>
        <a:lstStyle/>
        <a:p>
          <a:endParaRPr lang="en-US"/>
        </a:p>
      </dgm:t>
    </dgm:pt>
    <dgm:pt modelId="{C14C0865-01FC-4DBD-BDE3-D53CC32652A5}" type="sibTrans" cxnId="{A3F86CA5-C4BF-40B1-8A51-33FFBDDE0796}">
      <dgm:prSet/>
      <dgm:spPr/>
      <dgm:t>
        <a:bodyPr/>
        <a:lstStyle/>
        <a:p>
          <a:endParaRPr lang="en-US"/>
        </a:p>
      </dgm:t>
    </dgm:pt>
    <dgm:pt modelId="{896D83F1-661F-4A0A-B78A-B52576ED0EA1}" type="pres">
      <dgm:prSet presAssocID="{0BA13D12-748C-4437-9338-5058E09990F9}" presName="Name0" presStyleCnt="0">
        <dgm:presLayoutVars>
          <dgm:dir/>
          <dgm:animLvl val="lvl"/>
          <dgm:resizeHandles val="exact"/>
        </dgm:presLayoutVars>
      </dgm:prSet>
      <dgm:spPr/>
    </dgm:pt>
    <dgm:pt modelId="{7CDF7891-7101-4D66-AD6F-65A1C23904E5}" type="pres">
      <dgm:prSet presAssocID="{871A79FA-F026-44B7-93C1-AE9F8E589B37}" presName="composite" presStyleCnt="0"/>
      <dgm:spPr/>
    </dgm:pt>
    <dgm:pt modelId="{4F377551-41C4-401A-96CC-BA54D10DA439}" type="pres">
      <dgm:prSet presAssocID="{871A79FA-F026-44B7-93C1-AE9F8E589B37}" presName="parTx" presStyleLbl="alignNode1" presStyleIdx="0" presStyleCnt="1" custScaleY="100000" custLinFactNeighborX="190" custLinFactNeighborY="-565">
        <dgm:presLayoutVars>
          <dgm:chMax val="0"/>
          <dgm:chPref val="0"/>
          <dgm:bulletEnabled val="1"/>
        </dgm:presLayoutVars>
      </dgm:prSet>
      <dgm:spPr/>
    </dgm:pt>
    <dgm:pt modelId="{F7D253E4-5B5B-4B84-BC0D-951EF4913ABC}" type="pres">
      <dgm:prSet presAssocID="{871A79FA-F026-44B7-93C1-AE9F8E589B3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476A1402-9D15-4D9E-8C65-1661853FF82A}" type="presOf" srcId="{9B91372C-8527-485E-AB78-588128A20A07}" destId="{F7D253E4-5B5B-4B84-BC0D-951EF4913ABC}" srcOrd="0" destOrd="4" presId="urn:microsoft.com/office/officeart/2005/8/layout/hList1"/>
    <dgm:cxn modelId="{3094AA15-AB88-4A50-9869-A07446E57BE1}" srcId="{871A79FA-F026-44B7-93C1-AE9F8E589B37}" destId="{9B91372C-8527-485E-AB78-588128A20A07}" srcOrd="4" destOrd="0" parTransId="{C5BD087D-A9DE-40A4-B39E-444998C3E8F9}" sibTransId="{BFDB6D38-B035-4DD8-9EC9-47D41EF76079}"/>
    <dgm:cxn modelId="{1DA8AF21-CCD9-47C5-A833-E9B884A1C48A}" type="presOf" srcId="{B7F54C7E-0179-40BF-A420-D5D501DB7E28}" destId="{F7D253E4-5B5B-4B84-BC0D-951EF4913ABC}" srcOrd="0" destOrd="3" presId="urn:microsoft.com/office/officeart/2005/8/layout/hList1"/>
    <dgm:cxn modelId="{FABE2345-BFF5-4F98-9A97-1143209C5040}" srcId="{871A79FA-F026-44B7-93C1-AE9F8E589B37}" destId="{03434B58-5C98-4E8D-B47C-A3B3148AFD76}" srcOrd="2" destOrd="0" parTransId="{5D2FCC6E-ECC6-452E-A291-95F6849F44D6}" sibTransId="{19B46CB4-D110-41CD-9849-DBB0883D5673}"/>
    <dgm:cxn modelId="{765E146A-4C1F-4390-878E-7A75F98994D0}" type="presOf" srcId="{03434B58-5C98-4E8D-B47C-A3B3148AFD76}" destId="{F7D253E4-5B5B-4B84-BC0D-951EF4913ABC}" srcOrd="0" destOrd="2" presId="urn:microsoft.com/office/officeart/2005/8/layout/hList1"/>
    <dgm:cxn modelId="{1A966479-0F6E-43CA-8562-C7070B9315C9}" type="presOf" srcId="{A5CCB790-1E0A-4203-81DA-89C74DDEC1E0}" destId="{F7D253E4-5B5B-4B84-BC0D-951EF4913ABC}" srcOrd="0" destOrd="5" presId="urn:microsoft.com/office/officeart/2005/8/layout/hList1"/>
    <dgm:cxn modelId="{F1580286-9443-411E-A7A1-2FF3B3C269CB}" type="presOf" srcId="{0BA13D12-748C-4437-9338-5058E09990F9}" destId="{896D83F1-661F-4A0A-B78A-B52576ED0EA1}" srcOrd="0" destOrd="0" presId="urn:microsoft.com/office/officeart/2005/8/layout/hList1"/>
    <dgm:cxn modelId="{D9AE5495-05BD-4475-84AA-F69F0D6396DC}" type="presOf" srcId="{871A79FA-F026-44B7-93C1-AE9F8E589B37}" destId="{4F377551-41C4-401A-96CC-BA54D10DA439}" srcOrd="0" destOrd="0" presId="urn:microsoft.com/office/officeart/2005/8/layout/hList1"/>
    <dgm:cxn modelId="{36C62E9F-E53D-44EA-8113-76B34A445B15}" srcId="{0BA13D12-748C-4437-9338-5058E09990F9}" destId="{871A79FA-F026-44B7-93C1-AE9F8E589B37}" srcOrd="0" destOrd="0" parTransId="{7E5FADF4-73CC-427C-9A69-43B320FA4AF0}" sibTransId="{A1DB372E-A95E-4776-9EE3-4B6543CF75ED}"/>
    <dgm:cxn modelId="{A3F86CA5-C4BF-40B1-8A51-33FFBDDE0796}" srcId="{871A79FA-F026-44B7-93C1-AE9F8E589B37}" destId="{A5CCB790-1E0A-4203-81DA-89C74DDEC1E0}" srcOrd="5" destOrd="0" parTransId="{7A4A82E5-C403-4660-8842-98F44515A43E}" sibTransId="{C14C0865-01FC-4DBD-BDE3-D53CC32652A5}"/>
    <dgm:cxn modelId="{75DC50AE-A543-44C7-893A-C3ECB4EBCFE1}" type="presOf" srcId="{B006AA31-E7DC-4D24-8FAF-A1E6E392FB21}" destId="{F7D253E4-5B5B-4B84-BC0D-951EF4913ABC}" srcOrd="0" destOrd="1" presId="urn:microsoft.com/office/officeart/2005/8/layout/hList1"/>
    <dgm:cxn modelId="{778A5DAF-F1C3-4EB7-9C22-D122AD211ECA}" srcId="{871A79FA-F026-44B7-93C1-AE9F8E589B37}" destId="{14F9D09B-33A8-4C0F-B032-6346595B09A6}" srcOrd="0" destOrd="0" parTransId="{17657A05-B3EC-4035-92C5-BA53A5CEF72B}" sibTransId="{DFD6C539-BB91-4CA0-9589-59BD6E34622B}"/>
    <dgm:cxn modelId="{0852DCD3-0777-4710-AF40-F849FE447E9E}" type="presOf" srcId="{14F9D09B-33A8-4C0F-B032-6346595B09A6}" destId="{F7D253E4-5B5B-4B84-BC0D-951EF4913ABC}" srcOrd="0" destOrd="0" presId="urn:microsoft.com/office/officeart/2005/8/layout/hList1"/>
    <dgm:cxn modelId="{5B493EEE-75AF-46B0-A8D2-B4A400554AA3}" srcId="{871A79FA-F026-44B7-93C1-AE9F8E589B37}" destId="{B7F54C7E-0179-40BF-A420-D5D501DB7E28}" srcOrd="3" destOrd="0" parTransId="{59329002-B815-4CE5-B645-CA3B05F3A672}" sibTransId="{B0549533-5043-45C4-9EA0-9509B4477807}"/>
    <dgm:cxn modelId="{5F36D7F2-8111-4C21-807F-B6BB5495C640}" srcId="{871A79FA-F026-44B7-93C1-AE9F8E589B37}" destId="{B006AA31-E7DC-4D24-8FAF-A1E6E392FB21}" srcOrd="1" destOrd="0" parTransId="{BAF407BE-C73A-4B9B-ADDD-F03E964E22DF}" sibTransId="{2F63CED3-D134-42C4-9788-6EEF83D0FA22}"/>
    <dgm:cxn modelId="{E03399FE-5E53-47E9-A9BC-73E8CFD32DC0}" type="presParOf" srcId="{896D83F1-661F-4A0A-B78A-B52576ED0EA1}" destId="{7CDF7891-7101-4D66-AD6F-65A1C23904E5}" srcOrd="0" destOrd="0" presId="urn:microsoft.com/office/officeart/2005/8/layout/hList1"/>
    <dgm:cxn modelId="{B5806DF3-59EC-4FC5-9E53-B7E277B17E68}" type="presParOf" srcId="{7CDF7891-7101-4D66-AD6F-65A1C23904E5}" destId="{4F377551-41C4-401A-96CC-BA54D10DA439}" srcOrd="0" destOrd="0" presId="urn:microsoft.com/office/officeart/2005/8/layout/hList1"/>
    <dgm:cxn modelId="{E3E8F275-0269-4C93-A6E9-E35AACBAD74E}" type="presParOf" srcId="{7CDF7891-7101-4D66-AD6F-65A1C23904E5}" destId="{F7D253E4-5B5B-4B84-BC0D-951EF4913A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5B155D-5D93-D048-AAC9-6EB181C8E511}" type="doc">
      <dgm:prSet loTypeId="urn:microsoft.com/office/officeart/2005/8/layout/vList5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7667062-5AA8-F649-A79C-6CBB1A579017}">
      <dgm:prSet phldrT="[テキスト]"/>
      <dgm:spPr>
        <a:solidFill>
          <a:srgbClr val="61C3DA"/>
        </a:solidFill>
      </dgm:spPr>
      <dgm:t>
        <a:bodyPr/>
        <a:lstStyle/>
        <a:p>
          <a:r>
            <a:rPr kumimoji="1" lang="en-US" altLang="ja-JP" dirty="0"/>
            <a:t>Data</a:t>
          </a:r>
          <a:endParaRPr kumimoji="1" lang="ja-JP" altLang="en-US" dirty="0"/>
        </a:p>
      </dgm:t>
    </dgm:pt>
    <dgm:pt modelId="{494F77F5-D75F-7446-B931-6EF26FA16528}" type="parTrans" cxnId="{89F77150-DB49-A148-816E-6898F19140C2}">
      <dgm:prSet/>
      <dgm:spPr/>
      <dgm:t>
        <a:bodyPr/>
        <a:lstStyle/>
        <a:p>
          <a:endParaRPr kumimoji="1" lang="ja-JP" altLang="en-US"/>
        </a:p>
      </dgm:t>
    </dgm:pt>
    <dgm:pt modelId="{210B4A69-5190-7F41-BB9B-ABD831E99A55}" type="sibTrans" cxnId="{89F77150-DB49-A148-816E-6898F19140C2}">
      <dgm:prSet/>
      <dgm:spPr/>
      <dgm:t>
        <a:bodyPr/>
        <a:lstStyle/>
        <a:p>
          <a:endParaRPr kumimoji="1" lang="ja-JP" altLang="en-US"/>
        </a:p>
      </dgm:t>
    </dgm:pt>
    <dgm:pt modelId="{2BFF2BD3-3DBD-0741-8FFD-E948F0E4DEE1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Balanced</a:t>
          </a:r>
          <a:endParaRPr kumimoji="1" lang="ja-JP" altLang="en-US" sz="1600" dirty="0"/>
        </a:p>
      </dgm:t>
    </dgm:pt>
    <dgm:pt modelId="{9F88815C-C0C6-7F42-84CF-09CF6E605DBC}" type="parTrans" cxnId="{A8E91BD9-9042-1840-BC9D-8C8C7DF02CE3}">
      <dgm:prSet/>
      <dgm:spPr/>
      <dgm:t>
        <a:bodyPr/>
        <a:lstStyle/>
        <a:p>
          <a:endParaRPr kumimoji="1" lang="ja-JP" altLang="en-US"/>
        </a:p>
      </dgm:t>
    </dgm:pt>
    <dgm:pt modelId="{70906BC7-30D6-2E44-990D-AB2BB69E6F04}" type="sibTrans" cxnId="{A8E91BD9-9042-1840-BC9D-8C8C7DF02CE3}">
      <dgm:prSet/>
      <dgm:spPr/>
      <dgm:t>
        <a:bodyPr/>
        <a:lstStyle/>
        <a:p>
          <a:endParaRPr kumimoji="1" lang="ja-JP" altLang="en-US"/>
        </a:p>
      </dgm:t>
    </dgm:pt>
    <dgm:pt modelId="{E8608B0E-8211-7340-B7E6-A5AB3BCAC3D3}">
      <dgm:prSet phldrT="[テキスト]"/>
      <dgm:spPr>
        <a:solidFill>
          <a:srgbClr val="61C3DA"/>
        </a:solidFill>
      </dgm:spPr>
      <dgm:t>
        <a:bodyPr/>
        <a:lstStyle/>
        <a:p>
          <a:r>
            <a:rPr kumimoji="1" lang="en-US" altLang="ja-JP" dirty="0"/>
            <a:t>Algorithm</a:t>
          </a:r>
          <a:endParaRPr kumimoji="1" lang="ja-JP" altLang="en-US" dirty="0"/>
        </a:p>
      </dgm:t>
    </dgm:pt>
    <dgm:pt modelId="{BCE23902-2DEA-1141-9542-83369A7D1C3F}" type="parTrans" cxnId="{357E33E9-5139-7748-8E56-52B9410F5854}">
      <dgm:prSet/>
      <dgm:spPr/>
      <dgm:t>
        <a:bodyPr/>
        <a:lstStyle/>
        <a:p>
          <a:endParaRPr kumimoji="1" lang="ja-JP" altLang="en-US"/>
        </a:p>
      </dgm:t>
    </dgm:pt>
    <dgm:pt modelId="{87C039B9-C760-F846-90AB-0F31121954A1}" type="sibTrans" cxnId="{357E33E9-5139-7748-8E56-52B9410F5854}">
      <dgm:prSet/>
      <dgm:spPr/>
      <dgm:t>
        <a:bodyPr/>
        <a:lstStyle/>
        <a:p>
          <a:endParaRPr kumimoji="1" lang="ja-JP" altLang="en-US"/>
        </a:p>
      </dgm:t>
    </dgm:pt>
    <dgm:pt modelId="{3E38A43C-67AB-374E-A600-49BF479D94C6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Random Forest</a:t>
          </a:r>
          <a:endParaRPr kumimoji="1" lang="ja-JP" altLang="en-US" sz="1600" dirty="0"/>
        </a:p>
      </dgm:t>
    </dgm:pt>
    <dgm:pt modelId="{8F9AF732-D284-AC49-8CD1-FE3C09D5885B}" type="parTrans" cxnId="{B577B9DC-EC37-D841-B6E9-C1A53776D9CD}">
      <dgm:prSet/>
      <dgm:spPr/>
      <dgm:t>
        <a:bodyPr/>
        <a:lstStyle/>
        <a:p>
          <a:endParaRPr kumimoji="1" lang="ja-JP" altLang="en-US"/>
        </a:p>
      </dgm:t>
    </dgm:pt>
    <dgm:pt modelId="{124521F9-5F1D-C04C-AB92-F1AE7B36F536}" type="sibTrans" cxnId="{B577B9DC-EC37-D841-B6E9-C1A53776D9CD}">
      <dgm:prSet/>
      <dgm:spPr/>
      <dgm:t>
        <a:bodyPr/>
        <a:lstStyle/>
        <a:p>
          <a:endParaRPr kumimoji="1" lang="ja-JP" altLang="en-US"/>
        </a:p>
      </dgm:t>
    </dgm:pt>
    <dgm:pt modelId="{11FE0F7D-7B44-5141-8034-870B9EB397AF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Naïve Bayes</a:t>
          </a:r>
          <a:endParaRPr kumimoji="1" lang="ja-JP" altLang="en-US" sz="1600" dirty="0"/>
        </a:p>
      </dgm:t>
    </dgm:pt>
    <dgm:pt modelId="{02A7EF0C-05D3-ED48-B603-F1E6499E1CD1}" type="parTrans" cxnId="{80013829-0749-4746-8D97-ACA4DD718827}">
      <dgm:prSet/>
      <dgm:spPr/>
      <dgm:t>
        <a:bodyPr/>
        <a:lstStyle/>
        <a:p>
          <a:endParaRPr kumimoji="1" lang="ja-JP" altLang="en-US"/>
        </a:p>
      </dgm:t>
    </dgm:pt>
    <dgm:pt modelId="{CC3D851A-6427-2C4B-8586-62BB68D83147}" type="sibTrans" cxnId="{80013829-0749-4746-8D97-ACA4DD718827}">
      <dgm:prSet/>
      <dgm:spPr/>
      <dgm:t>
        <a:bodyPr/>
        <a:lstStyle/>
        <a:p>
          <a:endParaRPr kumimoji="1" lang="ja-JP" altLang="en-US"/>
        </a:p>
      </dgm:t>
    </dgm:pt>
    <dgm:pt modelId="{BD5F56A6-33ED-834A-BF92-B5C2C539A795}">
      <dgm:prSet phldrT="[テキスト]"/>
      <dgm:spPr>
        <a:solidFill>
          <a:srgbClr val="61C3DA"/>
        </a:solidFill>
      </dgm:spPr>
      <dgm:t>
        <a:bodyPr/>
        <a:lstStyle/>
        <a:p>
          <a:r>
            <a:rPr kumimoji="1" lang="en-US" altLang="ja-JP" dirty="0"/>
            <a:t>Attribute</a:t>
          </a:r>
          <a:endParaRPr kumimoji="1" lang="ja-JP" altLang="en-US" dirty="0"/>
        </a:p>
      </dgm:t>
    </dgm:pt>
    <dgm:pt modelId="{FB255380-633D-A543-B293-1B1DFA4EE755}" type="parTrans" cxnId="{FAB20C5F-33D6-614B-AF34-4E5F16C43129}">
      <dgm:prSet/>
      <dgm:spPr/>
      <dgm:t>
        <a:bodyPr/>
        <a:lstStyle/>
        <a:p>
          <a:endParaRPr kumimoji="1" lang="ja-JP" altLang="en-US"/>
        </a:p>
      </dgm:t>
    </dgm:pt>
    <dgm:pt modelId="{86DB25A3-1A23-C446-9BC3-297EE52708AF}" type="sibTrans" cxnId="{FAB20C5F-33D6-614B-AF34-4E5F16C43129}">
      <dgm:prSet/>
      <dgm:spPr/>
      <dgm:t>
        <a:bodyPr/>
        <a:lstStyle/>
        <a:p>
          <a:endParaRPr kumimoji="1" lang="ja-JP" altLang="en-US"/>
        </a:p>
      </dgm:t>
    </dgm:pt>
    <dgm:pt modelId="{57049152-92D3-AA41-A979-ABF5BB3FAC8B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13 attributes</a:t>
          </a:r>
          <a:endParaRPr kumimoji="1" lang="ja-JP" altLang="en-US" sz="1600" dirty="0"/>
        </a:p>
      </dgm:t>
    </dgm:pt>
    <dgm:pt modelId="{7F0BC066-C49E-F645-8759-4E40C0C4AD9C}" type="parTrans" cxnId="{7DA25EE8-34CC-2941-805D-A42165C44A25}">
      <dgm:prSet/>
      <dgm:spPr/>
      <dgm:t>
        <a:bodyPr/>
        <a:lstStyle/>
        <a:p>
          <a:endParaRPr kumimoji="1" lang="ja-JP" altLang="en-US"/>
        </a:p>
      </dgm:t>
    </dgm:pt>
    <dgm:pt modelId="{217B9418-1617-994E-A20B-C62B7A91FCD6}" type="sibTrans" cxnId="{7DA25EE8-34CC-2941-805D-A42165C44A25}">
      <dgm:prSet/>
      <dgm:spPr/>
      <dgm:t>
        <a:bodyPr/>
        <a:lstStyle/>
        <a:p>
          <a:endParaRPr kumimoji="1" lang="ja-JP" altLang="en-US"/>
        </a:p>
      </dgm:t>
    </dgm:pt>
    <dgm:pt modelId="{4046E609-D258-2C4E-AE2B-3887E86D627C}">
      <dgm:prSet phldrT="[テキスト]"/>
      <dgm:spPr>
        <a:solidFill>
          <a:srgbClr val="61C3DA"/>
        </a:solidFill>
      </dgm:spPr>
      <dgm:t>
        <a:bodyPr/>
        <a:lstStyle/>
        <a:p>
          <a:r>
            <a:rPr kumimoji="1" lang="en-US" altLang="ja-JP" dirty="0"/>
            <a:t>Splitting dataset</a:t>
          </a:r>
          <a:endParaRPr kumimoji="1" lang="ja-JP" altLang="en-US" dirty="0"/>
        </a:p>
      </dgm:t>
    </dgm:pt>
    <dgm:pt modelId="{0A456BE7-5A03-D34B-BDDA-403F065E5951}" type="parTrans" cxnId="{CEB97418-5EA1-6746-9DB1-011F861BE0A2}">
      <dgm:prSet/>
      <dgm:spPr/>
      <dgm:t>
        <a:bodyPr/>
        <a:lstStyle/>
        <a:p>
          <a:endParaRPr kumimoji="1" lang="ja-JP" altLang="en-US"/>
        </a:p>
      </dgm:t>
    </dgm:pt>
    <dgm:pt modelId="{9A4B265C-B6A9-834C-8AA7-54034C75C8F8}" type="sibTrans" cxnId="{CEB97418-5EA1-6746-9DB1-011F861BE0A2}">
      <dgm:prSet/>
      <dgm:spPr/>
      <dgm:t>
        <a:bodyPr/>
        <a:lstStyle/>
        <a:p>
          <a:endParaRPr kumimoji="1" lang="ja-JP" altLang="en-US"/>
        </a:p>
      </dgm:t>
    </dgm:pt>
    <dgm:pt modelId="{1AF6CA46-9B27-ED4F-B9AD-0250B226E4FD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Training : Testing</a:t>
          </a:r>
          <a:endParaRPr kumimoji="1" lang="ja-JP" altLang="en-US" sz="1600" dirty="0"/>
        </a:p>
      </dgm:t>
    </dgm:pt>
    <dgm:pt modelId="{0F917933-92AE-9947-BCD2-E7951A919D78}" type="parTrans" cxnId="{4A7DC18C-FE4E-AA45-994F-797FF8943A6F}">
      <dgm:prSet/>
      <dgm:spPr/>
      <dgm:t>
        <a:bodyPr/>
        <a:lstStyle/>
        <a:p>
          <a:endParaRPr kumimoji="1" lang="ja-JP" altLang="en-US"/>
        </a:p>
      </dgm:t>
    </dgm:pt>
    <dgm:pt modelId="{F5D5C3EC-9274-3946-8CF1-64935309CF6B}" type="sibTrans" cxnId="{4A7DC18C-FE4E-AA45-994F-797FF8943A6F}">
      <dgm:prSet/>
      <dgm:spPr/>
      <dgm:t>
        <a:bodyPr/>
        <a:lstStyle/>
        <a:p>
          <a:endParaRPr kumimoji="1" lang="ja-JP" altLang="en-US"/>
        </a:p>
      </dgm:t>
    </dgm:pt>
    <dgm:pt modelId="{6DCFE422-D31C-4047-B1F2-9EF0BD8750DD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Cross validation (10-Folds)</a:t>
          </a:r>
          <a:endParaRPr kumimoji="1" lang="ja-JP" altLang="en-US" sz="1600" dirty="0"/>
        </a:p>
      </dgm:t>
    </dgm:pt>
    <dgm:pt modelId="{53BECD0C-B914-034C-825B-3263727FBE5A}" type="parTrans" cxnId="{F4820C0F-46F7-754C-B14B-0AF4CC6F28B0}">
      <dgm:prSet/>
      <dgm:spPr/>
      <dgm:t>
        <a:bodyPr/>
        <a:lstStyle/>
        <a:p>
          <a:endParaRPr kumimoji="1" lang="ja-JP" altLang="en-US"/>
        </a:p>
      </dgm:t>
    </dgm:pt>
    <dgm:pt modelId="{ED49F96E-E47D-3544-9846-3A7150911335}" type="sibTrans" cxnId="{F4820C0F-46F7-754C-B14B-0AF4CC6F28B0}">
      <dgm:prSet/>
      <dgm:spPr/>
      <dgm:t>
        <a:bodyPr/>
        <a:lstStyle/>
        <a:p>
          <a:endParaRPr kumimoji="1" lang="ja-JP" altLang="en-US"/>
        </a:p>
      </dgm:t>
    </dgm:pt>
    <dgm:pt modelId="{61C4C574-F6E0-46AA-BB40-A729A4C7968F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Logistic Regression</a:t>
          </a:r>
          <a:endParaRPr kumimoji="1" lang="ja-JP" altLang="en-US" sz="1600" dirty="0"/>
        </a:p>
      </dgm:t>
    </dgm:pt>
    <dgm:pt modelId="{E5739B6B-DC0D-4A3E-B225-C483F3F6C1D0}" type="parTrans" cxnId="{334E0803-7725-4B79-B8F6-01506A4BBF81}">
      <dgm:prSet/>
      <dgm:spPr/>
      <dgm:t>
        <a:bodyPr/>
        <a:lstStyle/>
        <a:p>
          <a:endParaRPr lang="en-US"/>
        </a:p>
      </dgm:t>
    </dgm:pt>
    <dgm:pt modelId="{57A64E55-AF97-45BB-82B8-5B612C0F28CF}" type="sibTrans" cxnId="{334E0803-7725-4B79-B8F6-01506A4BBF81}">
      <dgm:prSet/>
      <dgm:spPr/>
      <dgm:t>
        <a:bodyPr/>
        <a:lstStyle/>
        <a:p>
          <a:endParaRPr lang="en-US"/>
        </a:p>
      </dgm:t>
    </dgm:pt>
    <dgm:pt modelId="{980F4C9C-D067-4B24-A3BA-CD495AFE6A12}">
      <dgm:prSet phldrT="[テキスト]" custT="1"/>
      <dgm:spPr>
        <a:solidFill>
          <a:srgbClr val="CDECF3"/>
        </a:solidFill>
      </dgm:spPr>
      <dgm:t>
        <a:bodyPr/>
        <a:lstStyle/>
        <a:p>
          <a:r>
            <a:rPr kumimoji="1" lang="en-US" altLang="ja-JP" sz="1600" dirty="0"/>
            <a:t>0 selected attributes</a:t>
          </a:r>
          <a:endParaRPr kumimoji="1" lang="ja-JP" altLang="en-US" sz="1600" dirty="0"/>
        </a:p>
      </dgm:t>
    </dgm:pt>
    <dgm:pt modelId="{DC72E811-9423-4B52-88EE-3CF1C5A5FF68}" type="parTrans" cxnId="{B7D503FC-1B47-4534-B56D-3ADC6CBDB5F6}">
      <dgm:prSet/>
      <dgm:spPr/>
      <dgm:t>
        <a:bodyPr/>
        <a:lstStyle/>
        <a:p>
          <a:endParaRPr lang="en-US"/>
        </a:p>
      </dgm:t>
    </dgm:pt>
    <dgm:pt modelId="{136DD60A-CDCC-4E28-A342-65C98AB82D8D}" type="sibTrans" cxnId="{B7D503FC-1B47-4534-B56D-3ADC6CBDB5F6}">
      <dgm:prSet/>
      <dgm:spPr/>
      <dgm:t>
        <a:bodyPr/>
        <a:lstStyle/>
        <a:p>
          <a:endParaRPr lang="en-US"/>
        </a:p>
      </dgm:t>
    </dgm:pt>
    <dgm:pt modelId="{5EC57527-AFEA-B248-BF31-F0D297AC690D}" type="pres">
      <dgm:prSet presAssocID="{465B155D-5D93-D048-AAC9-6EB181C8E511}" presName="Name0" presStyleCnt="0">
        <dgm:presLayoutVars>
          <dgm:dir/>
          <dgm:animLvl val="lvl"/>
          <dgm:resizeHandles val="exact"/>
        </dgm:presLayoutVars>
      </dgm:prSet>
      <dgm:spPr/>
    </dgm:pt>
    <dgm:pt modelId="{47089CBA-A600-E146-A246-4D3274C5338F}" type="pres">
      <dgm:prSet presAssocID="{F7667062-5AA8-F649-A79C-6CBB1A579017}" presName="linNode" presStyleCnt="0"/>
      <dgm:spPr/>
    </dgm:pt>
    <dgm:pt modelId="{08BCA60A-3E84-6144-8CC3-B8AA9B1C1903}" type="pres">
      <dgm:prSet presAssocID="{F7667062-5AA8-F649-A79C-6CBB1A579017}" presName="parentText" presStyleLbl="node1" presStyleIdx="0" presStyleCnt="4" custScaleX="75415">
        <dgm:presLayoutVars>
          <dgm:chMax val="1"/>
          <dgm:bulletEnabled val="1"/>
        </dgm:presLayoutVars>
      </dgm:prSet>
      <dgm:spPr/>
    </dgm:pt>
    <dgm:pt modelId="{833EF4E5-AE92-0546-A686-13F12C5BCA4A}" type="pres">
      <dgm:prSet presAssocID="{F7667062-5AA8-F649-A79C-6CBB1A579017}" presName="descendantText" presStyleLbl="alignAccFollowNode1" presStyleIdx="0" presStyleCnt="4" custScaleX="110018">
        <dgm:presLayoutVars>
          <dgm:bulletEnabled val="1"/>
        </dgm:presLayoutVars>
      </dgm:prSet>
      <dgm:spPr/>
    </dgm:pt>
    <dgm:pt modelId="{D575FDAD-CD43-3840-9FA5-C56025A579E0}" type="pres">
      <dgm:prSet presAssocID="{210B4A69-5190-7F41-BB9B-ABD831E99A55}" presName="sp" presStyleCnt="0"/>
      <dgm:spPr/>
    </dgm:pt>
    <dgm:pt modelId="{3933D416-29B5-584A-8240-1E90E77AA253}" type="pres">
      <dgm:prSet presAssocID="{BD5F56A6-33ED-834A-BF92-B5C2C539A795}" presName="linNode" presStyleCnt="0"/>
      <dgm:spPr/>
    </dgm:pt>
    <dgm:pt modelId="{BCB9BEA1-D0FC-F144-9494-49396BD4FAF8}" type="pres">
      <dgm:prSet presAssocID="{BD5F56A6-33ED-834A-BF92-B5C2C539A795}" presName="parentText" presStyleLbl="node1" presStyleIdx="1" presStyleCnt="4" custScaleX="75415">
        <dgm:presLayoutVars>
          <dgm:chMax val="1"/>
          <dgm:bulletEnabled val="1"/>
        </dgm:presLayoutVars>
      </dgm:prSet>
      <dgm:spPr/>
    </dgm:pt>
    <dgm:pt modelId="{18EF25E4-D164-0246-8B69-D3EE42113487}" type="pres">
      <dgm:prSet presAssocID="{BD5F56A6-33ED-834A-BF92-B5C2C539A795}" presName="descendantText" presStyleLbl="alignAccFollowNode1" presStyleIdx="1" presStyleCnt="4" custScaleX="110018">
        <dgm:presLayoutVars>
          <dgm:bulletEnabled val="1"/>
        </dgm:presLayoutVars>
      </dgm:prSet>
      <dgm:spPr/>
    </dgm:pt>
    <dgm:pt modelId="{601DE67C-89FC-AE44-A1A2-DBC18886AE8C}" type="pres">
      <dgm:prSet presAssocID="{86DB25A3-1A23-C446-9BC3-297EE52708AF}" presName="sp" presStyleCnt="0"/>
      <dgm:spPr/>
    </dgm:pt>
    <dgm:pt modelId="{29E819B4-C6FA-FA45-B6F0-797F05C4C2EE}" type="pres">
      <dgm:prSet presAssocID="{E8608B0E-8211-7340-B7E6-A5AB3BCAC3D3}" presName="linNode" presStyleCnt="0"/>
      <dgm:spPr/>
    </dgm:pt>
    <dgm:pt modelId="{E745F8B8-1AA8-8347-BE49-40D94C3099F5}" type="pres">
      <dgm:prSet presAssocID="{E8608B0E-8211-7340-B7E6-A5AB3BCAC3D3}" presName="parentText" presStyleLbl="node1" presStyleIdx="2" presStyleCnt="4" custScaleX="75415">
        <dgm:presLayoutVars>
          <dgm:chMax val="1"/>
          <dgm:bulletEnabled val="1"/>
        </dgm:presLayoutVars>
      </dgm:prSet>
      <dgm:spPr/>
    </dgm:pt>
    <dgm:pt modelId="{BFD775EB-41DA-3546-ABE8-2BD1EC5B2DD4}" type="pres">
      <dgm:prSet presAssocID="{E8608B0E-8211-7340-B7E6-A5AB3BCAC3D3}" presName="descendantText" presStyleLbl="alignAccFollowNode1" presStyleIdx="2" presStyleCnt="4" custScaleX="110018">
        <dgm:presLayoutVars>
          <dgm:bulletEnabled val="1"/>
        </dgm:presLayoutVars>
      </dgm:prSet>
      <dgm:spPr/>
    </dgm:pt>
    <dgm:pt modelId="{696DC912-9E11-174B-9AB7-972371BB5596}" type="pres">
      <dgm:prSet presAssocID="{87C039B9-C760-F846-90AB-0F31121954A1}" presName="sp" presStyleCnt="0"/>
      <dgm:spPr/>
    </dgm:pt>
    <dgm:pt modelId="{CDEC9196-4353-3745-8BAB-10AC0A19B559}" type="pres">
      <dgm:prSet presAssocID="{4046E609-D258-2C4E-AE2B-3887E86D627C}" presName="linNode" presStyleCnt="0"/>
      <dgm:spPr/>
    </dgm:pt>
    <dgm:pt modelId="{86EC7BA2-44D1-024E-B161-027C1EEFCD92}" type="pres">
      <dgm:prSet presAssocID="{4046E609-D258-2C4E-AE2B-3887E86D627C}" presName="parentText" presStyleLbl="node1" presStyleIdx="3" presStyleCnt="4" custScaleX="75415">
        <dgm:presLayoutVars>
          <dgm:chMax val="1"/>
          <dgm:bulletEnabled val="1"/>
        </dgm:presLayoutVars>
      </dgm:prSet>
      <dgm:spPr/>
    </dgm:pt>
    <dgm:pt modelId="{72F526C1-A072-8547-BA02-0409AA348262}" type="pres">
      <dgm:prSet presAssocID="{4046E609-D258-2C4E-AE2B-3887E86D627C}" presName="descendantText" presStyleLbl="alignAccFollowNode1" presStyleIdx="3" presStyleCnt="4" custScaleX="110018">
        <dgm:presLayoutVars>
          <dgm:bulletEnabled val="1"/>
        </dgm:presLayoutVars>
      </dgm:prSet>
      <dgm:spPr/>
    </dgm:pt>
  </dgm:ptLst>
  <dgm:cxnLst>
    <dgm:cxn modelId="{334E0803-7725-4B79-B8F6-01506A4BBF81}" srcId="{E8608B0E-8211-7340-B7E6-A5AB3BCAC3D3}" destId="{61C4C574-F6E0-46AA-BB40-A729A4C7968F}" srcOrd="2" destOrd="0" parTransId="{E5739B6B-DC0D-4A3E-B225-C483F3F6C1D0}" sibTransId="{57A64E55-AF97-45BB-82B8-5B612C0F28CF}"/>
    <dgm:cxn modelId="{F4820C0F-46F7-754C-B14B-0AF4CC6F28B0}" srcId="{4046E609-D258-2C4E-AE2B-3887E86D627C}" destId="{6DCFE422-D31C-4047-B1F2-9EF0BD8750DD}" srcOrd="1" destOrd="0" parTransId="{53BECD0C-B914-034C-825B-3263727FBE5A}" sibTransId="{ED49F96E-E47D-3544-9846-3A7150911335}"/>
    <dgm:cxn modelId="{CEB97418-5EA1-6746-9DB1-011F861BE0A2}" srcId="{465B155D-5D93-D048-AAC9-6EB181C8E511}" destId="{4046E609-D258-2C4E-AE2B-3887E86D627C}" srcOrd="3" destOrd="0" parTransId="{0A456BE7-5A03-D34B-BDDA-403F065E5951}" sibTransId="{9A4B265C-B6A9-834C-8AA7-54034C75C8F8}"/>
    <dgm:cxn modelId="{71B4CF21-C85E-4285-97DE-812FB31AD4C1}" type="presOf" srcId="{11FE0F7D-7B44-5141-8034-870B9EB397AF}" destId="{BFD775EB-41DA-3546-ABE8-2BD1EC5B2DD4}" srcOrd="0" destOrd="1" presId="urn:microsoft.com/office/officeart/2005/8/layout/vList5"/>
    <dgm:cxn modelId="{80013829-0749-4746-8D97-ACA4DD718827}" srcId="{E8608B0E-8211-7340-B7E6-A5AB3BCAC3D3}" destId="{11FE0F7D-7B44-5141-8034-870B9EB397AF}" srcOrd="1" destOrd="0" parTransId="{02A7EF0C-05D3-ED48-B603-F1E6499E1CD1}" sibTransId="{CC3D851A-6427-2C4B-8586-62BB68D83147}"/>
    <dgm:cxn modelId="{F28CBC2F-BEB9-4014-95E2-CA04613AF4BD}" type="presOf" srcId="{6DCFE422-D31C-4047-B1F2-9EF0BD8750DD}" destId="{72F526C1-A072-8547-BA02-0409AA348262}" srcOrd="0" destOrd="1" presId="urn:microsoft.com/office/officeart/2005/8/layout/vList5"/>
    <dgm:cxn modelId="{A5E3B53C-768E-6C45-8D02-1900FCC6FE74}" type="presOf" srcId="{465B155D-5D93-D048-AAC9-6EB181C8E511}" destId="{5EC57527-AFEA-B248-BF31-F0D297AC690D}" srcOrd="0" destOrd="0" presId="urn:microsoft.com/office/officeart/2005/8/layout/vList5"/>
    <dgm:cxn modelId="{FAB20C5F-33D6-614B-AF34-4E5F16C43129}" srcId="{465B155D-5D93-D048-AAC9-6EB181C8E511}" destId="{BD5F56A6-33ED-834A-BF92-B5C2C539A795}" srcOrd="1" destOrd="0" parTransId="{FB255380-633D-A543-B293-1B1DFA4EE755}" sibTransId="{86DB25A3-1A23-C446-9BC3-297EE52708AF}"/>
    <dgm:cxn modelId="{89F77150-DB49-A148-816E-6898F19140C2}" srcId="{465B155D-5D93-D048-AAC9-6EB181C8E511}" destId="{F7667062-5AA8-F649-A79C-6CBB1A579017}" srcOrd="0" destOrd="0" parTransId="{494F77F5-D75F-7446-B931-6EF26FA16528}" sibTransId="{210B4A69-5190-7F41-BB9B-ABD831E99A55}"/>
    <dgm:cxn modelId="{4D224B73-75FF-4494-8716-01A132D67D5F}" type="presOf" srcId="{4046E609-D258-2C4E-AE2B-3887E86D627C}" destId="{86EC7BA2-44D1-024E-B161-027C1EEFCD92}" srcOrd="0" destOrd="0" presId="urn:microsoft.com/office/officeart/2005/8/layout/vList5"/>
    <dgm:cxn modelId="{4A7DC18C-FE4E-AA45-994F-797FF8943A6F}" srcId="{4046E609-D258-2C4E-AE2B-3887E86D627C}" destId="{1AF6CA46-9B27-ED4F-B9AD-0250B226E4FD}" srcOrd="0" destOrd="0" parTransId="{0F917933-92AE-9947-BCD2-E7951A919D78}" sibTransId="{F5D5C3EC-9274-3946-8CF1-64935309CF6B}"/>
    <dgm:cxn modelId="{D177B492-9ACE-421F-AE04-A8567B1D55BD}" type="presOf" srcId="{BD5F56A6-33ED-834A-BF92-B5C2C539A795}" destId="{BCB9BEA1-D0FC-F144-9494-49396BD4FAF8}" srcOrd="0" destOrd="0" presId="urn:microsoft.com/office/officeart/2005/8/layout/vList5"/>
    <dgm:cxn modelId="{8984F3B6-CA30-42FD-8A6A-14FC441EAF56}" type="presOf" srcId="{2BFF2BD3-3DBD-0741-8FFD-E948F0E4DEE1}" destId="{833EF4E5-AE92-0546-A686-13F12C5BCA4A}" srcOrd="0" destOrd="0" presId="urn:microsoft.com/office/officeart/2005/8/layout/vList5"/>
    <dgm:cxn modelId="{970F27C9-E04E-454B-92D8-CEFA7175950A}" type="presOf" srcId="{3E38A43C-67AB-374E-A600-49BF479D94C6}" destId="{BFD775EB-41DA-3546-ABE8-2BD1EC5B2DD4}" srcOrd="0" destOrd="0" presId="urn:microsoft.com/office/officeart/2005/8/layout/vList5"/>
    <dgm:cxn modelId="{A8E91BD9-9042-1840-BC9D-8C8C7DF02CE3}" srcId="{F7667062-5AA8-F649-A79C-6CBB1A579017}" destId="{2BFF2BD3-3DBD-0741-8FFD-E948F0E4DEE1}" srcOrd="0" destOrd="0" parTransId="{9F88815C-C0C6-7F42-84CF-09CF6E605DBC}" sibTransId="{70906BC7-30D6-2E44-990D-AB2BB69E6F04}"/>
    <dgm:cxn modelId="{B577B9DC-EC37-D841-B6E9-C1A53776D9CD}" srcId="{E8608B0E-8211-7340-B7E6-A5AB3BCAC3D3}" destId="{3E38A43C-67AB-374E-A600-49BF479D94C6}" srcOrd="0" destOrd="0" parTransId="{8F9AF732-D284-AC49-8CD1-FE3C09D5885B}" sibTransId="{124521F9-5F1D-C04C-AB92-F1AE7B36F536}"/>
    <dgm:cxn modelId="{705362E7-108D-4935-8610-5810262E73BC}" type="presOf" srcId="{57049152-92D3-AA41-A979-ABF5BB3FAC8B}" destId="{18EF25E4-D164-0246-8B69-D3EE42113487}" srcOrd="0" destOrd="0" presId="urn:microsoft.com/office/officeart/2005/8/layout/vList5"/>
    <dgm:cxn modelId="{7DA25EE8-34CC-2941-805D-A42165C44A25}" srcId="{BD5F56A6-33ED-834A-BF92-B5C2C539A795}" destId="{57049152-92D3-AA41-A979-ABF5BB3FAC8B}" srcOrd="0" destOrd="0" parTransId="{7F0BC066-C49E-F645-8759-4E40C0C4AD9C}" sibTransId="{217B9418-1617-994E-A20B-C62B7A91FCD6}"/>
    <dgm:cxn modelId="{357E33E9-5139-7748-8E56-52B9410F5854}" srcId="{465B155D-5D93-D048-AAC9-6EB181C8E511}" destId="{E8608B0E-8211-7340-B7E6-A5AB3BCAC3D3}" srcOrd="2" destOrd="0" parTransId="{BCE23902-2DEA-1141-9542-83369A7D1C3F}" sibTransId="{87C039B9-C760-F846-90AB-0F31121954A1}"/>
    <dgm:cxn modelId="{2F277EEB-1641-46BA-850C-688E02EEBF45}" type="presOf" srcId="{1AF6CA46-9B27-ED4F-B9AD-0250B226E4FD}" destId="{72F526C1-A072-8547-BA02-0409AA348262}" srcOrd="0" destOrd="0" presId="urn:microsoft.com/office/officeart/2005/8/layout/vList5"/>
    <dgm:cxn modelId="{918A2CEF-3C34-486B-BDDB-5992403E2060}" type="presOf" srcId="{980F4C9C-D067-4B24-A3BA-CD495AFE6A12}" destId="{18EF25E4-D164-0246-8B69-D3EE42113487}" srcOrd="0" destOrd="1" presId="urn:microsoft.com/office/officeart/2005/8/layout/vList5"/>
    <dgm:cxn modelId="{6A5B5CEF-6209-4F8C-9855-40582E34246A}" type="presOf" srcId="{61C4C574-F6E0-46AA-BB40-A729A4C7968F}" destId="{BFD775EB-41DA-3546-ABE8-2BD1EC5B2DD4}" srcOrd="0" destOrd="2" presId="urn:microsoft.com/office/officeart/2005/8/layout/vList5"/>
    <dgm:cxn modelId="{FBB194EF-C9F5-4502-BFC3-94BBB7CDB730}" type="presOf" srcId="{E8608B0E-8211-7340-B7E6-A5AB3BCAC3D3}" destId="{E745F8B8-1AA8-8347-BE49-40D94C3099F5}" srcOrd="0" destOrd="0" presId="urn:microsoft.com/office/officeart/2005/8/layout/vList5"/>
    <dgm:cxn modelId="{E2456BFB-02A5-491F-814C-04B11E40843B}" type="presOf" srcId="{F7667062-5AA8-F649-A79C-6CBB1A579017}" destId="{08BCA60A-3E84-6144-8CC3-B8AA9B1C1903}" srcOrd="0" destOrd="0" presId="urn:microsoft.com/office/officeart/2005/8/layout/vList5"/>
    <dgm:cxn modelId="{B7D503FC-1B47-4534-B56D-3ADC6CBDB5F6}" srcId="{BD5F56A6-33ED-834A-BF92-B5C2C539A795}" destId="{980F4C9C-D067-4B24-A3BA-CD495AFE6A12}" srcOrd="1" destOrd="0" parTransId="{DC72E811-9423-4B52-88EE-3CF1C5A5FF68}" sibTransId="{136DD60A-CDCC-4E28-A342-65C98AB82D8D}"/>
    <dgm:cxn modelId="{893F4F3D-9BC4-4649-910B-2D5AD00AE2B4}" type="presParOf" srcId="{5EC57527-AFEA-B248-BF31-F0D297AC690D}" destId="{47089CBA-A600-E146-A246-4D3274C5338F}" srcOrd="0" destOrd="0" presId="urn:microsoft.com/office/officeart/2005/8/layout/vList5"/>
    <dgm:cxn modelId="{2A70293D-46A6-4206-B8DF-A913390072D9}" type="presParOf" srcId="{47089CBA-A600-E146-A246-4D3274C5338F}" destId="{08BCA60A-3E84-6144-8CC3-B8AA9B1C1903}" srcOrd="0" destOrd="0" presId="urn:microsoft.com/office/officeart/2005/8/layout/vList5"/>
    <dgm:cxn modelId="{5EE494A5-8723-4EFF-B991-5FD37CE0D1A9}" type="presParOf" srcId="{47089CBA-A600-E146-A246-4D3274C5338F}" destId="{833EF4E5-AE92-0546-A686-13F12C5BCA4A}" srcOrd="1" destOrd="0" presId="urn:microsoft.com/office/officeart/2005/8/layout/vList5"/>
    <dgm:cxn modelId="{80FF7342-1A7B-4B5F-B201-D1110A22D632}" type="presParOf" srcId="{5EC57527-AFEA-B248-BF31-F0D297AC690D}" destId="{D575FDAD-CD43-3840-9FA5-C56025A579E0}" srcOrd="1" destOrd="0" presId="urn:microsoft.com/office/officeart/2005/8/layout/vList5"/>
    <dgm:cxn modelId="{E3399BC3-ACA0-4445-B0D4-797FCC7F2BEC}" type="presParOf" srcId="{5EC57527-AFEA-B248-BF31-F0D297AC690D}" destId="{3933D416-29B5-584A-8240-1E90E77AA253}" srcOrd="2" destOrd="0" presId="urn:microsoft.com/office/officeart/2005/8/layout/vList5"/>
    <dgm:cxn modelId="{FD0915FF-92EC-4D53-B760-18ECCD22F549}" type="presParOf" srcId="{3933D416-29B5-584A-8240-1E90E77AA253}" destId="{BCB9BEA1-D0FC-F144-9494-49396BD4FAF8}" srcOrd="0" destOrd="0" presId="urn:microsoft.com/office/officeart/2005/8/layout/vList5"/>
    <dgm:cxn modelId="{8210E41A-72AA-405D-9F35-D121515EE4BF}" type="presParOf" srcId="{3933D416-29B5-584A-8240-1E90E77AA253}" destId="{18EF25E4-D164-0246-8B69-D3EE42113487}" srcOrd="1" destOrd="0" presId="urn:microsoft.com/office/officeart/2005/8/layout/vList5"/>
    <dgm:cxn modelId="{C9D6C76F-57B2-4655-A6C1-903ACDD6E892}" type="presParOf" srcId="{5EC57527-AFEA-B248-BF31-F0D297AC690D}" destId="{601DE67C-89FC-AE44-A1A2-DBC18886AE8C}" srcOrd="3" destOrd="0" presId="urn:microsoft.com/office/officeart/2005/8/layout/vList5"/>
    <dgm:cxn modelId="{90166430-AE06-4780-94B9-D92A5A46D166}" type="presParOf" srcId="{5EC57527-AFEA-B248-BF31-F0D297AC690D}" destId="{29E819B4-C6FA-FA45-B6F0-797F05C4C2EE}" srcOrd="4" destOrd="0" presId="urn:microsoft.com/office/officeart/2005/8/layout/vList5"/>
    <dgm:cxn modelId="{5F1AA078-3399-45E6-9183-182680C5656F}" type="presParOf" srcId="{29E819B4-C6FA-FA45-B6F0-797F05C4C2EE}" destId="{E745F8B8-1AA8-8347-BE49-40D94C3099F5}" srcOrd="0" destOrd="0" presId="urn:microsoft.com/office/officeart/2005/8/layout/vList5"/>
    <dgm:cxn modelId="{9F53622E-7D87-43B4-B39B-52EB82A11B16}" type="presParOf" srcId="{29E819B4-C6FA-FA45-B6F0-797F05C4C2EE}" destId="{BFD775EB-41DA-3546-ABE8-2BD1EC5B2DD4}" srcOrd="1" destOrd="0" presId="urn:microsoft.com/office/officeart/2005/8/layout/vList5"/>
    <dgm:cxn modelId="{B4D2D5CC-1FFE-4C1E-8FAD-11850DB99D8E}" type="presParOf" srcId="{5EC57527-AFEA-B248-BF31-F0D297AC690D}" destId="{696DC912-9E11-174B-9AB7-972371BB5596}" srcOrd="5" destOrd="0" presId="urn:microsoft.com/office/officeart/2005/8/layout/vList5"/>
    <dgm:cxn modelId="{E53CCDDA-0EEC-4047-9219-053097328A58}" type="presParOf" srcId="{5EC57527-AFEA-B248-BF31-F0D297AC690D}" destId="{CDEC9196-4353-3745-8BAB-10AC0A19B559}" srcOrd="6" destOrd="0" presId="urn:microsoft.com/office/officeart/2005/8/layout/vList5"/>
    <dgm:cxn modelId="{A3D2F0DD-338C-4687-A795-931F9F3D3CB3}" type="presParOf" srcId="{CDEC9196-4353-3745-8BAB-10AC0A19B559}" destId="{86EC7BA2-44D1-024E-B161-027C1EEFCD92}" srcOrd="0" destOrd="0" presId="urn:microsoft.com/office/officeart/2005/8/layout/vList5"/>
    <dgm:cxn modelId="{3B53DDCD-7CBF-4283-8184-644F5C585497}" type="presParOf" srcId="{CDEC9196-4353-3745-8BAB-10AC0A19B559}" destId="{72F526C1-A072-8547-BA02-0409AA3482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Over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Under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SMOTE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Logistic Regression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Over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Random Forest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DD2EA1-194C-495C-8A1E-F210A4AA44D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BB8F26-E3E1-4962-ACCB-EC3452665CAA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Split 70/30</a:t>
          </a:r>
        </a:p>
      </dgm:t>
    </dgm:pt>
    <dgm:pt modelId="{4E9694FC-4B8C-4AC0-8E24-B3AE19EDCC08}" type="parTrans" cxnId="{7F709288-D026-473C-961F-70C8198254BB}">
      <dgm:prSet/>
      <dgm:spPr/>
      <dgm:t>
        <a:bodyPr/>
        <a:lstStyle/>
        <a:p>
          <a:endParaRPr lang="en-US"/>
        </a:p>
      </dgm:t>
    </dgm:pt>
    <dgm:pt modelId="{5BAC8E3E-7BF0-43C7-B2BB-563FDE7885AA}" type="sibTrans" cxnId="{7F709288-D026-473C-961F-70C8198254BB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3CDB9F87-08AD-4D34-B3A8-6F4181E6C35C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Under Sample</a:t>
          </a:r>
        </a:p>
      </dgm:t>
    </dgm:pt>
    <dgm:pt modelId="{1D5F3E9C-C5A0-427F-AA0B-7F31537EAA20}" type="parTrans" cxnId="{03711EF3-1ED2-48AC-A283-1A415F2DD4D0}">
      <dgm:prSet/>
      <dgm:spPr/>
      <dgm:t>
        <a:bodyPr/>
        <a:lstStyle/>
        <a:p>
          <a:endParaRPr lang="en-US"/>
        </a:p>
      </dgm:t>
    </dgm:pt>
    <dgm:pt modelId="{11918A85-BE94-461F-83A0-B76959B4A4F3}" type="sibTrans" cxnId="{03711EF3-1ED2-48AC-A283-1A415F2DD4D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6C1EFA5C-6A83-4468-953A-61895BF54A46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Random Forest</a:t>
          </a:r>
        </a:p>
      </dgm:t>
    </dgm:pt>
    <dgm:pt modelId="{D55E5F96-52FE-440F-B736-263296582804}" type="parTrans" cxnId="{955A13FB-C4E8-4393-B8F4-2BF154113420}">
      <dgm:prSet/>
      <dgm:spPr/>
      <dgm:t>
        <a:bodyPr/>
        <a:lstStyle/>
        <a:p>
          <a:endParaRPr lang="en-US"/>
        </a:p>
      </dgm:t>
    </dgm:pt>
    <dgm:pt modelId="{D0D7CEDF-E23C-4E37-B551-097A6C1B84AA}" type="sibTrans" cxnId="{955A13FB-C4E8-4393-B8F4-2BF154113420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164119A8-47D3-420D-9181-7DAF9DAC15B2}">
      <dgm:prSet phldrT="[Text]"/>
      <dgm:spPr>
        <a:solidFill>
          <a:srgbClr val="61C3DA"/>
        </a:solidFill>
      </dgm:spPr>
      <dgm:t>
        <a:bodyPr/>
        <a:lstStyle/>
        <a:p>
          <a:r>
            <a:rPr lang="en-US" dirty="0"/>
            <a:t>10-Fold Cross Validation</a:t>
          </a:r>
        </a:p>
      </dgm:t>
    </dgm:pt>
    <dgm:pt modelId="{D7BD20BA-0DA4-48DA-B4A7-080A52455EC5}" type="parTrans" cxnId="{0E70201E-BF79-493D-946F-57E13D5F34A8}">
      <dgm:prSet/>
      <dgm:spPr/>
      <dgm:t>
        <a:bodyPr/>
        <a:lstStyle/>
        <a:p>
          <a:endParaRPr lang="en-US"/>
        </a:p>
      </dgm:t>
    </dgm:pt>
    <dgm:pt modelId="{817470DB-C275-41CF-8F31-E9C8A593B9DC}" type="sibTrans" cxnId="{0E70201E-BF79-493D-946F-57E13D5F34A8}">
      <dgm:prSet/>
      <dgm:spPr>
        <a:solidFill>
          <a:srgbClr val="CDECF3"/>
        </a:solidFill>
      </dgm:spPr>
      <dgm:t>
        <a:bodyPr/>
        <a:lstStyle/>
        <a:p>
          <a:endParaRPr lang="en-US"/>
        </a:p>
      </dgm:t>
    </dgm:pt>
    <dgm:pt modelId="{C3049460-4C15-40C3-93E8-F1F021DC3B6A}" type="pres">
      <dgm:prSet presAssocID="{E1DD2EA1-194C-495C-8A1E-F210A4AA44D0}" presName="cycle" presStyleCnt="0">
        <dgm:presLayoutVars>
          <dgm:dir/>
          <dgm:resizeHandles val="exact"/>
        </dgm:presLayoutVars>
      </dgm:prSet>
      <dgm:spPr/>
    </dgm:pt>
    <dgm:pt modelId="{0BBD5DE6-8852-4A63-81A8-8B6E11F52FD2}" type="pres">
      <dgm:prSet presAssocID="{24BB8F26-E3E1-4962-ACCB-EC3452665CAA}" presName="node" presStyleLbl="node1" presStyleIdx="0" presStyleCnt="4">
        <dgm:presLayoutVars>
          <dgm:bulletEnabled val="1"/>
        </dgm:presLayoutVars>
      </dgm:prSet>
      <dgm:spPr/>
    </dgm:pt>
    <dgm:pt modelId="{3C0BFFA0-937E-490A-95B9-185CC61F9A8D}" type="pres">
      <dgm:prSet presAssocID="{5BAC8E3E-7BF0-43C7-B2BB-563FDE7885AA}" presName="sibTrans" presStyleLbl="sibTrans2D1" presStyleIdx="0" presStyleCnt="4"/>
      <dgm:spPr/>
    </dgm:pt>
    <dgm:pt modelId="{62D3881D-BD1B-48D8-A376-415E5B0279B3}" type="pres">
      <dgm:prSet presAssocID="{5BAC8E3E-7BF0-43C7-B2BB-563FDE7885AA}" presName="connectorText" presStyleLbl="sibTrans2D1" presStyleIdx="0" presStyleCnt="4"/>
      <dgm:spPr/>
    </dgm:pt>
    <dgm:pt modelId="{D8216724-748D-45F6-9D49-C839BFA08238}" type="pres">
      <dgm:prSet presAssocID="{3CDB9F87-08AD-4D34-B3A8-6F4181E6C35C}" presName="node" presStyleLbl="node1" presStyleIdx="1" presStyleCnt="4">
        <dgm:presLayoutVars>
          <dgm:bulletEnabled val="1"/>
        </dgm:presLayoutVars>
      </dgm:prSet>
      <dgm:spPr/>
    </dgm:pt>
    <dgm:pt modelId="{5BCA38F0-F24B-476F-9143-E4CD18AF880B}" type="pres">
      <dgm:prSet presAssocID="{11918A85-BE94-461F-83A0-B76959B4A4F3}" presName="sibTrans" presStyleLbl="sibTrans2D1" presStyleIdx="1" presStyleCnt="4"/>
      <dgm:spPr/>
    </dgm:pt>
    <dgm:pt modelId="{09C7E955-FC59-41FA-9E6A-D8E6144A1384}" type="pres">
      <dgm:prSet presAssocID="{11918A85-BE94-461F-83A0-B76959B4A4F3}" presName="connectorText" presStyleLbl="sibTrans2D1" presStyleIdx="1" presStyleCnt="4"/>
      <dgm:spPr/>
    </dgm:pt>
    <dgm:pt modelId="{8C84CC6A-A792-4570-A4D0-416904F3A601}" type="pres">
      <dgm:prSet presAssocID="{6C1EFA5C-6A83-4468-953A-61895BF54A46}" presName="node" presStyleLbl="node1" presStyleIdx="2" presStyleCnt="4">
        <dgm:presLayoutVars>
          <dgm:bulletEnabled val="1"/>
        </dgm:presLayoutVars>
      </dgm:prSet>
      <dgm:spPr/>
    </dgm:pt>
    <dgm:pt modelId="{D3E4DE1A-F541-4A76-8F22-968B3C73097D}" type="pres">
      <dgm:prSet presAssocID="{D0D7CEDF-E23C-4E37-B551-097A6C1B84AA}" presName="sibTrans" presStyleLbl="sibTrans2D1" presStyleIdx="2" presStyleCnt="4"/>
      <dgm:spPr/>
    </dgm:pt>
    <dgm:pt modelId="{55C597B9-11A8-4643-ADC4-8F219506D2AB}" type="pres">
      <dgm:prSet presAssocID="{D0D7CEDF-E23C-4E37-B551-097A6C1B84AA}" presName="connectorText" presStyleLbl="sibTrans2D1" presStyleIdx="2" presStyleCnt="4"/>
      <dgm:spPr/>
    </dgm:pt>
    <dgm:pt modelId="{762850BE-F92A-4450-9375-E7F4B16A631A}" type="pres">
      <dgm:prSet presAssocID="{164119A8-47D3-420D-9181-7DAF9DAC15B2}" presName="node" presStyleLbl="node1" presStyleIdx="3" presStyleCnt="4">
        <dgm:presLayoutVars>
          <dgm:bulletEnabled val="1"/>
        </dgm:presLayoutVars>
      </dgm:prSet>
      <dgm:spPr/>
    </dgm:pt>
    <dgm:pt modelId="{3629EA5B-7518-473C-9CFE-00D07C56AC38}" type="pres">
      <dgm:prSet presAssocID="{817470DB-C275-41CF-8F31-E9C8A593B9DC}" presName="sibTrans" presStyleLbl="sibTrans2D1" presStyleIdx="3" presStyleCnt="4"/>
      <dgm:spPr/>
    </dgm:pt>
    <dgm:pt modelId="{40E7C048-A9FD-4573-A711-BCF26D795AF8}" type="pres">
      <dgm:prSet presAssocID="{817470DB-C275-41CF-8F31-E9C8A593B9DC}" presName="connectorText" presStyleLbl="sibTrans2D1" presStyleIdx="3" presStyleCnt="4"/>
      <dgm:spPr/>
    </dgm:pt>
  </dgm:ptLst>
  <dgm:cxnLst>
    <dgm:cxn modelId="{0F01FB1C-D2A2-4ECD-9D1C-397021A23B9F}" type="presOf" srcId="{24BB8F26-E3E1-4962-ACCB-EC3452665CAA}" destId="{0BBD5DE6-8852-4A63-81A8-8B6E11F52FD2}" srcOrd="0" destOrd="0" presId="urn:microsoft.com/office/officeart/2005/8/layout/cycle2"/>
    <dgm:cxn modelId="{0E70201E-BF79-493D-946F-57E13D5F34A8}" srcId="{E1DD2EA1-194C-495C-8A1E-F210A4AA44D0}" destId="{164119A8-47D3-420D-9181-7DAF9DAC15B2}" srcOrd="3" destOrd="0" parTransId="{D7BD20BA-0DA4-48DA-B4A7-080A52455EC5}" sibTransId="{817470DB-C275-41CF-8F31-E9C8A593B9DC}"/>
    <dgm:cxn modelId="{6AB0E15C-78BD-4D79-9EDB-E65810FC8DCA}" type="presOf" srcId="{11918A85-BE94-461F-83A0-B76959B4A4F3}" destId="{5BCA38F0-F24B-476F-9143-E4CD18AF880B}" srcOrd="0" destOrd="0" presId="urn:microsoft.com/office/officeart/2005/8/layout/cycle2"/>
    <dgm:cxn modelId="{5330A766-3533-4A74-9D30-8BEFD537D9C8}" type="presOf" srcId="{3CDB9F87-08AD-4D34-B3A8-6F4181E6C35C}" destId="{D8216724-748D-45F6-9D49-C839BFA08238}" srcOrd="0" destOrd="0" presId="urn:microsoft.com/office/officeart/2005/8/layout/cycle2"/>
    <dgm:cxn modelId="{E72F2B4B-31FD-4012-A169-0E2B2239EC6D}" type="presOf" srcId="{D0D7CEDF-E23C-4E37-B551-097A6C1B84AA}" destId="{55C597B9-11A8-4643-ADC4-8F219506D2AB}" srcOrd="1" destOrd="0" presId="urn:microsoft.com/office/officeart/2005/8/layout/cycle2"/>
    <dgm:cxn modelId="{E8E6374F-81B5-4F18-BEF7-69EADB435261}" type="presOf" srcId="{5BAC8E3E-7BF0-43C7-B2BB-563FDE7885AA}" destId="{62D3881D-BD1B-48D8-A376-415E5B0279B3}" srcOrd="1" destOrd="0" presId="urn:microsoft.com/office/officeart/2005/8/layout/cycle2"/>
    <dgm:cxn modelId="{5633C050-8C51-4557-81A0-190DDB41A184}" type="presOf" srcId="{817470DB-C275-41CF-8F31-E9C8A593B9DC}" destId="{40E7C048-A9FD-4573-A711-BCF26D795AF8}" srcOrd="1" destOrd="0" presId="urn:microsoft.com/office/officeart/2005/8/layout/cycle2"/>
    <dgm:cxn modelId="{4992EF54-4736-47D0-8D7C-63F5D0E1D9F3}" type="presOf" srcId="{5BAC8E3E-7BF0-43C7-B2BB-563FDE7885AA}" destId="{3C0BFFA0-937E-490A-95B9-185CC61F9A8D}" srcOrd="0" destOrd="0" presId="urn:microsoft.com/office/officeart/2005/8/layout/cycle2"/>
    <dgm:cxn modelId="{7F709288-D026-473C-961F-70C8198254BB}" srcId="{E1DD2EA1-194C-495C-8A1E-F210A4AA44D0}" destId="{24BB8F26-E3E1-4962-ACCB-EC3452665CAA}" srcOrd="0" destOrd="0" parTransId="{4E9694FC-4B8C-4AC0-8E24-B3AE19EDCC08}" sibTransId="{5BAC8E3E-7BF0-43C7-B2BB-563FDE7885AA}"/>
    <dgm:cxn modelId="{E4E1B6AA-FDBA-4D75-AF3C-25BF434BB865}" type="presOf" srcId="{11918A85-BE94-461F-83A0-B76959B4A4F3}" destId="{09C7E955-FC59-41FA-9E6A-D8E6144A1384}" srcOrd="1" destOrd="0" presId="urn:microsoft.com/office/officeart/2005/8/layout/cycle2"/>
    <dgm:cxn modelId="{F948D0AF-31A0-448E-85D3-8422B2712ED7}" type="presOf" srcId="{6C1EFA5C-6A83-4468-953A-61895BF54A46}" destId="{8C84CC6A-A792-4570-A4D0-416904F3A601}" srcOrd="0" destOrd="0" presId="urn:microsoft.com/office/officeart/2005/8/layout/cycle2"/>
    <dgm:cxn modelId="{965A32D2-6C08-4C5F-ABD6-8CA2E2929A6C}" type="presOf" srcId="{164119A8-47D3-420D-9181-7DAF9DAC15B2}" destId="{762850BE-F92A-4450-9375-E7F4B16A631A}" srcOrd="0" destOrd="0" presId="urn:microsoft.com/office/officeart/2005/8/layout/cycle2"/>
    <dgm:cxn modelId="{E86C24E7-8542-48C8-AB18-FF2C5418AC2D}" type="presOf" srcId="{E1DD2EA1-194C-495C-8A1E-F210A4AA44D0}" destId="{C3049460-4C15-40C3-93E8-F1F021DC3B6A}" srcOrd="0" destOrd="0" presId="urn:microsoft.com/office/officeart/2005/8/layout/cycle2"/>
    <dgm:cxn modelId="{EC98A5F1-FF25-4EF9-A670-8313365EBD5C}" type="presOf" srcId="{817470DB-C275-41CF-8F31-E9C8A593B9DC}" destId="{3629EA5B-7518-473C-9CFE-00D07C56AC38}" srcOrd="0" destOrd="0" presId="urn:microsoft.com/office/officeart/2005/8/layout/cycle2"/>
    <dgm:cxn modelId="{03711EF3-1ED2-48AC-A283-1A415F2DD4D0}" srcId="{E1DD2EA1-194C-495C-8A1E-F210A4AA44D0}" destId="{3CDB9F87-08AD-4D34-B3A8-6F4181E6C35C}" srcOrd="1" destOrd="0" parTransId="{1D5F3E9C-C5A0-427F-AA0B-7F31537EAA20}" sibTransId="{11918A85-BE94-461F-83A0-B76959B4A4F3}"/>
    <dgm:cxn modelId="{955A13FB-C4E8-4393-B8F4-2BF154113420}" srcId="{E1DD2EA1-194C-495C-8A1E-F210A4AA44D0}" destId="{6C1EFA5C-6A83-4468-953A-61895BF54A46}" srcOrd="2" destOrd="0" parTransId="{D55E5F96-52FE-440F-B736-263296582804}" sibTransId="{D0D7CEDF-E23C-4E37-B551-097A6C1B84AA}"/>
    <dgm:cxn modelId="{728D57FE-34D9-4948-BAC8-6008AC72E68D}" type="presOf" srcId="{D0D7CEDF-E23C-4E37-B551-097A6C1B84AA}" destId="{D3E4DE1A-F541-4A76-8F22-968B3C73097D}" srcOrd="0" destOrd="0" presId="urn:microsoft.com/office/officeart/2005/8/layout/cycle2"/>
    <dgm:cxn modelId="{360FF030-5B36-48EF-ABAF-CE399F305D85}" type="presParOf" srcId="{C3049460-4C15-40C3-93E8-F1F021DC3B6A}" destId="{0BBD5DE6-8852-4A63-81A8-8B6E11F52FD2}" srcOrd="0" destOrd="0" presId="urn:microsoft.com/office/officeart/2005/8/layout/cycle2"/>
    <dgm:cxn modelId="{EB0E7B8A-9B78-45D7-A9C1-8A88347A9BA6}" type="presParOf" srcId="{C3049460-4C15-40C3-93E8-F1F021DC3B6A}" destId="{3C0BFFA0-937E-490A-95B9-185CC61F9A8D}" srcOrd="1" destOrd="0" presId="urn:microsoft.com/office/officeart/2005/8/layout/cycle2"/>
    <dgm:cxn modelId="{389889AD-4F1C-4F84-AA35-77DB065FF52A}" type="presParOf" srcId="{3C0BFFA0-937E-490A-95B9-185CC61F9A8D}" destId="{62D3881D-BD1B-48D8-A376-415E5B0279B3}" srcOrd="0" destOrd="0" presId="urn:microsoft.com/office/officeart/2005/8/layout/cycle2"/>
    <dgm:cxn modelId="{B8F91715-2D19-43B2-9AC2-DDF0A665A010}" type="presParOf" srcId="{C3049460-4C15-40C3-93E8-F1F021DC3B6A}" destId="{D8216724-748D-45F6-9D49-C839BFA08238}" srcOrd="2" destOrd="0" presId="urn:microsoft.com/office/officeart/2005/8/layout/cycle2"/>
    <dgm:cxn modelId="{31AF4795-6016-41E3-91F0-04F73A9EAE7A}" type="presParOf" srcId="{C3049460-4C15-40C3-93E8-F1F021DC3B6A}" destId="{5BCA38F0-F24B-476F-9143-E4CD18AF880B}" srcOrd="3" destOrd="0" presId="urn:microsoft.com/office/officeart/2005/8/layout/cycle2"/>
    <dgm:cxn modelId="{46215629-D1E7-4FEB-9B9A-6E976C9713EA}" type="presParOf" srcId="{5BCA38F0-F24B-476F-9143-E4CD18AF880B}" destId="{09C7E955-FC59-41FA-9E6A-D8E6144A1384}" srcOrd="0" destOrd="0" presId="urn:microsoft.com/office/officeart/2005/8/layout/cycle2"/>
    <dgm:cxn modelId="{153FB2B3-FE58-423F-817E-FFA67D8E47E4}" type="presParOf" srcId="{C3049460-4C15-40C3-93E8-F1F021DC3B6A}" destId="{8C84CC6A-A792-4570-A4D0-416904F3A601}" srcOrd="4" destOrd="0" presId="urn:microsoft.com/office/officeart/2005/8/layout/cycle2"/>
    <dgm:cxn modelId="{4590326B-7F95-4B5C-BFA7-42FE8DBC3CFF}" type="presParOf" srcId="{C3049460-4C15-40C3-93E8-F1F021DC3B6A}" destId="{D3E4DE1A-F541-4A76-8F22-968B3C73097D}" srcOrd="5" destOrd="0" presId="urn:microsoft.com/office/officeart/2005/8/layout/cycle2"/>
    <dgm:cxn modelId="{56BC6D1A-CD58-4BA2-B054-8E4707F18538}" type="presParOf" srcId="{D3E4DE1A-F541-4A76-8F22-968B3C73097D}" destId="{55C597B9-11A8-4643-ADC4-8F219506D2AB}" srcOrd="0" destOrd="0" presId="urn:microsoft.com/office/officeart/2005/8/layout/cycle2"/>
    <dgm:cxn modelId="{52F39B43-47FD-45A6-8415-2B5E3F5FB02B}" type="presParOf" srcId="{C3049460-4C15-40C3-93E8-F1F021DC3B6A}" destId="{762850BE-F92A-4450-9375-E7F4B16A631A}" srcOrd="6" destOrd="0" presId="urn:microsoft.com/office/officeart/2005/8/layout/cycle2"/>
    <dgm:cxn modelId="{E156D0C9-06D9-4333-A222-32084288DE03}" type="presParOf" srcId="{C3049460-4C15-40C3-93E8-F1F021DC3B6A}" destId="{3629EA5B-7518-473C-9CFE-00D07C56AC38}" srcOrd="7" destOrd="0" presId="urn:microsoft.com/office/officeart/2005/8/layout/cycle2"/>
    <dgm:cxn modelId="{A0514515-3F53-43F5-A25F-7B8094E77302}" type="presParOf" srcId="{3629EA5B-7518-473C-9CFE-00D07C56AC38}" destId="{40E7C048-A9FD-4573-A711-BCF26D795A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8E78A-D6E3-493B-9919-0608B7FC1E34}">
      <dsp:nvSpPr>
        <dsp:cNvPr id="0" name=""/>
        <dsp:cNvSpPr/>
      </dsp:nvSpPr>
      <dsp:spPr>
        <a:xfrm>
          <a:off x="0" y="117178"/>
          <a:ext cx="6562725" cy="561599"/>
        </a:xfrm>
        <a:prstGeom prst="roundRect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Purpose</a:t>
          </a:r>
        </a:p>
      </dsp:txBody>
      <dsp:txXfrm>
        <a:off x="27415" y="144593"/>
        <a:ext cx="6507895" cy="506769"/>
      </dsp:txXfrm>
    </dsp:sp>
    <dsp:sp modelId="{C81CE891-FB14-4C6A-94DC-4D668C7152C5}">
      <dsp:nvSpPr>
        <dsp:cNvPr id="0" name=""/>
        <dsp:cNvSpPr/>
      </dsp:nvSpPr>
      <dsp:spPr>
        <a:xfrm>
          <a:off x="0" y="678778"/>
          <a:ext cx="6562725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6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Predict type of disease a patient might have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Help hospital hire enough doctors</a:t>
          </a:r>
        </a:p>
      </dsp:txBody>
      <dsp:txXfrm>
        <a:off x="0" y="678778"/>
        <a:ext cx="6562725" cy="621000"/>
      </dsp:txXfrm>
    </dsp:sp>
    <dsp:sp modelId="{DDC942CF-14E8-4B7F-8F46-CF56AFEAE63B}">
      <dsp:nvSpPr>
        <dsp:cNvPr id="0" name=""/>
        <dsp:cNvSpPr/>
      </dsp:nvSpPr>
      <dsp:spPr>
        <a:xfrm>
          <a:off x="0" y="1299778"/>
          <a:ext cx="6562725" cy="561599"/>
        </a:xfrm>
        <a:prstGeom prst="roundRect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What?</a:t>
          </a:r>
        </a:p>
      </dsp:txBody>
      <dsp:txXfrm>
        <a:off x="27415" y="1327193"/>
        <a:ext cx="6507895" cy="506769"/>
      </dsp:txXfrm>
    </dsp:sp>
    <dsp:sp modelId="{5AD595EE-7813-4258-8CD5-CFC8C18A7D4B}">
      <dsp:nvSpPr>
        <dsp:cNvPr id="0" name=""/>
        <dsp:cNvSpPr/>
      </dsp:nvSpPr>
      <dsp:spPr>
        <a:xfrm>
          <a:off x="0" y="1861378"/>
          <a:ext cx="6562725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6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Worked on Patients’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Created, implemented and evaluated models</a:t>
          </a:r>
        </a:p>
      </dsp:txBody>
      <dsp:txXfrm>
        <a:off x="0" y="1861378"/>
        <a:ext cx="6562725" cy="621000"/>
      </dsp:txXfrm>
    </dsp:sp>
    <dsp:sp modelId="{FB34D8FB-017A-4B21-916E-0C34AC10312E}">
      <dsp:nvSpPr>
        <dsp:cNvPr id="0" name=""/>
        <dsp:cNvSpPr/>
      </dsp:nvSpPr>
      <dsp:spPr>
        <a:xfrm>
          <a:off x="0" y="2482378"/>
          <a:ext cx="6562725" cy="561599"/>
        </a:xfrm>
        <a:prstGeom prst="roundRect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How?</a:t>
          </a:r>
        </a:p>
      </dsp:txBody>
      <dsp:txXfrm>
        <a:off x="27415" y="2509793"/>
        <a:ext cx="6507895" cy="506769"/>
      </dsp:txXfrm>
    </dsp:sp>
    <dsp:sp modelId="{988572AD-7416-4D98-9224-36BE5FF34FAE}">
      <dsp:nvSpPr>
        <dsp:cNvPr id="0" name=""/>
        <dsp:cNvSpPr/>
      </dsp:nvSpPr>
      <dsp:spPr>
        <a:xfrm>
          <a:off x="0" y="3043978"/>
          <a:ext cx="6562725" cy="1033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6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Prepare Data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Choose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Evaluate Model</a:t>
          </a:r>
        </a:p>
      </dsp:txBody>
      <dsp:txXfrm>
        <a:off x="0" y="3043978"/>
        <a:ext cx="6562725" cy="1033837"/>
      </dsp:txXfrm>
    </dsp:sp>
    <dsp:sp modelId="{119F1445-1044-49BA-A740-C7B678B7F640}">
      <dsp:nvSpPr>
        <dsp:cNvPr id="0" name=""/>
        <dsp:cNvSpPr/>
      </dsp:nvSpPr>
      <dsp:spPr>
        <a:xfrm>
          <a:off x="0" y="4077815"/>
          <a:ext cx="6562725" cy="561599"/>
        </a:xfrm>
        <a:prstGeom prst="roundRect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Summary</a:t>
          </a:r>
        </a:p>
      </dsp:txBody>
      <dsp:txXfrm>
        <a:off x="27415" y="4105230"/>
        <a:ext cx="6507895" cy="506769"/>
      </dsp:txXfrm>
    </dsp:sp>
    <dsp:sp modelId="{C5F22179-6119-4905-9304-041C5B55DBA7}">
      <dsp:nvSpPr>
        <dsp:cNvPr id="0" name=""/>
        <dsp:cNvSpPr/>
      </dsp:nvSpPr>
      <dsp:spPr>
        <a:xfrm>
          <a:off x="0" y="4639415"/>
          <a:ext cx="6562725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6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Conclusion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Recommendation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Limitation</a:t>
          </a:r>
        </a:p>
      </dsp:txBody>
      <dsp:txXfrm>
        <a:off x="0" y="4639415"/>
        <a:ext cx="6562725" cy="943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7069" y="741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70/30</a:t>
          </a:r>
        </a:p>
      </dsp:txBody>
      <dsp:txXfrm>
        <a:off x="1630386" y="134058"/>
        <a:ext cx="643714" cy="643714"/>
      </dsp:txXfrm>
    </dsp:sp>
    <dsp:sp modelId="{3C0BFFA0-937E-490A-95B9-185CC61F9A8D}">
      <dsp:nvSpPr>
        <dsp:cNvPr id="0" name=""/>
        <dsp:cNvSpPr/>
      </dsp:nvSpPr>
      <dsp:spPr>
        <a:xfrm rot="2700000">
          <a:off x="2309588" y="780288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20189" y="816142"/>
        <a:ext cx="168909" cy="184346"/>
      </dsp:txXfrm>
    </dsp:sp>
    <dsp:sp modelId="{D8216724-748D-45F6-9D49-C839BFA08238}">
      <dsp:nvSpPr>
        <dsp:cNvPr id="0" name=""/>
        <dsp:cNvSpPr/>
      </dsp:nvSpPr>
      <dsp:spPr>
        <a:xfrm>
          <a:off x="2462716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SMOTE</a:t>
          </a:r>
        </a:p>
      </dsp:txBody>
      <dsp:txXfrm>
        <a:off x="2596033" y="1099705"/>
        <a:ext cx="643714" cy="643714"/>
      </dsp:txXfrm>
    </dsp:sp>
    <dsp:sp modelId="{5BCA38F0-F24B-476F-9143-E4CD18AF880B}">
      <dsp:nvSpPr>
        <dsp:cNvPr id="0" name=""/>
        <dsp:cNvSpPr/>
      </dsp:nvSpPr>
      <dsp:spPr>
        <a:xfrm rot="8100000">
          <a:off x="2319246" y="1745935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81035" y="1781789"/>
        <a:ext cx="168909" cy="184346"/>
      </dsp:txXfrm>
    </dsp:sp>
    <dsp:sp modelId="{8C84CC6A-A792-4570-A4D0-416904F3A601}">
      <dsp:nvSpPr>
        <dsp:cNvPr id="0" name=""/>
        <dsp:cNvSpPr/>
      </dsp:nvSpPr>
      <dsp:spPr>
        <a:xfrm>
          <a:off x="1497069" y="1932034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1630386" y="2065351"/>
        <a:ext cx="643714" cy="643714"/>
      </dsp:txXfrm>
    </dsp:sp>
    <dsp:sp modelId="{D3E4DE1A-F541-4A76-8F22-968B3C73097D}">
      <dsp:nvSpPr>
        <dsp:cNvPr id="0" name=""/>
        <dsp:cNvSpPr/>
      </dsp:nvSpPr>
      <dsp:spPr>
        <a:xfrm rot="13500000">
          <a:off x="1353599" y="1755593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15388" y="1842635"/>
        <a:ext cx="168909" cy="184346"/>
      </dsp:txXfrm>
    </dsp:sp>
    <dsp:sp modelId="{762850BE-F92A-4450-9375-E7F4B16A631A}">
      <dsp:nvSpPr>
        <dsp:cNvPr id="0" name=""/>
        <dsp:cNvSpPr/>
      </dsp:nvSpPr>
      <dsp:spPr>
        <a:xfrm>
          <a:off x="531423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10-Fold Cross Validation</a:t>
          </a:r>
        </a:p>
      </dsp:txBody>
      <dsp:txXfrm>
        <a:off x="664740" y="1099705"/>
        <a:ext cx="643714" cy="643714"/>
      </dsp:txXfrm>
    </dsp:sp>
    <dsp:sp modelId="{3629EA5B-7518-473C-9CFE-00D07C56AC38}">
      <dsp:nvSpPr>
        <dsp:cNvPr id="0" name=""/>
        <dsp:cNvSpPr/>
      </dsp:nvSpPr>
      <dsp:spPr>
        <a:xfrm rot="18900000">
          <a:off x="1343941" y="789946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4542" y="876988"/>
        <a:ext cx="168909" cy="1843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5211" y="64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70/30</a:t>
          </a:r>
        </a:p>
      </dsp:txBody>
      <dsp:txXfrm>
        <a:off x="1628545" y="133977"/>
        <a:ext cx="643791" cy="643791"/>
      </dsp:txXfrm>
    </dsp:sp>
    <dsp:sp modelId="{3C0BFFA0-937E-490A-95B9-185CC61F9A8D}">
      <dsp:nvSpPr>
        <dsp:cNvPr id="0" name=""/>
        <dsp:cNvSpPr/>
      </dsp:nvSpPr>
      <dsp:spPr>
        <a:xfrm rot="2700000">
          <a:off x="2307821" y="78024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318421" y="816114"/>
        <a:ext cx="168890" cy="184368"/>
      </dsp:txXfrm>
    </dsp:sp>
    <dsp:sp modelId="{D8216724-748D-45F6-9D49-C839BFA08238}">
      <dsp:nvSpPr>
        <dsp:cNvPr id="0" name=""/>
        <dsp:cNvSpPr/>
      </dsp:nvSpPr>
      <dsp:spPr>
        <a:xfrm>
          <a:off x="246090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Over Sample</a:t>
          </a:r>
        </a:p>
      </dsp:txBody>
      <dsp:txXfrm>
        <a:off x="2594235" y="1099667"/>
        <a:ext cx="643791" cy="643791"/>
      </dsp:txXfrm>
    </dsp:sp>
    <dsp:sp modelId="{5BCA38F0-F24B-476F-9143-E4CD18AF880B}">
      <dsp:nvSpPr>
        <dsp:cNvPr id="0" name=""/>
        <dsp:cNvSpPr/>
      </dsp:nvSpPr>
      <dsp:spPr>
        <a:xfrm rot="8100000">
          <a:off x="2317478" y="174593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79260" y="1781804"/>
        <a:ext cx="168890" cy="184368"/>
      </dsp:txXfrm>
    </dsp:sp>
    <dsp:sp modelId="{8C84CC6A-A792-4570-A4D0-416904F3A601}">
      <dsp:nvSpPr>
        <dsp:cNvPr id="0" name=""/>
        <dsp:cNvSpPr/>
      </dsp:nvSpPr>
      <dsp:spPr>
        <a:xfrm>
          <a:off x="1495211" y="193202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Logistic Regression</a:t>
          </a:r>
        </a:p>
      </dsp:txBody>
      <dsp:txXfrm>
        <a:off x="1628545" y="2065357"/>
        <a:ext cx="643791" cy="643791"/>
      </dsp:txXfrm>
    </dsp:sp>
    <dsp:sp modelId="{D3E4DE1A-F541-4A76-8F22-968B3C73097D}">
      <dsp:nvSpPr>
        <dsp:cNvPr id="0" name=""/>
        <dsp:cNvSpPr/>
      </dsp:nvSpPr>
      <dsp:spPr>
        <a:xfrm rot="13500000">
          <a:off x="1351788" y="175559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3570" y="1842643"/>
        <a:ext cx="168890" cy="184368"/>
      </dsp:txXfrm>
    </dsp:sp>
    <dsp:sp modelId="{762850BE-F92A-4450-9375-E7F4B16A631A}">
      <dsp:nvSpPr>
        <dsp:cNvPr id="0" name=""/>
        <dsp:cNvSpPr/>
      </dsp:nvSpPr>
      <dsp:spPr>
        <a:xfrm>
          <a:off x="52952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10-Fold Cross Validation</a:t>
          </a:r>
        </a:p>
      </dsp:txBody>
      <dsp:txXfrm>
        <a:off x="662855" y="1099667"/>
        <a:ext cx="643791" cy="643791"/>
      </dsp:txXfrm>
    </dsp:sp>
    <dsp:sp modelId="{3629EA5B-7518-473C-9CFE-00D07C56AC38}">
      <dsp:nvSpPr>
        <dsp:cNvPr id="0" name=""/>
        <dsp:cNvSpPr/>
      </dsp:nvSpPr>
      <dsp:spPr>
        <a:xfrm rot="18900000">
          <a:off x="1342131" y="78990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2731" y="876953"/>
        <a:ext cx="168890" cy="1843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5211" y="64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70/30</a:t>
          </a:r>
        </a:p>
      </dsp:txBody>
      <dsp:txXfrm>
        <a:off x="1628545" y="133977"/>
        <a:ext cx="643791" cy="643791"/>
      </dsp:txXfrm>
    </dsp:sp>
    <dsp:sp modelId="{3C0BFFA0-937E-490A-95B9-185CC61F9A8D}">
      <dsp:nvSpPr>
        <dsp:cNvPr id="0" name=""/>
        <dsp:cNvSpPr/>
      </dsp:nvSpPr>
      <dsp:spPr>
        <a:xfrm rot="2700000">
          <a:off x="2307821" y="78024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18421" y="816114"/>
        <a:ext cx="168890" cy="184368"/>
      </dsp:txXfrm>
    </dsp:sp>
    <dsp:sp modelId="{D8216724-748D-45F6-9D49-C839BFA08238}">
      <dsp:nvSpPr>
        <dsp:cNvPr id="0" name=""/>
        <dsp:cNvSpPr/>
      </dsp:nvSpPr>
      <dsp:spPr>
        <a:xfrm>
          <a:off x="246090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 Sample</a:t>
          </a:r>
        </a:p>
      </dsp:txBody>
      <dsp:txXfrm>
        <a:off x="2594235" y="1099667"/>
        <a:ext cx="643791" cy="643791"/>
      </dsp:txXfrm>
    </dsp:sp>
    <dsp:sp modelId="{5BCA38F0-F24B-476F-9143-E4CD18AF880B}">
      <dsp:nvSpPr>
        <dsp:cNvPr id="0" name=""/>
        <dsp:cNvSpPr/>
      </dsp:nvSpPr>
      <dsp:spPr>
        <a:xfrm rot="8100000">
          <a:off x="2317478" y="174593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79260" y="1781804"/>
        <a:ext cx="168890" cy="184368"/>
      </dsp:txXfrm>
    </dsp:sp>
    <dsp:sp modelId="{8C84CC6A-A792-4570-A4D0-416904F3A601}">
      <dsp:nvSpPr>
        <dsp:cNvPr id="0" name=""/>
        <dsp:cNvSpPr/>
      </dsp:nvSpPr>
      <dsp:spPr>
        <a:xfrm>
          <a:off x="1495211" y="193202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</a:t>
          </a:r>
        </a:p>
      </dsp:txBody>
      <dsp:txXfrm>
        <a:off x="1628545" y="2065357"/>
        <a:ext cx="643791" cy="643791"/>
      </dsp:txXfrm>
    </dsp:sp>
    <dsp:sp modelId="{D3E4DE1A-F541-4A76-8F22-968B3C73097D}">
      <dsp:nvSpPr>
        <dsp:cNvPr id="0" name=""/>
        <dsp:cNvSpPr/>
      </dsp:nvSpPr>
      <dsp:spPr>
        <a:xfrm rot="13500000">
          <a:off x="1351788" y="175559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13570" y="1842643"/>
        <a:ext cx="168890" cy="184368"/>
      </dsp:txXfrm>
    </dsp:sp>
    <dsp:sp modelId="{762850BE-F92A-4450-9375-E7F4B16A631A}">
      <dsp:nvSpPr>
        <dsp:cNvPr id="0" name=""/>
        <dsp:cNvSpPr/>
      </dsp:nvSpPr>
      <dsp:spPr>
        <a:xfrm>
          <a:off x="52952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10-Fold Cross Validation</a:t>
          </a:r>
        </a:p>
      </dsp:txBody>
      <dsp:txXfrm>
        <a:off x="662855" y="1099667"/>
        <a:ext cx="643791" cy="643791"/>
      </dsp:txXfrm>
    </dsp:sp>
    <dsp:sp modelId="{3629EA5B-7518-473C-9CFE-00D07C56AC38}">
      <dsp:nvSpPr>
        <dsp:cNvPr id="0" name=""/>
        <dsp:cNvSpPr/>
      </dsp:nvSpPr>
      <dsp:spPr>
        <a:xfrm rot="18900000">
          <a:off x="1342131" y="78990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2731" y="876953"/>
        <a:ext cx="168890" cy="1843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7069" y="742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70/30</a:t>
          </a:r>
        </a:p>
      </dsp:txBody>
      <dsp:txXfrm>
        <a:off x="1630386" y="134059"/>
        <a:ext cx="643714" cy="643714"/>
      </dsp:txXfrm>
    </dsp:sp>
    <dsp:sp modelId="{3C0BFFA0-937E-490A-95B9-185CC61F9A8D}">
      <dsp:nvSpPr>
        <dsp:cNvPr id="0" name=""/>
        <dsp:cNvSpPr/>
      </dsp:nvSpPr>
      <dsp:spPr>
        <a:xfrm rot="2700000">
          <a:off x="2309588" y="780289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20189" y="816143"/>
        <a:ext cx="168909" cy="184346"/>
      </dsp:txXfrm>
    </dsp:sp>
    <dsp:sp modelId="{D8216724-748D-45F6-9D49-C839BFA08238}">
      <dsp:nvSpPr>
        <dsp:cNvPr id="0" name=""/>
        <dsp:cNvSpPr/>
      </dsp:nvSpPr>
      <dsp:spPr>
        <a:xfrm>
          <a:off x="2462716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 Sample</a:t>
          </a:r>
        </a:p>
      </dsp:txBody>
      <dsp:txXfrm>
        <a:off x="2596033" y="1099705"/>
        <a:ext cx="643714" cy="643714"/>
      </dsp:txXfrm>
    </dsp:sp>
    <dsp:sp modelId="{5BCA38F0-F24B-476F-9143-E4CD18AF880B}">
      <dsp:nvSpPr>
        <dsp:cNvPr id="0" name=""/>
        <dsp:cNvSpPr/>
      </dsp:nvSpPr>
      <dsp:spPr>
        <a:xfrm rot="8100000">
          <a:off x="2319246" y="1745936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81035" y="1781790"/>
        <a:ext cx="168909" cy="184346"/>
      </dsp:txXfrm>
    </dsp:sp>
    <dsp:sp modelId="{8C84CC6A-A792-4570-A4D0-416904F3A601}">
      <dsp:nvSpPr>
        <dsp:cNvPr id="0" name=""/>
        <dsp:cNvSpPr/>
      </dsp:nvSpPr>
      <dsp:spPr>
        <a:xfrm>
          <a:off x="1497069" y="1932035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</a:t>
          </a:r>
        </a:p>
      </dsp:txBody>
      <dsp:txXfrm>
        <a:off x="1630386" y="2065352"/>
        <a:ext cx="643714" cy="643714"/>
      </dsp:txXfrm>
    </dsp:sp>
    <dsp:sp modelId="{D3E4DE1A-F541-4A76-8F22-968B3C73097D}">
      <dsp:nvSpPr>
        <dsp:cNvPr id="0" name=""/>
        <dsp:cNvSpPr/>
      </dsp:nvSpPr>
      <dsp:spPr>
        <a:xfrm rot="13500000">
          <a:off x="1353599" y="1755594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15388" y="1842636"/>
        <a:ext cx="168909" cy="184346"/>
      </dsp:txXfrm>
    </dsp:sp>
    <dsp:sp modelId="{762850BE-F92A-4450-9375-E7F4B16A631A}">
      <dsp:nvSpPr>
        <dsp:cNvPr id="0" name=""/>
        <dsp:cNvSpPr/>
      </dsp:nvSpPr>
      <dsp:spPr>
        <a:xfrm>
          <a:off x="531423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10-Fold Cross Validation</a:t>
          </a:r>
        </a:p>
      </dsp:txBody>
      <dsp:txXfrm>
        <a:off x="664740" y="1099705"/>
        <a:ext cx="643714" cy="643714"/>
      </dsp:txXfrm>
    </dsp:sp>
    <dsp:sp modelId="{3629EA5B-7518-473C-9CFE-00D07C56AC38}">
      <dsp:nvSpPr>
        <dsp:cNvPr id="0" name=""/>
        <dsp:cNvSpPr/>
      </dsp:nvSpPr>
      <dsp:spPr>
        <a:xfrm rot="18900000">
          <a:off x="1343941" y="789947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4542" y="876989"/>
        <a:ext cx="168909" cy="1843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7069" y="741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70/30</a:t>
          </a:r>
        </a:p>
      </dsp:txBody>
      <dsp:txXfrm>
        <a:off x="1630386" y="134058"/>
        <a:ext cx="643714" cy="643714"/>
      </dsp:txXfrm>
    </dsp:sp>
    <dsp:sp modelId="{3C0BFFA0-937E-490A-95B9-185CC61F9A8D}">
      <dsp:nvSpPr>
        <dsp:cNvPr id="0" name=""/>
        <dsp:cNvSpPr/>
      </dsp:nvSpPr>
      <dsp:spPr>
        <a:xfrm rot="2700000">
          <a:off x="2309588" y="780288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20189" y="816142"/>
        <a:ext cx="168909" cy="184346"/>
      </dsp:txXfrm>
    </dsp:sp>
    <dsp:sp modelId="{D8216724-748D-45F6-9D49-C839BFA08238}">
      <dsp:nvSpPr>
        <dsp:cNvPr id="0" name=""/>
        <dsp:cNvSpPr/>
      </dsp:nvSpPr>
      <dsp:spPr>
        <a:xfrm>
          <a:off x="2462716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SMOTE</a:t>
          </a:r>
        </a:p>
      </dsp:txBody>
      <dsp:txXfrm>
        <a:off x="2596033" y="1099705"/>
        <a:ext cx="643714" cy="643714"/>
      </dsp:txXfrm>
    </dsp:sp>
    <dsp:sp modelId="{5BCA38F0-F24B-476F-9143-E4CD18AF880B}">
      <dsp:nvSpPr>
        <dsp:cNvPr id="0" name=""/>
        <dsp:cNvSpPr/>
      </dsp:nvSpPr>
      <dsp:spPr>
        <a:xfrm rot="8100000">
          <a:off x="2319246" y="1745935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81035" y="1781789"/>
        <a:ext cx="168909" cy="184346"/>
      </dsp:txXfrm>
    </dsp:sp>
    <dsp:sp modelId="{8C84CC6A-A792-4570-A4D0-416904F3A601}">
      <dsp:nvSpPr>
        <dsp:cNvPr id="0" name=""/>
        <dsp:cNvSpPr/>
      </dsp:nvSpPr>
      <dsp:spPr>
        <a:xfrm>
          <a:off x="1497069" y="1932034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Naïve Bayes</a:t>
          </a:r>
        </a:p>
      </dsp:txBody>
      <dsp:txXfrm>
        <a:off x="1630386" y="2065351"/>
        <a:ext cx="643714" cy="643714"/>
      </dsp:txXfrm>
    </dsp:sp>
    <dsp:sp modelId="{D3E4DE1A-F541-4A76-8F22-968B3C73097D}">
      <dsp:nvSpPr>
        <dsp:cNvPr id="0" name=""/>
        <dsp:cNvSpPr/>
      </dsp:nvSpPr>
      <dsp:spPr>
        <a:xfrm rot="13500000">
          <a:off x="1353599" y="1755593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15388" y="1842635"/>
        <a:ext cx="168909" cy="184346"/>
      </dsp:txXfrm>
    </dsp:sp>
    <dsp:sp modelId="{762850BE-F92A-4450-9375-E7F4B16A631A}">
      <dsp:nvSpPr>
        <dsp:cNvPr id="0" name=""/>
        <dsp:cNvSpPr/>
      </dsp:nvSpPr>
      <dsp:spPr>
        <a:xfrm>
          <a:off x="531423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10-Fold Cross Validation</a:t>
          </a:r>
        </a:p>
      </dsp:txBody>
      <dsp:txXfrm>
        <a:off x="664740" y="1099705"/>
        <a:ext cx="643714" cy="643714"/>
      </dsp:txXfrm>
    </dsp:sp>
    <dsp:sp modelId="{3629EA5B-7518-473C-9CFE-00D07C56AC38}">
      <dsp:nvSpPr>
        <dsp:cNvPr id="0" name=""/>
        <dsp:cNvSpPr/>
      </dsp:nvSpPr>
      <dsp:spPr>
        <a:xfrm rot="18900000">
          <a:off x="1343941" y="789946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4542" y="876988"/>
        <a:ext cx="168909" cy="1843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5211" y="64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70/30</a:t>
          </a:r>
        </a:p>
      </dsp:txBody>
      <dsp:txXfrm>
        <a:off x="1628545" y="133977"/>
        <a:ext cx="643791" cy="643791"/>
      </dsp:txXfrm>
    </dsp:sp>
    <dsp:sp modelId="{3C0BFFA0-937E-490A-95B9-185CC61F9A8D}">
      <dsp:nvSpPr>
        <dsp:cNvPr id="0" name=""/>
        <dsp:cNvSpPr/>
      </dsp:nvSpPr>
      <dsp:spPr>
        <a:xfrm rot="2700000">
          <a:off x="2307821" y="78024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318421" y="816114"/>
        <a:ext cx="168890" cy="184368"/>
      </dsp:txXfrm>
    </dsp:sp>
    <dsp:sp modelId="{D8216724-748D-45F6-9D49-C839BFA08238}">
      <dsp:nvSpPr>
        <dsp:cNvPr id="0" name=""/>
        <dsp:cNvSpPr/>
      </dsp:nvSpPr>
      <dsp:spPr>
        <a:xfrm>
          <a:off x="246090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Over Sample</a:t>
          </a:r>
        </a:p>
      </dsp:txBody>
      <dsp:txXfrm>
        <a:off x="2594235" y="1099667"/>
        <a:ext cx="643791" cy="643791"/>
      </dsp:txXfrm>
    </dsp:sp>
    <dsp:sp modelId="{5BCA38F0-F24B-476F-9143-E4CD18AF880B}">
      <dsp:nvSpPr>
        <dsp:cNvPr id="0" name=""/>
        <dsp:cNvSpPr/>
      </dsp:nvSpPr>
      <dsp:spPr>
        <a:xfrm rot="8100000">
          <a:off x="2317478" y="174593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79260" y="1781804"/>
        <a:ext cx="168890" cy="184368"/>
      </dsp:txXfrm>
    </dsp:sp>
    <dsp:sp modelId="{8C84CC6A-A792-4570-A4D0-416904F3A601}">
      <dsp:nvSpPr>
        <dsp:cNvPr id="0" name=""/>
        <dsp:cNvSpPr/>
      </dsp:nvSpPr>
      <dsp:spPr>
        <a:xfrm>
          <a:off x="1495211" y="193202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Logistic Regression</a:t>
          </a:r>
        </a:p>
      </dsp:txBody>
      <dsp:txXfrm>
        <a:off x="1628545" y="2065357"/>
        <a:ext cx="643791" cy="643791"/>
      </dsp:txXfrm>
    </dsp:sp>
    <dsp:sp modelId="{D3E4DE1A-F541-4A76-8F22-968B3C73097D}">
      <dsp:nvSpPr>
        <dsp:cNvPr id="0" name=""/>
        <dsp:cNvSpPr/>
      </dsp:nvSpPr>
      <dsp:spPr>
        <a:xfrm rot="13500000">
          <a:off x="1351788" y="175559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3570" y="1842643"/>
        <a:ext cx="168890" cy="184368"/>
      </dsp:txXfrm>
    </dsp:sp>
    <dsp:sp modelId="{762850BE-F92A-4450-9375-E7F4B16A631A}">
      <dsp:nvSpPr>
        <dsp:cNvPr id="0" name=""/>
        <dsp:cNvSpPr/>
      </dsp:nvSpPr>
      <dsp:spPr>
        <a:xfrm>
          <a:off x="52952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10-Fold Cross Validation</a:t>
          </a:r>
        </a:p>
      </dsp:txBody>
      <dsp:txXfrm>
        <a:off x="662855" y="1099667"/>
        <a:ext cx="643791" cy="643791"/>
      </dsp:txXfrm>
    </dsp:sp>
    <dsp:sp modelId="{3629EA5B-7518-473C-9CFE-00D07C56AC38}">
      <dsp:nvSpPr>
        <dsp:cNvPr id="0" name=""/>
        <dsp:cNvSpPr/>
      </dsp:nvSpPr>
      <dsp:spPr>
        <a:xfrm rot="18900000">
          <a:off x="1342131" y="78990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2731" y="876953"/>
        <a:ext cx="168890" cy="184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A3651-91F0-4475-B0A4-5EA8199CD128}">
      <dsp:nvSpPr>
        <dsp:cNvPr id="0" name=""/>
        <dsp:cNvSpPr/>
      </dsp:nvSpPr>
      <dsp:spPr>
        <a:xfrm>
          <a:off x="1959" y="0"/>
          <a:ext cx="1922859" cy="2753125"/>
        </a:xfrm>
        <a:prstGeom prst="roundRect">
          <a:avLst>
            <a:gd name="adj" fmla="val 1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Null Hypothesis</a:t>
          </a:r>
        </a:p>
      </dsp:txBody>
      <dsp:txXfrm>
        <a:off x="1959" y="0"/>
        <a:ext cx="1922859" cy="825937"/>
      </dsp:txXfrm>
    </dsp:sp>
    <dsp:sp modelId="{E0375789-E925-4DA1-961D-11611B4F573E}">
      <dsp:nvSpPr>
        <dsp:cNvPr id="0" name=""/>
        <dsp:cNvSpPr/>
      </dsp:nvSpPr>
      <dsp:spPr>
        <a:xfrm>
          <a:off x="194245" y="1071058"/>
          <a:ext cx="1538287" cy="1299289"/>
        </a:xfrm>
        <a:prstGeom prst="roundRect">
          <a:avLst>
            <a:gd name="adj" fmla="val 10000"/>
          </a:avLst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 is balanced</a:t>
          </a:r>
        </a:p>
      </dsp:txBody>
      <dsp:txXfrm>
        <a:off x="232300" y="1109113"/>
        <a:ext cx="1462177" cy="1223179"/>
      </dsp:txXfrm>
    </dsp:sp>
    <dsp:sp modelId="{CBC5EF18-D6F0-4632-9339-97309BA28DC1}">
      <dsp:nvSpPr>
        <dsp:cNvPr id="0" name=""/>
        <dsp:cNvSpPr/>
      </dsp:nvSpPr>
      <dsp:spPr>
        <a:xfrm>
          <a:off x="2069033" y="0"/>
          <a:ext cx="1922859" cy="2753125"/>
        </a:xfrm>
        <a:prstGeom prst="roundRect">
          <a:avLst>
            <a:gd name="adj" fmla="val 1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</a:t>
          </a:r>
        </a:p>
      </dsp:txBody>
      <dsp:txXfrm>
        <a:off x="2069033" y="0"/>
        <a:ext cx="1922859" cy="825937"/>
      </dsp:txXfrm>
    </dsp:sp>
    <dsp:sp modelId="{CA8B8C28-2BE6-4843-8D08-31663CE0B4D8}">
      <dsp:nvSpPr>
        <dsp:cNvPr id="0" name=""/>
        <dsp:cNvSpPr/>
      </dsp:nvSpPr>
      <dsp:spPr>
        <a:xfrm>
          <a:off x="2261319" y="1071058"/>
          <a:ext cx="1538287" cy="1299289"/>
        </a:xfrm>
        <a:prstGeom prst="roundRect">
          <a:avLst>
            <a:gd name="adj" fmla="val 10000"/>
          </a:avLst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effectLst/>
            </a:rPr>
            <a:t>One-Sample Binomial Test</a:t>
          </a:r>
          <a:endParaRPr lang="en-US" sz="1800" kern="1200" dirty="0"/>
        </a:p>
      </dsp:txBody>
      <dsp:txXfrm>
        <a:off x="2299374" y="1109113"/>
        <a:ext cx="1462177" cy="1223179"/>
      </dsp:txXfrm>
    </dsp:sp>
    <dsp:sp modelId="{B2A5BE53-7F90-4D19-A9AC-D1CAACA6CF1E}">
      <dsp:nvSpPr>
        <dsp:cNvPr id="0" name=""/>
        <dsp:cNvSpPr/>
      </dsp:nvSpPr>
      <dsp:spPr>
        <a:xfrm>
          <a:off x="4136107" y="0"/>
          <a:ext cx="1922859" cy="2753125"/>
        </a:xfrm>
        <a:prstGeom prst="roundRect">
          <a:avLst>
            <a:gd name="adj" fmla="val 1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</a:t>
          </a:r>
        </a:p>
      </dsp:txBody>
      <dsp:txXfrm>
        <a:off x="4136107" y="0"/>
        <a:ext cx="1922859" cy="825937"/>
      </dsp:txXfrm>
    </dsp:sp>
    <dsp:sp modelId="{49946B1F-A343-4381-BC65-D5B6C850CF9B}">
      <dsp:nvSpPr>
        <dsp:cNvPr id="0" name=""/>
        <dsp:cNvSpPr/>
      </dsp:nvSpPr>
      <dsp:spPr>
        <a:xfrm>
          <a:off x="4328393" y="1071058"/>
          <a:ext cx="1538287" cy="1299289"/>
        </a:xfrm>
        <a:prstGeom prst="roundRect">
          <a:avLst>
            <a:gd name="adj" fmla="val 10000"/>
          </a:avLst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effectLst/>
            </a:rPr>
            <a:t>P value=0.000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800" kern="1200" dirty="0">
            <a:effectLst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effectLst/>
            </a:rPr>
            <a:t>Reject null hypothesis </a:t>
          </a:r>
          <a:endParaRPr lang="en-US" sz="1800" kern="1200" dirty="0"/>
        </a:p>
      </dsp:txBody>
      <dsp:txXfrm>
        <a:off x="4366448" y="1109113"/>
        <a:ext cx="1462177" cy="1223179"/>
      </dsp:txXfrm>
    </dsp:sp>
    <dsp:sp modelId="{3F8BCB0D-46C9-45A6-A368-6087888BE89A}">
      <dsp:nvSpPr>
        <dsp:cNvPr id="0" name=""/>
        <dsp:cNvSpPr/>
      </dsp:nvSpPr>
      <dsp:spPr>
        <a:xfrm>
          <a:off x="6203181" y="0"/>
          <a:ext cx="1922859" cy="2753125"/>
        </a:xfrm>
        <a:prstGeom prst="roundRect">
          <a:avLst>
            <a:gd name="adj" fmla="val 1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6203181" y="0"/>
        <a:ext cx="1922859" cy="825937"/>
      </dsp:txXfrm>
    </dsp:sp>
    <dsp:sp modelId="{95205DF4-8CE2-4835-B909-335357309200}">
      <dsp:nvSpPr>
        <dsp:cNvPr id="0" name=""/>
        <dsp:cNvSpPr/>
      </dsp:nvSpPr>
      <dsp:spPr>
        <a:xfrm>
          <a:off x="6395466" y="1071058"/>
          <a:ext cx="1538287" cy="1299289"/>
        </a:xfrm>
        <a:prstGeom prst="roundRect">
          <a:avLst>
            <a:gd name="adj" fmla="val 10000"/>
          </a:avLst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 is imbalanced</a:t>
          </a:r>
        </a:p>
      </dsp:txBody>
      <dsp:txXfrm>
        <a:off x="6433521" y="1109113"/>
        <a:ext cx="1462177" cy="1223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77551-41C4-401A-96CC-BA54D10DA439}">
      <dsp:nvSpPr>
        <dsp:cNvPr id="0" name=""/>
        <dsp:cNvSpPr/>
      </dsp:nvSpPr>
      <dsp:spPr>
        <a:xfrm>
          <a:off x="0" y="12043"/>
          <a:ext cx="5923100" cy="1756800"/>
        </a:xfrm>
        <a:prstGeom prst="rect">
          <a:avLst/>
        </a:prstGeom>
        <a:solidFill>
          <a:srgbClr val="61C3DA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What should I do when my data is imbalanced?</a:t>
          </a:r>
          <a:r>
            <a:rPr lang="en-US" sz="2400" kern="1200" dirty="0"/>
            <a:t> </a:t>
          </a:r>
          <a:endParaRPr lang="en-US" sz="2400" kern="1200" dirty="0">
            <a:latin typeface="Gill Sans MT" panose="020B0502020104020203"/>
          </a:endParaRPr>
        </a:p>
      </dsp:txBody>
      <dsp:txXfrm>
        <a:off x="0" y="12043"/>
        <a:ext cx="5923100" cy="1756800"/>
      </dsp:txXfrm>
    </dsp:sp>
    <dsp:sp modelId="{F7D253E4-5B5B-4B84-BC0D-951EF4913ABC}">
      <dsp:nvSpPr>
        <dsp:cNvPr id="0" name=""/>
        <dsp:cNvSpPr/>
      </dsp:nvSpPr>
      <dsp:spPr>
        <a:xfrm>
          <a:off x="0" y="1778769"/>
          <a:ext cx="5923100" cy="2846564"/>
        </a:xfrm>
        <a:prstGeom prst="rect">
          <a:avLst/>
        </a:prstGeom>
        <a:solidFill>
          <a:srgbClr val="CDECF3">
            <a:alpha val="90000"/>
          </a:srgbClr>
        </a:solidFill>
        <a:ln w="12700" cap="flat" cmpd="sng" algn="ctr">
          <a:solidFill>
            <a:srgbClr val="CDECF3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0" kern="1200" dirty="0"/>
            <a:t>Do nothing (Not recommended)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0" kern="1200" dirty="0"/>
            <a:t>Under-sampling 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0" kern="1200" dirty="0"/>
            <a:t>Oversampling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0" kern="1200" dirty="0"/>
            <a:t>Neighbor-based approaches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0" kern="1200" dirty="0"/>
            <a:t>Adjusting class weights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0" kern="1200" dirty="0"/>
            <a:t>Synthesizing new examples (SMOTE and descendants)</a:t>
          </a:r>
        </a:p>
      </dsp:txBody>
      <dsp:txXfrm>
        <a:off x="0" y="1778769"/>
        <a:ext cx="5923100" cy="2846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EF4E5-AE92-0546-A686-13F12C5BCA4A}">
      <dsp:nvSpPr>
        <dsp:cNvPr id="0" name=""/>
        <dsp:cNvSpPr/>
      </dsp:nvSpPr>
      <dsp:spPr>
        <a:xfrm rot="5400000">
          <a:off x="4156085" y="-1912322"/>
          <a:ext cx="1109715" cy="5217557"/>
        </a:xfrm>
        <a:prstGeom prst="round2SameRect">
          <a:avLst/>
        </a:prstGeom>
        <a:solidFill>
          <a:srgbClr val="CDECF3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Balanced</a:t>
          </a:r>
          <a:endParaRPr kumimoji="1" lang="ja-JP" altLang="en-US" sz="1600" kern="1200" dirty="0"/>
        </a:p>
      </dsp:txBody>
      <dsp:txXfrm rot="-5400000">
        <a:off x="2102164" y="195771"/>
        <a:ext cx="5163385" cy="1001371"/>
      </dsp:txXfrm>
    </dsp:sp>
    <dsp:sp modelId="{08BCA60A-3E84-6144-8CC3-B8AA9B1C1903}">
      <dsp:nvSpPr>
        <dsp:cNvPr id="0" name=""/>
        <dsp:cNvSpPr/>
      </dsp:nvSpPr>
      <dsp:spPr>
        <a:xfrm>
          <a:off x="90369" y="2884"/>
          <a:ext cx="2011795" cy="1387143"/>
        </a:xfrm>
        <a:prstGeom prst="roundRect">
          <a:avLst/>
        </a:prstGeom>
        <a:solidFill>
          <a:srgbClr val="61C3DA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Data</a:t>
          </a:r>
          <a:endParaRPr kumimoji="1" lang="ja-JP" altLang="en-US" sz="3000" kern="1200" dirty="0"/>
        </a:p>
      </dsp:txBody>
      <dsp:txXfrm>
        <a:off x="158084" y="70599"/>
        <a:ext cx="1876365" cy="1251713"/>
      </dsp:txXfrm>
    </dsp:sp>
    <dsp:sp modelId="{18EF25E4-D164-0246-8B69-D3EE42113487}">
      <dsp:nvSpPr>
        <dsp:cNvPr id="0" name=""/>
        <dsp:cNvSpPr/>
      </dsp:nvSpPr>
      <dsp:spPr>
        <a:xfrm rot="5400000">
          <a:off x="4156085" y="-455821"/>
          <a:ext cx="1109715" cy="5217557"/>
        </a:xfrm>
        <a:prstGeom prst="round2SameRect">
          <a:avLst/>
        </a:prstGeom>
        <a:solidFill>
          <a:srgbClr val="CDECF3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13 attributes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0 selected attributes</a:t>
          </a:r>
          <a:endParaRPr kumimoji="1" lang="ja-JP" altLang="en-US" sz="1600" kern="1200" dirty="0"/>
        </a:p>
      </dsp:txBody>
      <dsp:txXfrm rot="-5400000">
        <a:off x="2102164" y="1652272"/>
        <a:ext cx="5163385" cy="1001371"/>
      </dsp:txXfrm>
    </dsp:sp>
    <dsp:sp modelId="{BCB9BEA1-D0FC-F144-9494-49396BD4FAF8}">
      <dsp:nvSpPr>
        <dsp:cNvPr id="0" name=""/>
        <dsp:cNvSpPr/>
      </dsp:nvSpPr>
      <dsp:spPr>
        <a:xfrm>
          <a:off x="90369" y="1459385"/>
          <a:ext cx="2011795" cy="1387143"/>
        </a:xfrm>
        <a:prstGeom prst="roundRect">
          <a:avLst/>
        </a:prstGeom>
        <a:solidFill>
          <a:srgbClr val="61C3DA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Attribute</a:t>
          </a:r>
          <a:endParaRPr kumimoji="1" lang="ja-JP" altLang="en-US" sz="3000" kern="1200" dirty="0"/>
        </a:p>
      </dsp:txBody>
      <dsp:txXfrm>
        <a:off x="158084" y="1527100"/>
        <a:ext cx="1876365" cy="1251713"/>
      </dsp:txXfrm>
    </dsp:sp>
    <dsp:sp modelId="{BFD775EB-41DA-3546-ABE8-2BD1EC5B2DD4}">
      <dsp:nvSpPr>
        <dsp:cNvPr id="0" name=""/>
        <dsp:cNvSpPr/>
      </dsp:nvSpPr>
      <dsp:spPr>
        <a:xfrm rot="5400000">
          <a:off x="4156085" y="1000679"/>
          <a:ext cx="1109715" cy="5217557"/>
        </a:xfrm>
        <a:prstGeom prst="round2SameRect">
          <a:avLst/>
        </a:prstGeom>
        <a:solidFill>
          <a:srgbClr val="CDECF3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Random Forest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Naïve Bayes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Logistic Regression</a:t>
          </a:r>
          <a:endParaRPr kumimoji="1" lang="ja-JP" altLang="en-US" sz="1600" kern="1200" dirty="0"/>
        </a:p>
      </dsp:txBody>
      <dsp:txXfrm rot="-5400000">
        <a:off x="2102164" y="3108772"/>
        <a:ext cx="5163385" cy="1001371"/>
      </dsp:txXfrm>
    </dsp:sp>
    <dsp:sp modelId="{E745F8B8-1AA8-8347-BE49-40D94C3099F5}">
      <dsp:nvSpPr>
        <dsp:cNvPr id="0" name=""/>
        <dsp:cNvSpPr/>
      </dsp:nvSpPr>
      <dsp:spPr>
        <a:xfrm>
          <a:off x="90369" y="2915886"/>
          <a:ext cx="2011795" cy="1387143"/>
        </a:xfrm>
        <a:prstGeom prst="roundRect">
          <a:avLst/>
        </a:prstGeom>
        <a:solidFill>
          <a:srgbClr val="61C3DA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Algorithm</a:t>
          </a:r>
          <a:endParaRPr kumimoji="1" lang="ja-JP" altLang="en-US" sz="3000" kern="1200" dirty="0"/>
        </a:p>
      </dsp:txBody>
      <dsp:txXfrm>
        <a:off x="158084" y="2983601"/>
        <a:ext cx="1876365" cy="1251713"/>
      </dsp:txXfrm>
    </dsp:sp>
    <dsp:sp modelId="{72F526C1-A072-8547-BA02-0409AA348262}">
      <dsp:nvSpPr>
        <dsp:cNvPr id="0" name=""/>
        <dsp:cNvSpPr/>
      </dsp:nvSpPr>
      <dsp:spPr>
        <a:xfrm rot="5400000">
          <a:off x="4156085" y="2457180"/>
          <a:ext cx="1109715" cy="5217557"/>
        </a:xfrm>
        <a:prstGeom prst="round2SameRect">
          <a:avLst/>
        </a:prstGeom>
        <a:solidFill>
          <a:srgbClr val="CDECF3"/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Training : Testing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 dirty="0"/>
            <a:t>Cross validation (10-Folds)</a:t>
          </a:r>
          <a:endParaRPr kumimoji="1" lang="ja-JP" altLang="en-US" sz="1600" kern="1200" dirty="0"/>
        </a:p>
      </dsp:txBody>
      <dsp:txXfrm rot="-5400000">
        <a:off x="2102164" y="4565273"/>
        <a:ext cx="5163385" cy="1001371"/>
      </dsp:txXfrm>
    </dsp:sp>
    <dsp:sp modelId="{86EC7BA2-44D1-024E-B161-027C1EEFCD92}">
      <dsp:nvSpPr>
        <dsp:cNvPr id="0" name=""/>
        <dsp:cNvSpPr/>
      </dsp:nvSpPr>
      <dsp:spPr>
        <a:xfrm>
          <a:off x="90369" y="4372387"/>
          <a:ext cx="2011795" cy="1387143"/>
        </a:xfrm>
        <a:prstGeom prst="roundRect">
          <a:avLst/>
        </a:prstGeom>
        <a:solidFill>
          <a:srgbClr val="61C3DA"/>
        </a:soli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000" kern="1200" dirty="0"/>
            <a:t>Splitting dataset</a:t>
          </a:r>
          <a:endParaRPr kumimoji="1" lang="ja-JP" altLang="en-US" sz="3000" kern="1200" dirty="0"/>
        </a:p>
      </dsp:txBody>
      <dsp:txXfrm>
        <a:off x="158084" y="4440102"/>
        <a:ext cx="1876365" cy="1251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5211" y="64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70/30</a:t>
          </a:r>
        </a:p>
      </dsp:txBody>
      <dsp:txXfrm>
        <a:off x="1628545" y="133977"/>
        <a:ext cx="643791" cy="643791"/>
      </dsp:txXfrm>
    </dsp:sp>
    <dsp:sp modelId="{3C0BFFA0-937E-490A-95B9-185CC61F9A8D}">
      <dsp:nvSpPr>
        <dsp:cNvPr id="0" name=""/>
        <dsp:cNvSpPr/>
      </dsp:nvSpPr>
      <dsp:spPr>
        <a:xfrm rot="2700000">
          <a:off x="2307821" y="78024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318421" y="816114"/>
        <a:ext cx="168890" cy="184368"/>
      </dsp:txXfrm>
    </dsp:sp>
    <dsp:sp modelId="{D8216724-748D-45F6-9D49-C839BFA08238}">
      <dsp:nvSpPr>
        <dsp:cNvPr id="0" name=""/>
        <dsp:cNvSpPr/>
      </dsp:nvSpPr>
      <dsp:spPr>
        <a:xfrm>
          <a:off x="246090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Over Sample</a:t>
          </a:r>
        </a:p>
      </dsp:txBody>
      <dsp:txXfrm>
        <a:off x="2594235" y="1099667"/>
        <a:ext cx="643791" cy="643791"/>
      </dsp:txXfrm>
    </dsp:sp>
    <dsp:sp modelId="{5BCA38F0-F24B-476F-9143-E4CD18AF880B}">
      <dsp:nvSpPr>
        <dsp:cNvPr id="0" name=""/>
        <dsp:cNvSpPr/>
      </dsp:nvSpPr>
      <dsp:spPr>
        <a:xfrm rot="8100000">
          <a:off x="2317478" y="174593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79260" y="1781804"/>
        <a:ext cx="168890" cy="184368"/>
      </dsp:txXfrm>
    </dsp:sp>
    <dsp:sp modelId="{8C84CC6A-A792-4570-A4D0-416904F3A601}">
      <dsp:nvSpPr>
        <dsp:cNvPr id="0" name=""/>
        <dsp:cNvSpPr/>
      </dsp:nvSpPr>
      <dsp:spPr>
        <a:xfrm>
          <a:off x="1495211" y="193202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Logistic Regression</a:t>
          </a:r>
        </a:p>
      </dsp:txBody>
      <dsp:txXfrm>
        <a:off x="1628545" y="2065357"/>
        <a:ext cx="643791" cy="643791"/>
      </dsp:txXfrm>
    </dsp:sp>
    <dsp:sp modelId="{D3E4DE1A-F541-4A76-8F22-968B3C73097D}">
      <dsp:nvSpPr>
        <dsp:cNvPr id="0" name=""/>
        <dsp:cNvSpPr/>
      </dsp:nvSpPr>
      <dsp:spPr>
        <a:xfrm rot="13500000">
          <a:off x="1351788" y="175559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3570" y="1842643"/>
        <a:ext cx="168890" cy="184368"/>
      </dsp:txXfrm>
    </dsp:sp>
    <dsp:sp modelId="{762850BE-F92A-4450-9375-E7F4B16A631A}">
      <dsp:nvSpPr>
        <dsp:cNvPr id="0" name=""/>
        <dsp:cNvSpPr/>
      </dsp:nvSpPr>
      <dsp:spPr>
        <a:xfrm>
          <a:off x="52952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10-Fold Cross Validation</a:t>
          </a:r>
        </a:p>
      </dsp:txBody>
      <dsp:txXfrm>
        <a:off x="662855" y="1099667"/>
        <a:ext cx="643791" cy="643791"/>
      </dsp:txXfrm>
    </dsp:sp>
    <dsp:sp modelId="{3629EA5B-7518-473C-9CFE-00D07C56AC38}">
      <dsp:nvSpPr>
        <dsp:cNvPr id="0" name=""/>
        <dsp:cNvSpPr/>
      </dsp:nvSpPr>
      <dsp:spPr>
        <a:xfrm rot="18900000">
          <a:off x="1342131" y="78990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2731" y="876953"/>
        <a:ext cx="168890" cy="1843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7069" y="742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70/30</a:t>
          </a:r>
        </a:p>
      </dsp:txBody>
      <dsp:txXfrm>
        <a:off x="1630386" y="134059"/>
        <a:ext cx="643714" cy="643714"/>
      </dsp:txXfrm>
    </dsp:sp>
    <dsp:sp modelId="{3C0BFFA0-937E-490A-95B9-185CC61F9A8D}">
      <dsp:nvSpPr>
        <dsp:cNvPr id="0" name=""/>
        <dsp:cNvSpPr/>
      </dsp:nvSpPr>
      <dsp:spPr>
        <a:xfrm rot="2700000">
          <a:off x="2309588" y="780289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320189" y="816143"/>
        <a:ext cx="168909" cy="184346"/>
      </dsp:txXfrm>
    </dsp:sp>
    <dsp:sp modelId="{D8216724-748D-45F6-9D49-C839BFA08238}">
      <dsp:nvSpPr>
        <dsp:cNvPr id="0" name=""/>
        <dsp:cNvSpPr/>
      </dsp:nvSpPr>
      <dsp:spPr>
        <a:xfrm>
          <a:off x="2462716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Under Sample</a:t>
          </a:r>
        </a:p>
      </dsp:txBody>
      <dsp:txXfrm>
        <a:off x="2596033" y="1099705"/>
        <a:ext cx="643714" cy="643714"/>
      </dsp:txXfrm>
    </dsp:sp>
    <dsp:sp modelId="{5BCA38F0-F24B-476F-9143-E4CD18AF880B}">
      <dsp:nvSpPr>
        <dsp:cNvPr id="0" name=""/>
        <dsp:cNvSpPr/>
      </dsp:nvSpPr>
      <dsp:spPr>
        <a:xfrm rot="8100000">
          <a:off x="2319246" y="1745936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81035" y="1781790"/>
        <a:ext cx="168909" cy="184346"/>
      </dsp:txXfrm>
    </dsp:sp>
    <dsp:sp modelId="{8C84CC6A-A792-4570-A4D0-416904F3A601}">
      <dsp:nvSpPr>
        <dsp:cNvPr id="0" name=""/>
        <dsp:cNvSpPr/>
      </dsp:nvSpPr>
      <dsp:spPr>
        <a:xfrm>
          <a:off x="1497069" y="1932035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Logistic Regression</a:t>
          </a:r>
        </a:p>
      </dsp:txBody>
      <dsp:txXfrm>
        <a:off x="1630386" y="2065352"/>
        <a:ext cx="643714" cy="643714"/>
      </dsp:txXfrm>
    </dsp:sp>
    <dsp:sp modelId="{D3E4DE1A-F541-4A76-8F22-968B3C73097D}">
      <dsp:nvSpPr>
        <dsp:cNvPr id="0" name=""/>
        <dsp:cNvSpPr/>
      </dsp:nvSpPr>
      <dsp:spPr>
        <a:xfrm rot="13500000">
          <a:off x="1353599" y="1755594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5388" y="1842636"/>
        <a:ext cx="168909" cy="184346"/>
      </dsp:txXfrm>
    </dsp:sp>
    <dsp:sp modelId="{762850BE-F92A-4450-9375-E7F4B16A631A}">
      <dsp:nvSpPr>
        <dsp:cNvPr id="0" name=""/>
        <dsp:cNvSpPr/>
      </dsp:nvSpPr>
      <dsp:spPr>
        <a:xfrm>
          <a:off x="531423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10-Fold Cross Validation</a:t>
          </a:r>
        </a:p>
      </dsp:txBody>
      <dsp:txXfrm>
        <a:off x="664740" y="1099705"/>
        <a:ext cx="643714" cy="643714"/>
      </dsp:txXfrm>
    </dsp:sp>
    <dsp:sp modelId="{3629EA5B-7518-473C-9CFE-00D07C56AC38}">
      <dsp:nvSpPr>
        <dsp:cNvPr id="0" name=""/>
        <dsp:cNvSpPr/>
      </dsp:nvSpPr>
      <dsp:spPr>
        <a:xfrm rot="18900000">
          <a:off x="1343941" y="789947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4542" y="876989"/>
        <a:ext cx="168909" cy="184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7069" y="741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Split 70/30</a:t>
          </a:r>
        </a:p>
      </dsp:txBody>
      <dsp:txXfrm>
        <a:off x="1630386" y="134058"/>
        <a:ext cx="643714" cy="643714"/>
      </dsp:txXfrm>
    </dsp:sp>
    <dsp:sp modelId="{3C0BFFA0-937E-490A-95B9-185CC61F9A8D}">
      <dsp:nvSpPr>
        <dsp:cNvPr id="0" name=""/>
        <dsp:cNvSpPr/>
      </dsp:nvSpPr>
      <dsp:spPr>
        <a:xfrm rot="2700000">
          <a:off x="2309588" y="780288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320189" y="816142"/>
        <a:ext cx="168909" cy="184346"/>
      </dsp:txXfrm>
    </dsp:sp>
    <dsp:sp modelId="{D8216724-748D-45F6-9D49-C839BFA08238}">
      <dsp:nvSpPr>
        <dsp:cNvPr id="0" name=""/>
        <dsp:cNvSpPr/>
      </dsp:nvSpPr>
      <dsp:spPr>
        <a:xfrm>
          <a:off x="2462716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SMOTE</a:t>
          </a:r>
        </a:p>
      </dsp:txBody>
      <dsp:txXfrm>
        <a:off x="2596033" y="1099705"/>
        <a:ext cx="643714" cy="643714"/>
      </dsp:txXfrm>
    </dsp:sp>
    <dsp:sp modelId="{5BCA38F0-F24B-476F-9143-E4CD18AF880B}">
      <dsp:nvSpPr>
        <dsp:cNvPr id="0" name=""/>
        <dsp:cNvSpPr/>
      </dsp:nvSpPr>
      <dsp:spPr>
        <a:xfrm rot="8100000">
          <a:off x="2319246" y="1745935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381035" y="1781789"/>
        <a:ext cx="168909" cy="184346"/>
      </dsp:txXfrm>
    </dsp:sp>
    <dsp:sp modelId="{8C84CC6A-A792-4570-A4D0-416904F3A601}">
      <dsp:nvSpPr>
        <dsp:cNvPr id="0" name=""/>
        <dsp:cNvSpPr/>
      </dsp:nvSpPr>
      <dsp:spPr>
        <a:xfrm>
          <a:off x="1497069" y="1932034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Logistic Regression</a:t>
          </a:r>
        </a:p>
      </dsp:txBody>
      <dsp:txXfrm>
        <a:off x="1630386" y="2065351"/>
        <a:ext cx="643714" cy="643714"/>
      </dsp:txXfrm>
    </dsp:sp>
    <dsp:sp modelId="{D3E4DE1A-F541-4A76-8F22-968B3C73097D}">
      <dsp:nvSpPr>
        <dsp:cNvPr id="0" name=""/>
        <dsp:cNvSpPr/>
      </dsp:nvSpPr>
      <dsp:spPr>
        <a:xfrm rot="13500000">
          <a:off x="1353599" y="1755593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415388" y="1842635"/>
        <a:ext cx="168909" cy="184346"/>
      </dsp:txXfrm>
    </dsp:sp>
    <dsp:sp modelId="{762850BE-F92A-4450-9375-E7F4B16A631A}">
      <dsp:nvSpPr>
        <dsp:cNvPr id="0" name=""/>
        <dsp:cNvSpPr/>
      </dsp:nvSpPr>
      <dsp:spPr>
        <a:xfrm>
          <a:off x="531423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10-Fold Cross Validation</a:t>
          </a:r>
        </a:p>
      </dsp:txBody>
      <dsp:txXfrm>
        <a:off x="664740" y="1099705"/>
        <a:ext cx="643714" cy="643714"/>
      </dsp:txXfrm>
    </dsp:sp>
    <dsp:sp modelId="{3629EA5B-7518-473C-9CFE-00D07C56AC38}">
      <dsp:nvSpPr>
        <dsp:cNvPr id="0" name=""/>
        <dsp:cNvSpPr/>
      </dsp:nvSpPr>
      <dsp:spPr>
        <a:xfrm rot="18900000">
          <a:off x="1343941" y="789946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54542" y="876988"/>
        <a:ext cx="168909" cy="1843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5211" y="64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70/30</a:t>
          </a:r>
        </a:p>
      </dsp:txBody>
      <dsp:txXfrm>
        <a:off x="1628545" y="133977"/>
        <a:ext cx="643791" cy="643791"/>
      </dsp:txXfrm>
    </dsp:sp>
    <dsp:sp modelId="{3C0BFFA0-937E-490A-95B9-185CC61F9A8D}">
      <dsp:nvSpPr>
        <dsp:cNvPr id="0" name=""/>
        <dsp:cNvSpPr/>
      </dsp:nvSpPr>
      <dsp:spPr>
        <a:xfrm rot="2700000">
          <a:off x="2307821" y="78024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18421" y="816114"/>
        <a:ext cx="168890" cy="184368"/>
      </dsp:txXfrm>
    </dsp:sp>
    <dsp:sp modelId="{D8216724-748D-45F6-9D49-C839BFA08238}">
      <dsp:nvSpPr>
        <dsp:cNvPr id="0" name=""/>
        <dsp:cNvSpPr/>
      </dsp:nvSpPr>
      <dsp:spPr>
        <a:xfrm>
          <a:off x="246090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Over Sample</a:t>
          </a:r>
        </a:p>
      </dsp:txBody>
      <dsp:txXfrm>
        <a:off x="2594235" y="1099667"/>
        <a:ext cx="643791" cy="643791"/>
      </dsp:txXfrm>
    </dsp:sp>
    <dsp:sp modelId="{5BCA38F0-F24B-476F-9143-E4CD18AF880B}">
      <dsp:nvSpPr>
        <dsp:cNvPr id="0" name=""/>
        <dsp:cNvSpPr/>
      </dsp:nvSpPr>
      <dsp:spPr>
        <a:xfrm rot="8100000">
          <a:off x="2317478" y="1745939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79260" y="1781804"/>
        <a:ext cx="168890" cy="184368"/>
      </dsp:txXfrm>
    </dsp:sp>
    <dsp:sp modelId="{8C84CC6A-A792-4570-A4D0-416904F3A601}">
      <dsp:nvSpPr>
        <dsp:cNvPr id="0" name=""/>
        <dsp:cNvSpPr/>
      </dsp:nvSpPr>
      <dsp:spPr>
        <a:xfrm>
          <a:off x="1495211" y="193202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1628545" y="2065357"/>
        <a:ext cx="643791" cy="643791"/>
      </dsp:txXfrm>
    </dsp:sp>
    <dsp:sp modelId="{D3E4DE1A-F541-4A76-8F22-968B3C73097D}">
      <dsp:nvSpPr>
        <dsp:cNvPr id="0" name=""/>
        <dsp:cNvSpPr/>
      </dsp:nvSpPr>
      <dsp:spPr>
        <a:xfrm rot="13500000">
          <a:off x="1351788" y="175559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13570" y="1842643"/>
        <a:ext cx="168890" cy="184368"/>
      </dsp:txXfrm>
    </dsp:sp>
    <dsp:sp modelId="{762850BE-F92A-4450-9375-E7F4B16A631A}">
      <dsp:nvSpPr>
        <dsp:cNvPr id="0" name=""/>
        <dsp:cNvSpPr/>
      </dsp:nvSpPr>
      <dsp:spPr>
        <a:xfrm>
          <a:off x="529521" y="966333"/>
          <a:ext cx="910459" cy="910459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10-Fold Cross Validation</a:t>
          </a:r>
        </a:p>
      </dsp:txBody>
      <dsp:txXfrm>
        <a:off x="662855" y="1099667"/>
        <a:ext cx="643791" cy="643791"/>
      </dsp:txXfrm>
    </dsp:sp>
    <dsp:sp modelId="{3629EA5B-7518-473C-9CFE-00D07C56AC38}">
      <dsp:nvSpPr>
        <dsp:cNvPr id="0" name=""/>
        <dsp:cNvSpPr/>
      </dsp:nvSpPr>
      <dsp:spPr>
        <a:xfrm rot="18900000">
          <a:off x="1342131" y="789906"/>
          <a:ext cx="241272" cy="307280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2731" y="876953"/>
        <a:ext cx="168890" cy="1843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D5DE6-8852-4A63-81A8-8B6E11F52FD2}">
      <dsp:nvSpPr>
        <dsp:cNvPr id="0" name=""/>
        <dsp:cNvSpPr/>
      </dsp:nvSpPr>
      <dsp:spPr>
        <a:xfrm>
          <a:off x="1497069" y="742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70/30</a:t>
          </a:r>
        </a:p>
      </dsp:txBody>
      <dsp:txXfrm>
        <a:off x="1630386" y="134059"/>
        <a:ext cx="643714" cy="643714"/>
      </dsp:txXfrm>
    </dsp:sp>
    <dsp:sp modelId="{3C0BFFA0-937E-490A-95B9-185CC61F9A8D}">
      <dsp:nvSpPr>
        <dsp:cNvPr id="0" name=""/>
        <dsp:cNvSpPr/>
      </dsp:nvSpPr>
      <dsp:spPr>
        <a:xfrm rot="2700000">
          <a:off x="2309588" y="780289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20189" y="816143"/>
        <a:ext cx="168909" cy="184346"/>
      </dsp:txXfrm>
    </dsp:sp>
    <dsp:sp modelId="{D8216724-748D-45F6-9D49-C839BFA08238}">
      <dsp:nvSpPr>
        <dsp:cNvPr id="0" name=""/>
        <dsp:cNvSpPr/>
      </dsp:nvSpPr>
      <dsp:spPr>
        <a:xfrm>
          <a:off x="2462716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 Sample</a:t>
          </a:r>
        </a:p>
      </dsp:txBody>
      <dsp:txXfrm>
        <a:off x="2596033" y="1099705"/>
        <a:ext cx="643714" cy="643714"/>
      </dsp:txXfrm>
    </dsp:sp>
    <dsp:sp modelId="{5BCA38F0-F24B-476F-9143-E4CD18AF880B}">
      <dsp:nvSpPr>
        <dsp:cNvPr id="0" name=""/>
        <dsp:cNvSpPr/>
      </dsp:nvSpPr>
      <dsp:spPr>
        <a:xfrm rot="8100000">
          <a:off x="2319246" y="1745936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81035" y="1781790"/>
        <a:ext cx="168909" cy="184346"/>
      </dsp:txXfrm>
    </dsp:sp>
    <dsp:sp modelId="{8C84CC6A-A792-4570-A4D0-416904F3A601}">
      <dsp:nvSpPr>
        <dsp:cNvPr id="0" name=""/>
        <dsp:cNvSpPr/>
      </dsp:nvSpPr>
      <dsp:spPr>
        <a:xfrm>
          <a:off x="1497069" y="1932035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 Forest</a:t>
          </a:r>
        </a:p>
      </dsp:txBody>
      <dsp:txXfrm>
        <a:off x="1630386" y="2065352"/>
        <a:ext cx="643714" cy="643714"/>
      </dsp:txXfrm>
    </dsp:sp>
    <dsp:sp modelId="{D3E4DE1A-F541-4A76-8F22-968B3C73097D}">
      <dsp:nvSpPr>
        <dsp:cNvPr id="0" name=""/>
        <dsp:cNvSpPr/>
      </dsp:nvSpPr>
      <dsp:spPr>
        <a:xfrm rot="13500000">
          <a:off x="1353599" y="1755594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415388" y="1842636"/>
        <a:ext cx="168909" cy="184346"/>
      </dsp:txXfrm>
    </dsp:sp>
    <dsp:sp modelId="{762850BE-F92A-4450-9375-E7F4B16A631A}">
      <dsp:nvSpPr>
        <dsp:cNvPr id="0" name=""/>
        <dsp:cNvSpPr/>
      </dsp:nvSpPr>
      <dsp:spPr>
        <a:xfrm>
          <a:off x="531423" y="966388"/>
          <a:ext cx="910348" cy="910348"/>
        </a:xfrm>
        <a:prstGeom prst="ellipse">
          <a:avLst/>
        </a:prstGeom>
        <a:solidFill>
          <a:srgbClr val="61C3D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10-Fold Cross Validation</a:t>
          </a:r>
        </a:p>
      </dsp:txBody>
      <dsp:txXfrm>
        <a:off x="664740" y="1099705"/>
        <a:ext cx="643714" cy="643714"/>
      </dsp:txXfrm>
    </dsp:sp>
    <dsp:sp modelId="{3629EA5B-7518-473C-9CFE-00D07C56AC38}">
      <dsp:nvSpPr>
        <dsp:cNvPr id="0" name=""/>
        <dsp:cNvSpPr/>
      </dsp:nvSpPr>
      <dsp:spPr>
        <a:xfrm rot="18900000">
          <a:off x="1343941" y="789947"/>
          <a:ext cx="241299" cy="307242"/>
        </a:xfrm>
        <a:prstGeom prst="rightArrow">
          <a:avLst>
            <a:gd name="adj1" fmla="val 60000"/>
            <a:gd name="adj2" fmla="val 50000"/>
          </a:avLst>
        </a:prstGeom>
        <a:solidFill>
          <a:srgbClr val="CDECF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4542" y="876989"/>
        <a:ext cx="168909" cy="184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FF6D-64D1-43A3-A282-B7546ED80BC6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9F4C-BC45-4524-A8C5-C39815D4C1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35B6-16DE-470D-874D-06446B5FE7C1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0416F-01A1-4FE7-950D-F948D1432F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3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5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2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53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62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3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7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6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8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6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0416F-01A1-4FE7-950D-F948D1432F7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1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chart" Target="../charts/chart1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18" Type="http://schemas.openxmlformats.org/officeDocument/2006/relationships/chart" Target="../charts/chart2.xml"/><Relationship Id="rId3" Type="http://schemas.openxmlformats.org/officeDocument/2006/relationships/diagramData" Target="../diagrams/data8.xml"/><Relationship Id="rId21" Type="http://schemas.openxmlformats.org/officeDocument/2006/relationships/diagramQuickStyle" Target="../diagrams/quickStyle11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6" Type="http://schemas.openxmlformats.org/officeDocument/2006/relationships/diagramColors" Target="../diagrams/colors10.xml"/><Relationship Id="rId20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23" Type="http://schemas.microsoft.com/office/2007/relationships/diagramDrawing" Target="../diagrams/drawing11.xml"/><Relationship Id="rId10" Type="http://schemas.openxmlformats.org/officeDocument/2006/relationships/diagramQuickStyle" Target="../diagrams/quickStyle9.xml"/><Relationship Id="rId19" Type="http://schemas.openxmlformats.org/officeDocument/2006/relationships/diagramData" Target="../diagrams/data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Relationship Id="rId22" Type="http://schemas.openxmlformats.org/officeDocument/2006/relationships/diagramColors" Target="../diagrams/colors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18" Type="http://schemas.openxmlformats.org/officeDocument/2006/relationships/chart" Target="../charts/chart3.xml"/><Relationship Id="rId3" Type="http://schemas.openxmlformats.org/officeDocument/2006/relationships/diagramData" Target="../diagrams/data12.xml"/><Relationship Id="rId21" Type="http://schemas.openxmlformats.org/officeDocument/2006/relationships/diagramQuickStyle" Target="../diagrams/quickStyle15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14.xml"/><Relationship Id="rId20" Type="http://schemas.openxmlformats.org/officeDocument/2006/relationships/diagramLayout" Target="../diagrams/layout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23" Type="http://schemas.microsoft.com/office/2007/relationships/diagramDrawing" Target="../diagrams/drawing15.xml"/><Relationship Id="rId10" Type="http://schemas.openxmlformats.org/officeDocument/2006/relationships/diagramQuickStyle" Target="../diagrams/quickStyle13.xml"/><Relationship Id="rId19" Type="http://schemas.openxmlformats.org/officeDocument/2006/relationships/diagramData" Target="../diagrams/data15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Relationship Id="rId22" Type="http://schemas.openxmlformats.org/officeDocument/2006/relationships/diagramColors" Target="../diagrams/colors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18" y="309588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Disease Recurrence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18" y="2117934"/>
            <a:ext cx="4486656" cy="527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Abdelrehim Sabri (500998232)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081300-9530-42D5-A031-1E6BE924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92" y="0"/>
            <a:ext cx="7490909" cy="6858000"/>
          </a:xfrm>
          <a:prstGeom prst="rect">
            <a:avLst/>
          </a:prstGeom>
          <a:solidFill>
            <a:srgbClr val="61C3DA"/>
          </a:solidFill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57" y="226155"/>
            <a:ext cx="11520048" cy="831125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Under-sample / over-sample / SMOTE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BD029-29FA-44D2-B93F-ED608F94674C}"/>
              </a:ext>
            </a:extLst>
          </p:cNvPr>
          <p:cNvSpPr/>
          <p:nvPr/>
        </p:nvSpPr>
        <p:spPr>
          <a:xfrm>
            <a:off x="359547" y="5031014"/>
            <a:ext cx="11378926" cy="8311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ts val="12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400" dirty="0">
                <a:latin typeface="Arial"/>
                <a:ea typeface="Times New Roman" panose="02020603050405020304" pitchFamily="18" charset="0"/>
                <a:cs typeface="Times New Roman"/>
              </a:rPr>
              <a:t>Mitigates the problem of overfitting caused by random oversampling</a:t>
            </a:r>
            <a:endParaRPr lang="en-CA" sz="1400" dirty="0">
              <a:latin typeface="Arial"/>
              <a:ea typeface="Calibri" panose="020F0502020204030204" pitchFamily="34" charset="0"/>
              <a:cs typeface="Times New Roman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400" dirty="0">
                <a:latin typeface="Arial"/>
                <a:ea typeface="Times New Roman" panose="02020603050405020304" pitchFamily="18" charset="0"/>
                <a:cs typeface="Times New Roman"/>
              </a:rPr>
              <a:t>No loss of useful information</a:t>
            </a:r>
            <a:endParaRPr lang="en-CA" sz="1400" dirty="0">
              <a:effectLst/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63C157-968D-4092-86A4-188870BC0B85}"/>
              </a:ext>
            </a:extLst>
          </p:cNvPr>
          <p:cNvSpPr/>
          <p:nvPr/>
        </p:nvSpPr>
        <p:spPr>
          <a:xfrm>
            <a:off x="359547" y="5913040"/>
            <a:ext cx="11284905" cy="8377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ts val="12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400" dirty="0">
                <a:latin typeface="Arial"/>
                <a:ea typeface="Times New Roman" panose="02020603050405020304" pitchFamily="18" charset="0"/>
                <a:cs typeface="Times New Roman"/>
              </a:rPr>
              <a:t>SMOTE does not take into consideration neighboring examples from other classes</a:t>
            </a:r>
            <a:endParaRPr lang="en-CA" sz="1400" dirty="0">
              <a:latin typeface="Arial"/>
              <a:ea typeface="Calibri" panose="020F0502020204030204" pitchFamily="34" charset="0"/>
              <a:cs typeface="Times New Roman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400" dirty="0">
                <a:latin typeface="Arial"/>
                <a:ea typeface="Times New Roman" panose="02020603050405020304" pitchFamily="18" charset="0"/>
                <a:cs typeface="Times New Roman"/>
              </a:rPr>
              <a:t>SMOTE is not very effective for high dimensional data</a:t>
            </a:r>
            <a:endParaRPr lang="en-CA" sz="1400" dirty="0">
              <a:effectLst/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BB338-5FC5-4F17-A720-BC7A791125ED}"/>
              </a:ext>
            </a:extLst>
          </p:cNvPr>
          <p:cNvSpPr/>
          <p:nvPr/>
        </p:nvSpPr>
        <p:spPr>
          <a:xfrm>
            <a:off x="514356" y="4709178"/>
            <a:ext cx="11232995" cy="293144"/>
          </a:xfrm>
          <a:prstGeom prst="rect">
            <a:avLst/>
          </a:prstGeom>
          <a:solidFill>
            <a:srgbClr val="61C3DA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SMOTE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68C79-471B-491E-A508-2581EF1E040B}"/>
              </a:ext>
            </a:extLst>
          </p:cNvPr>
          <p:cNvSpPr/>
          <p:nvPr/>
        </p:nvSpPr>
        <p:spPr>
          <a:xfrm>
            <a:off x="368425" y="1609669"/>
            <a:ext cx="11378926" cy="5307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ts val="12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Arial"/>
                <a:ea typeface="Times New Roman" panose="02020603050405020304" pitchFamily="18" charset="0"/>
                <a:cs typeface="Times New Roman"/>
              </a:rPr>
              <a:t>Improve run time and storage problems by reducing the number of training data samples when the training data set is huge </a:t>
            </a:r>
            <a:endParaRPr lang="en-CA" sz="1400" dirty="0"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11B17B-BB6E-4497-A5CC-C587E5DA01B7}"/>
              </a:ext>
            </a:extLst>
          </p:cNvPr>
          <p:cNvSpPr/>
          <p:nvPr/>
        </p:nvSpPr>
        <p:spPr>
          <a:xfrm>
            <a:off x="359547" y="2198013"/>
            <a:ext cx="11387804" cy="8128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ts val="12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Arial"/>
                <a:ea typeface="Times New Roman" panose="02020603050405020304" pitchFamily="18" charset="0"/>
                <a:cs typeface="Times New Roman"/>
              </a:rPr>
              <a:t>It can discard potentially useful information which could be important for building rule classifiers </a:t>
            </a:r>
            <a:endParaRPr lang="en-CA" sz="1400" dirty="0">
              <a:latin typeface="Arial"/>
              <a:ea typeface="Calibri" panose="020F0502020204030204" pitchFamily="34" charset="0"/>
              <a:cs typeface="Times New Roman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Arial"/>
                <a:ea typeface="Times New Roman" panose="02020603050405020304" pitchFamily="18" charset="0"/>
                <a:cs typeface="Times New Roman"/>
              </a:rPr>
              <a:t>The sample chosen by random under sampling may be a biased sample</a:t>
            </a:r>
            <a:endParaRPr lang="en-CA" sz="1400" dirty="0">
              <a:effectLst/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B0D956-D884-4327-96C6-7E27C7A15C19}"/>
              </a:ext>
            </a:extLst>
          </p:cNvPr>
          <p:cNvSpPr/>
          <p:nvPr/>
        </p:nvSpPr>
        <p:spPr>
          <a:xfrm>
            <a:off x="411457" y="1255559"/>
            <a:ext cx="11335894" cy="328108"/>
          </a:xfrm>
          <a:prstGeom prst="rect">
            <a:avLst/>
          </a:prstGeom>
          <a:solidFill>
            <a:srgbClr val="61C3DA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Under-Sample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9E9D3-E63F-47A9-96FB-3FF0BF50472E}"/>
              </a:ext>
            </a:extLst>
          </p:cNvPr>
          <p:cNvSpPr/>
          <p:nvPr/>
        </p:nvSpPr>
        <p:spPr>
          <a:xfrm>
            <a:off x="380972" y="3364962"/>
            <a:ext cx="11378926" cy="8128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ts val="12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Arial"/>
                <a:ea typeface="Times New Roman" panose="02020603050405020304" pitchFamily="18" charset="0"/>
                <a:cs typeface="Times New Roman"/>
              </a:rPr>
              <a:t>No information loss</a:t>
            </a: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Arial"/>
                <a:ea typeface="Calibri" panose="020F0502020204030204" pitchFamily="34" charset="0"/>
                <a:cs typeface="Times New Roman"/>
              </a:rPr>
              <a:t>Outperforms under sampling</a:t>
            </a:r>
            <a:endParaRPr lang="en-CA" sz="1400" dirty="0"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8E79-A05D-4E95-A233-3D7822CC44B4}"/>
              </a:ext>
            </a:extLst>
          </p:cNvPr>
          <p:cNvSpPr/>
          <p:nvPr/>
        </p:nvSpPr>
        <p:spPr>
          <a:xfrm>
            <a:off x="372094" y="4146950"/>
            <a:ext cx="11387804" cy="53072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lnSpc>
                <a:spcPts val="12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2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Arial"/>
                <a:ea typeface="Times New Roman" panose="02020603050405020304" pitchFamily="18" charset="0"/>
                <a:cs typeface="Times New Roman"/>
              </a:rPr>
              <a:t>It increases the likelihood of overfitting since it replicates the minority class events</a:t>
            </a:r>
            <a:endParaRPr lang="en-CA" sz="1400" dirty="0">
              <a:effectLst/>
              <a:latin typeface="Arial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BBFE6F-F4F9-4E50-AE87-E2991B8D9CA4}"/>
              </a:ext>
            </a:extLst>
          </p:cNvPr>
          <p:cNvSpPr/>
          <p:nvPr/>
        </p:nvSpPr>
        <p:spPr>
          <a:xfrm>
            <a:off x="424004" y="3021610"/>
            <a:ext cx="11335894" cy="328108"/>
          </a:xfrm>
          <a:prstGeom prst="rect">
            <a:avLst/>
          </a:prstGeom>
          <a:solidFill>
            <a:srgbClr val="61C3DA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Over-Sample</a:t>
            </a:r>
          </a:p>
        </p:txBody>
      </p:sp>
    </p:spTree>
    <p:extLst>
      <p:ext uri="{BB962C8B-B14F-4D97-AF65-F5344CB8AC3E}">
        <p14:creationId xmlns:p14="http://schemas.microsoft.com/office/powerpoint/2010/main" val="24552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2D5D-097C-4466-A5E3-23D1D553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206275-5F23-4FE5-9FA7-873A3550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57" y="226155"/>
            <a:ext cx="11520048" cy="831125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Under-sample / over-sample / SMOTE Results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CA298-293D-44CD-A8EE-EEDB56C8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36" y="1280159"/>
            <a:ext cx="9354055" cy="54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533" y="505783"/>
            <a:ext cx="7325956" cy="69765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Selected Attributes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31CB87-ED76-4839-A6A0-17CBFAD07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81874"/>
              </p:ext>
            </p:extLst>
          </p:nvPr>
        </p:nvGraphicFramePr>
        <p:xfrm>
          <a:off x="2015232" y="1845410"/>
          <a:ext cx="8202967" cy="3809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2437">
                  <a:extLst>
                    <a:ext uri="{9D8B030D-6E8A-4147-A177-3AD203B41FA5}">
                      <a16:colId xmlns:a16="http://schemas.microsoft.com/office/drawing/2014/main" val="660318128"/>
                    </a:ext>
                  </a:extLst>
                </a:gridCol>
                <a:gridCol w="747738">
                  <a:extLst>
                    <a:ext uri="{9D8B030D-6E8A-4147-A177-3AD203B41FA5}">
                      <a16:colId xmlns:a16="http://schemas.microsoft.com/office/drawing/2014/main" val="1286754263"/>
                    </a:ext>
                  </a:extLst>
                </a:gridCol>
                <a:gridCol w="1073119">
                  <a:extLst>
                    <a:ext uri="{9D8B030D-6E8A-4147-A177-3AD203B41FA5}">
                      <a16:colId xmlns:a16="http://schemas.microsoft.com/office/drawing/2014/main" val="676426922"/>
                    </a:ext>
                  </a:extLst>
                </a:gridCol>
                <a:gridCol w="2462354">
                  <a:extLst>
                    <a:ext uri="{9D8B030D-6E8A-4147-A177-3AD203B41FA5}">
                      <a16:colId xmlns:a16="http://schemas.microsoft.com/office/drawing/2014/main" val="1741038594"/>
                    </a:ext>
                  </a:extLst>
                </a:gridCol>
                <a:gridCol w="737319">
                  <a:extLst>
                    <a:ext uri="{9D8B030D-6E8A-4147-A177-3AD203B41FA5}">
                      <a16:colId xmlns:a16="http://schemas.microsoft.com/office/drawing/2014/main" val="3566415046"/>
                    </a:ext>
                  </a:extLst>
                </a:gridCol>
              </a:tblGrid>
              <a:tr h="311863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dirty="0">
                          <a:effectLst/>
                        </a:rPr>
                        <a:t>Selected Attributes</a:t>
                      </a:r>
                      <a:endParaRPr lang="en-CA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dirty="0">
                          <a:effectLst/>
                        </a:rPr>
                        <a:t>Ranks</a:t>
                      </a:r>
                      <a:endParaRPr lang="en-CA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dirty="0">
                          <a:effectLst/>
                        </a:rPr>
                        <a:t>p-value</a:t>
                      </a:r>
                      <a:endParaRPr lang="en-CA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dirty="0">
                          <a:effectLst/>
                        </a:rPr>
                        <a:t>Pearson Chi-square Value</a:t>
                      </a:r>
                      <a:endParaRPr lang="en-CA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1" dirty="0">
                          <a:effectLst/>
                        </a:rPr>
                        <a:t>df</a:t>
                      </a:r>
                      <a:endParaRPr lang="en-CA" sz="14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729151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1612.5000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3378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commute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2853.5000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5611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employmnet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3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37.4110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775860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zipcode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4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48.1410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87822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ancestry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5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17.2010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298461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marital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6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8.6472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990313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7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12.3620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49348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8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17.8620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51859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8.9663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728071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10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2.1493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95899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education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1.2066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12263"/>
                  </a:ext>
                </a:extLst>
              </a:tr>
              <a:tr h="237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12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defTabSz="914400" rtl="0" eaLnBrk="1" fontAlgn="b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45476"/>
                  </a:ext>
                </a:extLst>
              </a:tr>
              <a:tr h="648850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effectLst/>
                        </a:rPr>
                        <a:t>** Pearson Chi-Square Value is significant at the 1% level</a:t>
                      </a:r>
                    </a:p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* Pearson Chi-Square Value is significant at the 5% level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9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1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Predictive Analysis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コンテンツ プレースホルダー 7">
            <a:extLst>
              <a:ext uri="{FF2B5EF4-FFF2-40B4-BE49-F238E27FC236}">
                <a16:creationId xmlns:a16="http://schemas.microsoft.com/office/drawing/2014/main" id="{DCC3F00E-7871-4577-9A27-B1CA5779A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27236"/>
              </p:ext>
            </p:extLst>
          </p:nvPr>
        </p:nvGraphicFramePr>
        <p:xfrm>
          <a:off x="4727276" y="406879"/>
          <a:ext cx="7410091" cy="576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7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1" y="138964"/>
            <a:ext cx="8958648" cy="859412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Outline of Predictive Analysis </a:t>
            </a:r>
            <a:r>
              <a:rPr lang="en-US" sz="1600" b="1" dirty="0">
                <a:solidFill>
                  <a:srgbClr val="61C3DA"/>
                </a:solidFill>
                <a:ea typeface="+mj-lt"/>
                <a:cs typeface="+mj-lt"/>
              </a:rPr>
              <a:t>logistic regression</a:t>
            </a:r>
            <a:br>
              <a:rPr lang="en-US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1600" b="1" dirty="0">
                <a:solidFill>
                  <a:srgbClr val="61C3DA"/>
                </a:solidFill>
                <a:ea typeface="+mj-lt"/>
                <a:cs typeface="+mj-lt"/>
              </a:rPr>
              <a:t>Alzheimer / hypertension / skin cancer</a:t>
            </a:r>
            <a:endParaRPr lang="en-US" sz="1600" b="1" dirty="0">
              <a:solidFill>
                <a:srgbClr val="61C3DA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9757687-3D3E-469F-9D88-9D59A34E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627780"/>
              </p:ext>
            </p:extLst>
          </p:nvPr>
        </p:nvGraphicFramePr>
        <p:xfrm>
          <a:off x="275698" y="1148094"/>
          <a:ext cx="3900883" cy="284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51B3257-2B13-4C0E-8152-E6EE2EBAA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598415"/>
              </p:ext>
            </p:extLst>
          </p:nvPr>
        </p:nvGraphicFramePr>
        <p:xfrm>
          <a:off x="4198082" y="1148095"/>
          <a:ext cx="3904488" cy="2843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EC76BA-EDDC-4CEC-9610-190CB37A8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454257"/>
              </p:ext>
            </p:extLst>
          </p:nvPr>
        </p:nvGraphicFramePr>
        <p:xfrm>
          <a:off x="8129839" y="1148094"/>
          <a:ext cx="3904488" cy="284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FC42B1-2675-4BBE-9496-B22A158CD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22518"/>
              </p:ext>
            </p:extLst>
          </p:nvPr>
        </p:nvGraphicFramePr>
        <p:xfrm>
          <a:off x="637673" y="4127002"/>
          <a:ext cx="10916654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961764A7-317E-4E6C-87F6-690956849881}"/>
              </a:ext>
            </a:extLst>
          </p:cNvPr>
          <p:cNvSpPr/>
          <p:nvPr/>
        </p:nvSpPr>
        <p:spPr>
          <a:xfrm>
            <a:off x="3009654" y="1250109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45C4DDA3-318E-409C-B206-6B18E81EEF49}"/>
              </a:ext>
            </a:extLst>
          </p:cNvPr>
          <p:cNvSpPr/>
          <p:nvPr/>
        </p:nvSpPr>
        <p:spPr>
          <a:xfrm rot="10800000">
            <a:off x="615964" y="1237129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59581-7607-4662-A34A-588D7C0313D0}"/>
              </a:ext>
            </a:extLst>
          </p:cNvPr>
          <p:cNvSpPr txBox="1"/>
          <p:nvPr/>
        </p:nvSpPr>
        <p:spPr>
          <a:xfrm rot="19172705">
            <a:off x="113423" y="141343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2257A-970F-461C-AEFA-B36B6568FA59}"/>
              </a:ext>
            </a:extLst>
          </p:cNvPr>
          <p:cNvSpPr txBox="1"/>
          <p:nvPr/>
        </p:nvSpPr>
        <p:spPr>
          <a:xfrm rot="8013330">
            <a:off x="3140615" y="315745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A68FCEC9-59D3-49B0-947B-5336A8B1148C}"/>
              </a:ext>
            </a:extLst>
          </p:cNvPr>
          <p:cNvSpPr/>
          <p:nvPr/>
        </p:nvSpPr>
        <p:spPr>
          <a:xfrm>
            <a:off x="6884199" y="1305687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4C73DB-367E-484D-B0B7-DF398F2B3BD7}"/>
              </a:ext>
            </a:extLst>
          </p:cNvPr>
          <p:cNvSpPr/>
          <p:nvPr/>
        </p:nvSpPr>
        <p:spPr>
          <a:xfrm rot="10800000">
            <a:off x="4490509" y="1292707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B04AC-3130-4D4E-B88D-3D1A5C228A98}"/>
              </a:ext>
            </a:extLst>
          </p:cNvPr>
          <p:cNvSpPr txBox="1"/>
          <p:nvPr/>
        </p:nvSpPr>
        <p:spPr>
          <a:xfrm rot="19172705">
            <a:off x="3987968" y="146901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4382E-C6AD-4471-8631-F14E9460787A}"/>
              </a:ext>
            </a:extLst>
          </p:cNvPr>
          <p:cNvSpPr txBox="1"/>
          <p:nvPr/>
        </p:nvSpPr>
        <p:spPr>
          <a:xfrm rot="8013330">
            <a:off x="7015160" y="321303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E399C7B1-C1EB-4716-ADC4-E4A0BB974AB1}"/>
              </a:ext>
            </a:extLst>
          </p:cNvPr>
          <p:cNvSpPr/>
          <p:nvPr/>
        </p:nvSpPr>
        <p:spPr>
          <a:xfrm>
            <a:off x="10832223" y="1316445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90A0839F-2D34-4E43-AEE9-CB0E178CDBDD}"/>
              </a:ext>
            </a:extLst>
          </p:cNvPr>
          <p:cNvSpPr/>
          <p:nvPr/>
        </p:nvSpPr>
        <p:spPr>
          <a:xfrm rot="10800000">
            <a:off x="8438533" y="1303465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2BF556-CBD2-413B-9FEE-F06E73E8CA59}"/>
              </a:ext>
            </a:extLst>
          </p:cNvPr>
          <p:cNvSpPr txBox="1"/>
          <p:nvPr/>
        </p:nvSpPr>
        <p:spPr>
          <a:xfrm rot="19172705">
            <a:off x="7935992" y="147976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26F11-E0BC-443C-B92F-8F69E3820079}"/>
              </a:ext>
            </a:extLst>
          </p:cNvPr>
          <p:cNvSpPr txBox="1"/>
          <p:nvPr/>
        </p:nvSpPr>
        <p:spPr>
          <a:xfrm rot="8013330">
            <a:off x="10963184" y="322379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</p:spTree>
    <p:extLst>
      <p:ext uri="{BB962C8B-B14F-4D97-AF65-F5344CB8AC3E}">
        <p14:creationId xmlns:p14="http://schemas.microsoft.com/office/powerpoint/2010/main" val="136675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1" y="138964"/>
            <a:ext cx="8958648" cy="859412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Outline of Predictive Analysis </a:t>
            </a:r>
            <a:br>
              <a:rPr lang="en-US" sz="1600" b="1" dirty="0">
                <a:solidFill>
                  <a:schemeClr val="accent3">
                    <a:lumMod val="75000"/>
                  </a:schemeClr>
                </a:solidFill>
                <a:ea typeface="+mj-lt"/>
                <a:cs typeface="+mj-lt"/>
              </a:rPr>
            </a:br>
            <a:r>
              <a:rPr lang="en-US" sz="1600" b="1" dirty="0">
                <a:solidFill>
                  <a:srgbClr val="61C3DA"/>
                </a:solidFill>
                <a:ea typeface="+mj-lt"/>
                <a:cs typeface="+mj-lt"/>
              </a:rPr>
              <a:t>Random Forest</a:t>
            </a:r>
            <a:br>
              <a:rPr lang="en-US" b="1" dirty="0">
                <a:solidFill>
                  <a:srgbClr val="61C3DA"/>
                </a:solidFill>
                <a:ea typeface="+mj-lt"/>
                <a:cs typeface="+mj-lt"/>
              </a:rPr>
            </a:br>
            <a:r>
              <a:rPr lang="en-US" sz="1600" b="1" dirty="0">
                <a:solidFill>
                  <a:srgbClr val="61C3DA"/>
                </a:solidFill>
                <a:ea typeface="+mj-lt"/>
                <a:cs typeface="+mj-lt"/>
              </a:rPr>
              <a:t>Alzheimer / hypertension / skin cancer</a:t>
            </a:r>
            <a:endParaRPr lang="en-US" sz="1600" b="1" dirty="0">
              <a:solidFill>
                <a:srgbClr val="61C3DA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9757687-3D3E-469F-9D88-9D59A34E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42534"/>
              </p:ext>
            </p:extLst>
          </p:nvPr>
        </p:nvGraphicFramePr>
        <p:xfrm>
          <a:off x="275698" y="1148094"/>
          <a:ext cx="3900883" cy="284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51B3257-2B13-4C0E-8152-E6EE2EBAA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334007"/>
              </p:ext>
            </p:extLst>
          </p:nvPr>
        </p:nvGraphicFramePr>
        <p:xfrm>
          <a:off x="4198082" y="1148095"/>
          <a:ext cx="3904488" cy="2843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EC76BA-EDDC-4CEC-9610-190CB37A8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74418"/>
              </p:ext>
            </p:extLst>
          </p:nvPr>
        </p:nvGraphicFramePr>
        <p:xfrm>
          <a:off x="8129839" y="1148094"/>
          <a:ext cx="3904488" cy="284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BB0386C-BF59-424E-956C-A41DA1027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367891"/>
              </p:ext>
            </p:extLst>
          </p:nvPr>
        </p:nvGraphicFramePr>
        <p:xfrm>
          <a:off x="612954" y="4127000"/>
          <a:ext cx="10916654" cy="274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1EBC1E06-73A6-4F5E-823E-65C09D798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392127"/>
              </p:ext>
            </p:extLst>
          </p:nvPr>
        </p:nvGraphicFramePr>
        <p:xfrm>
          <a:off x="275698" y="1148094"/>
          <a:ext cx="3900883" cy="284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DA179D40-30F7-4947-8658-BB95437C0152}"/>
              </a:ext>
            </a:extLst>
          </p:cNvPr>
          <p:cNvSpPr/>
          <p:nvPr/>
        </p:nvSpPr>
        <p:spPr>
          <a:xfrm rot="10800000">
            <a:off x="615964" y="1237129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03179C-0C8F-4056-BA67-D0179B39BAAF}"/>
              </a:ext>
            </a:extLst>
          </p:cNvPr>
          <p:cNvSpPr txBox="1"/>
          <p:nvPr/>
        </p:nvSpPr>
        <p:spPr>
          <a:xfrm rot="19172705">
            <a:off x="113423" y="141343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38C67-0BF2-4C1F-ADAA-F338DED1DEEA}"/>
              </a:ext>
            </a:extLst>
          </p:cNvPr>
          <p:cNvSpPr txBox="1"/>
          <p:nvPr/>
        </p:nvSpPr>
        <p:spPr>
          <a:xfrm rot="8013330">
            <a:off x="3140615" y="315745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9F0D17F8-CC38-4E4A-BF4A-B13DC7631988}"/>
              </a:ext>
            </a:extLst>
          </p:cNvPr>
          <p:cNvSpPr/>
          <p:nvPr/>
        </p:nvSpPr>
        <p:spPr>
          <a:xfrm>
            <a:off x="6884199" y="1305687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18BA6344-390C-43BA-99AB-6E5B46DB27EE}"/>
              </a:ext>
            </a:extLst>
          </p:cNvPr>
          <p:cNvSpPr/>
          <p:nvPr/>
        </p:nvSpPr>
        <p:spPr>
          <a:xfrm rot="10800000">
            <a:off x="4490509" y="1292707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D71FA-D88F-4607-A485-E0F3633DA308}"/>
              </a:ext>
            </a:extLst>
          </p:cNvPr>
          <p:cNvSpPr txBox="1"/>
          <p:nvPr/>
        </p:nvSpPr>
        <p:spPr>
          <a:xfrm rot="19172705">
            <a:off x="3987968" y="146901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CB58F2-B159-43EF-AF40-04178C0534AC}"/>
              </a:ext>
            </a:extLst>
          </p:cNvPr>
          <p:cNvSpPr txBox="1"/>
          <p:nvPr/>
        </p:nvSpPr>
        <p:spPr>
          <a:xfrm rot="8013330">
            <a:off x="7015160" y="321303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17D66B6B-99C7-4B4E-B894-2C4EFD8C55D4}"/>
              </a:ext>
            </a:extLst>
          </p:cNvPr>
          <p:cNvSpPr/>
          <p:nvPr/>
        </p:nvSpPr>
        <p:spPr>
          <a:xfrm>
            <a:off x="10832223" y="1316445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71D6D6B7-D9D0-4977-94A1-CDDB70C01CD8}"/>
              </a:ext>
            </a:extLst>
          </p:cNvPr>
          <p:cNvSpPr/>
          <p:nvPr/>
        </p:nvSpPr>
        <p:spPr>
          <a:xfrm rot="10800000">
            <a:off x="8438533" y="1303465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54785-3893-4451-A130-4390CD3A0244}"/>
              </a:ext>
            </a:extLst>
          </p:cNvPr>
          <p:cNvSpPr txBox="1"/>
          <p:nvPr/>
        </p:nvSpPr>
        <p:spPr>
          <a:xfrm rot="19172705">
            <a:off x="7935992" y="147976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95D55-CAF8-4E9A-9826-7C221DA63485}"/>
              </a:ext>
            </a:extLst>
          </p:cNvPr>
          <p:cNvSpPr txBox="1"/>
          <p:nvPr/>
        </p:nvSpPr>
        <p:spPr>
          <a:xfrm rot="8013330">
            <a:off x="10963184" y="322379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EA48B35B-31DB-4723-A2CD-1E50B8712293}"/>
              </a:ext>
            </a:extLst>
          </p:cNvPr>
          <p:cNvSpPr/>
          <p:nvPr/>
        </p:nvSpPr>
        <p:spPr>
          <a:xfrm>
            <a:off x="2787333" y="1425813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7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11" y="138964"/>
            <a:ext cx="8958648" cy="859412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Outline of Predictive Analysis </a:t>
            </a:r>
            <a:br>
              <a:rPr lang="en-US" b="1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1600" b="1" dirty="0" err="1">
                <a:solidFill>
                  <a:srgbClr val="61C3DA"/>
                </a:solidFill>
                <a:ea typeface="+mj-lt"/>
                <a:cs typeface="+mj-lt"/>
              </a:rPr>
              <a:t>NAiVe</a:t>
            </a:r>
            <a:r>
              <a:rPr lang="en-US" sz="1600" b="1" dirty="0">
                <a:solidFill>
                  <a:srgbClr val="61C3DA"/>
                </a:solidFill>
                <a:ea typeface="+mj-lt"/>
                <a:cs typeface="+mj-lt"/>
              </a:rPr>
              <a:t> Bayes</a:t>
            </a:r>
            <a:br>
              <a:rPr lang="en-US" b="1" dirty="0">
                <a:solidFill>
                  <a:srgbClr val="61C3DA"/>
                </a:solidFill>
                <a:ea typeface="+mj-lt"/>
                <a:cs typeface="+mj-lt"/>
              </a:rPr>
            </a:br>
            <a:r>
              <a:rPr lang="en-US" sz="1600" b="1" dirty="0">
                <a:solidFill>
                  <a:srgbClr val="61C3DA"/>
                </a:solidFill>
                <a:ea typeface="+mj-lt"/>
                <a:cs typeface="+mj-lt"/>
              </a:rPr>
              <a:t>Alzheimer / hypertension / skin cancer</a:t>
            </a:r>
            <a:endParaRPr lang="en-US" sz="1600" b="1" dirty="0">
              <a:solidFill>
                <a:srgbClr val="61C3DA"/>
              </a:solidFill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9757687-3D3E-469F-9D88-9D59A34E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1455"/>
              </p:ext>
            </p:extLst>
          </p:nvPr>
        </p:nvGraphicFramePr>
        <p:xfrm>
          <a:off x="275698" y="1148094"/>
          <a:ext cx="3900883" cy="284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951B3257-2B13-4C0E-8152-E6EE2EBAA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190220"/>
              </p:ext>
            </p:extLst>
          </p:nvPr>
        </p:nvGraphicFramePr>
        <p:xfrm>
          <a:off x="4198082" y="1148095"/>
          <a:ext cx="3904488" cy="2843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EC76BA-EDDC-4CEC-9610-190CB37A8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856277"/>
              </p:ext>
            </p:extLst>
          </p:nvPr>
        </p:nvGraphicFramePr>
        <p:xfrm>
          <a:off x="8129839" y="1148094"/>
          <a:ext cx="3904488" cy="284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23FB468-D3F7-44EA-B851-E75839328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248236"/>
              </p:ext>
            </p:extLst>
          </p:nvPr>
        </p:nvGraphicFramePr>
        <p:xfrm>
          <a:off x="637673" y="3963615"/>
          <a:ext cx="10916653" cy="274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906DBA81-6E6B-40D2-A8CA-829AF7AC6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392127"/>
              </p:ext>
            </p:extLst>
          </p:nvPr>
        </p:nvGraphicFramePr>
        <p:xfrm>
          <a:off x="275698" y="1148094"/>
          <a:ext cx="3900883" cy="284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7006DF4-8C77-4CDF-967C-CABCFACFC9B7}"/>
              </a:ext>
            </a:extLst>
          </p:cNvPr>
          <p:cNvSpPr/>
          <p:nvPr/>
        </p:nvSpPr>
        <p:spPr>
          <a:xfrm rot="10800000">
            <a:off x="615964" y="1237129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DC35F-D2D5-4C99-8AFC-6423F69AB87B}"/>
              </a:ext>
            </a:extLst>
          </p:cNvPr>
          <p:cNvSpPr txBox="1"/>
          <p:nvPr/>
        </p:nvSpPr>
        <p:spPr>
          <a:xfrm rot="19172705">
            <a:off x="113423" y="141343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16BB1-B55B-4779-AA63-DDBB7DEC64D9}"/>
              </a:ext>
            </a:extLst>
          </p:cNvPr>
          <p:cNvSpPr txBox="1"/>
          <p:nvPr/>
        </p:nvSpPr>
        <p:spPr>
          <a:xfrm rot="8013330">
            <a:off x="3140615" y="315745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9CDECADF-D591-4BDB-B55F-50AF991A5C89}"/>
              </a:ext>
            </a:extLst>
          </p:cNvPr>
          <p:cNvSpPr/>
          <p:nvPr/>
        </p:nvSpPr>
        <p:spPr>
          <a:xfrm>
            <a:off x="6884199" y="1305687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4FA595AF-9F22-4AB3-9A60-D16DBD5C60CA}"/>
              </a:ext>
            </a:extLst>
          </p:cNvPr>
          <p:cNvSpPr/>
          <p:nvPr/>
        </p:nvSpPr>
        <p:spPr>
          <a:xfrm rot="10800000">
            <a:off x="4490509" y="1292707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8DA3B-9B57-49AB-A45A-34DD32DA80ED}"/>
              </a:ext>
            </a:extLst>
          </p:cNvPr>
          <p:cNvSpPr txBox="1"/>
          <p:nvPr/>
        </p:nvSpPr>
        <p:spPr>
          <a:xfrm rot="19172705">
            <a:off x="3987968" y="1469011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AC3E81-5853-4EEF-9F40-BD705E117BA2}"/>
              </a:ext>
            </a:extLst>
          </p:cNvPr>
          <p:cNvSpPr txBox="1"/>
          <p:nvPr/>
        </p:nvSpPr>
        <p:spPr>
          <a:xfrm rot="8013330">
            <a:off x="7015160" y="3213036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07057802-A2BB-4651-8C2A-23424044A215}"/>
              </a:ext>
            </a:extLst>
          </p:cNvPr>
          <p:cNvSpPr/>
          <p:nvPr/>
        </p:nvSpPr>
        <p:spPr>
          <a:xfrm>
            <a:off x="10832223" y="1316445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27847F07-CAB5-4595-9FFC-AF8683BAE5CF}"/>
              </a:ext>
            </a:extLst>
          </p:cNvPr>
          <p:cNvSpPr/>
          <p:nvPr/>
        </p:nvSpPr>
        <p:spPr>
          <a:xfrm rot="10800000">
            <a:off x="8438533" y="1303465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10CBC-BC9C-43B6-84D1-C94140D7B443}"/>
              </a:ext>
            </a:extLst>
          </p:cNvPr>
          <p:cNvSpPr txBox="1"/>
          <p:nvPr/>
        </p:nvSpPr>
        <p:spPr>
          <a:xfrm rot="19172705">
            <a:off x="7935992" y="1479769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F6881E-0BF9-4965-AC4B-C9EADCCDA10D}"/>
              </a:ext>
            </a:extLst>
          </p:cNvPr>
          <p:cNvSpPr txBox="1"/>
          <p:nvPr/>
        </p:nvSpPr>
        <p:spPr>
          <a:xfrm rot="8013330">
            <a:off x="10963184" y="3223794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Iterations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47CC8C46-7237-4893-A73E-8AF852C56E25}"/>
              </a:ext>
            </a:extLst>
          </p:cNvPr>
          <p:cNvSpPr/>
          <p:nvPr/>
        </p:nvSpPr>
        <p:spPr>
          <a:xfrm>
            <a:off x="2862638" y="1425813"/>
            <a:ext cx="968188" cy="2452744"/>
          </a:xfrm>
          <a:prstGeom prst="curvedLeftArrow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0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2880"/>
            <a:ext cx="7729728" cy="815496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Summary of Predictive Analysis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BD07B-6589-420D-827B-D38F0DB9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35011"/>
              </p:ext>
            </p:extLst>
          </p:nvPr>
        </p:nvGraphicFramePr>
        <p:xfrm>
          <a:off x="321165" y="1484259"/>
          <a:ext cx="11549670" cy="4499154"/>
        </p:xfrm>
        <a:graphic>
          <a:graphicData uri="http://schemas.openxmlformats.org/drawingml/2006/table">
            <a:tbl>
              <a:tblPr/>
              <a:tblGrid>
                <a:gridCol w="994531">
                  <a:extLst>
                    <a:ext uri="{9D8B030D-6E8A-4147-A177-3AD203B41FA5}">
                      <a16:colId xmlns:a16="http://schemas.microsoft.com/office/drawing/2014/main" val="1468051376"/>
                    </a:ext>
                  </a:extLst>
                </a:gridCol>
                <a:gridCol w="540882">
                  <a:extLst>
                    <a:ext uri="{9D8B030D-6E8A-4147-A177-3AD203B41FA5}">
                      <a16:colId xmlns:a16="http://schemas.microsoft.com/office/drawing/2014/main" val="834775344"/>
                    </a:ext>
                  </a:extLst>
                </a:gridCol>
                <a:gridCol w="675568">
                  <a:extLst>
                    <a:ext uri="{9D8B030D-6E8A-4147-A177-3AD203B41FA5}">
                      <a16:colId xmlns:a16="http://schemas.microsoft.com/office/drawing/2014/main" val="2031077195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2420088310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352733455"/>
                    </a:ext>
                  </a:extLst>
                </a:gridCol>
                <a:gridCol w="862944">
                  <a:extLst>
                    <a:ext uri="{9D8B030D-6E8A-4147-A177-3AD203B41FA5}">
                      <a16:colId xmlns:a16="http://schemas.microsoft.com/office/drawing/2014/main" val="3159496248"/>
                    </a:ext>
                  </a:extLst>
                </a:gridCol>
                <a:gridCol w="806888">
                  <a:extLst>
                    <a:ext uri="{9D8B030D-6E8A-4147-A177-3AD203B41FA5}">
                      <a16:colId xmlns:a16="http://schemas.microsoft.com/office/drawing/2014/main" val="1091846178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2889971621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4139637146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2586462291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4291830100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4096968193"/>
                    </a:ext>
                  </a:extLst>
                </a:gridCol>
                <a:gridCol w="834916">
                  <a:extLst>
                    <a:ext uri="{9D8B030D-6E8A-4147-A177-3AD203B41FA5}">
                      <a16:colId xmlns:a16="http://schemas.microsoft.com/office/drawing/2014/main" val="2102696416"/>
                    </a:ext>
                  </a:extLst>
                </a:gridCol>
                <a:gridCol w="989529">
                  <a:extLst>
                    <a:ext uri="{9D8B030D-6E8A-4147-A177-3AD203B41FA5}">
                      <a16:colId xmlns:a16="http://schemas.microsoft.com/office/drawing/2014/main" val="1047072534"/>
                    </a:ext>
                  </a:extLst>
                </a:gridCol>
              </a:tblGrid>
              <a:tr h="40901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Results after 10-iterations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Under-sample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Over-sample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91409"/>
                  </a:ext>
                </a:extLst>
              </a:tr>
              <a:tr h="40901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349237"/>
                  </a:ext>
                </a:extLst>
              </a:tr>
              <a:tr h="4090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0.7907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0.9215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0.8804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0.82444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41543"/>
                  </a:ext>
                </a:extLst>
              </a:tr>
              <a:tr h="409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0.6364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0.815494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537880"/>
                  </a:ext>
                </a:extLst>
              </a:tr>
              <a:tr h="409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0.836837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56990"/>
                  </a:ext>
                </a:extLst>
              </a:tr>
              <a:tr h="4090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0.862965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9991"/>
                  </a:ext>
                </a:extLst>
              </a:tr>
              <a:tr h="409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0.8394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0.847826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02339"/>
                  </a:ext>
                </a:extLst>
              </a:tr>
              <a:tr h="409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08628"/>
                  </a:ext>
                </a:extLst>
              </a:tr>
              <a:tr h="4090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Naïve Bayes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88381"/>
                  </a:ext>
                </a:extLst>
              </a:tr>
              <a:tr h="409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0.6717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59863"/>
                  </a:ext>
                </a:extLst>
              </a:tr>
              <a:tr h="4090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C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29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0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02924-BA20-4400-928B-B457AEA3C171}"/>
              </a:ext>
            </a:extLst>
          </p:cNvPr>
          <p:cNvSpPr/>
          <p:nvPr/>
        </p:nvSpPr>
        <p:spPr>
          <a:xfrm>
            <a:off x="6829113" y="715881"/>
            <a:ext cx="3363975" cy="1495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AB408-0011-4B51-AF5D-CEE03DDBC489}"/>
              </a:ext>
            </a:extLst>
          </p:cNvPr>
          <p:cNvSpPr/>
          <p:nvPr/>
        </p:nvSpPr>
        <p:spPr>
          <a:xfrm>
            <a:off x="6829114" y="2681103"/>
            <a:ext cx="3363974" cy="1495794"/>
          </a:xfrm>
          <a:prstGeom prst="rect">
            <a:avLst/>
          </a:prstGeom>
          <a:solidFill>
            <a:srgbClr val="CDECF3"/>
          </a:solidFill>
          <a:ln>
            <a:solidFill>
              <a:srgbClr val="CDEC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0D5D8-7A58-4DE7-9661-58FAD537122F}"/>
              </a:ext>
            </a:extLst>
          </p:cNvPr>
          <p:cNvSpPr/>
          <p:nvPr/>
        </p:nvSpPr>
        <p:spPr>
          <a:xfrm>
            <a:off x="6829114" y="4646325"/>
            <a:ext cx="3363974" cy="1495794"/>
          </a:xfrm>
          <a:prstGeom prst="rect">
            <a:avLst/>
          </a:prstGeom>
          <a:solidFill>
            <a:srgbClr val="61C3DA"/>
          </a:solidFill>
          <a:ln>
            <a:solidFill>
              <a:srgbClr val="61C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Limitation</a:t>
            </a:r>
          </a:p>
        </p:txBody>
      </p:sp>
    </p:spTree>
    <p:extLst>
      <p:ext uri="{BB962C8B-B14F-4D97-AF65-F5344CB8AC3E}">
        <p14:creationId xmlns:p14="http://schemas.microsoft.com/office/powerpoint/2010/main" val="389505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994951" y="567602"/>
            <a:ext cx="3881021" cy="719661"/>
          </a:xfrm>
        </p:spPr>
        <p:txBody>
          <a:bodyPr>
            <a:noAutofit/>
          </a:bodyPr>
          <a:lstStyle/>
          <a:p>
            <a:r>
              <a:rPr kumimoji="1" lang="en-US" altLang="ja-JP" b="1" dirty="0"/>
              <a:t>Conclusion</a:t>
            </a:r>
            <a:endParaRPr kumimoji="1" lang="ja-JP" altLang="en-US" b="1" dirty="0"/>
          </a:p>
        </p:txBody>
      </p:sp>
      <p:sp>
        <p:nvSpPr>
          <p:cNvPr id="7" name="正方形/長方形 4"/>
          <p:cNvSpPr/>
          <p:nvPr/>
        </p:nvSpPr>
        <p:spPr>
          <a:xfrm>
            <a:off x="3143459" y="1434472"/>
            <a:ext cx="8596896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/>
              <a:t>Preprocessed the data : emphasized on balancing, discretization and feature selection</a:t>
            </a:r>
          </a:p>
          <a:p>
            <a:pPr marL="342900" indent="-342900">
              <a:buFont typeface="Arial"/>
              <a:buChar char="•"/>
            </a:pPr>
            <a:endParaRPr lang="en-US" altLang="ja-JP" sz="11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Used more than 3 algorithms: J48, KNN, Naïve Bayes, Logistic regression, and Random Forest but zeroed on 3</a:t>
            </a:r>
          </a:p>
          <a:p>
            <a:pPr marL="342900" indent="-342900">
              <a:buFont typeface="Arial"/>
              <a:buChar char="•"/>
            </a:pPr>
            <a:endParaRPr lang="en-US" altLang="ja-JP" sz="11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All the measures (precision, recall, and specificity) give important information about how well is the calcification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u="sng" dirty="0"/>
              <a:t>Precision</a:t>
            </a:r>
            <a:r>
              <a:rPr lang="en-US" sz="2400" dirty="0"/>
              <a:t>: Out of all the examples that predicted as positive, how many are really positive?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u="sng" dirty="0"/>
              <a:t>Recall</a:t>
            </a:r>
            <a:r>
              <a:rPr lang="en-US" sz="2400" dirty="0"/>
              <a:t>: Out of all the positive examples, how many are predicted as positive?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u="sng" dirty="0"/>
              <a:t>Specificity</a:t>
            </a:r>
            <a:r>
              <a:rPr lang="en-US" sz="2400" dirty="0"/>
              <a:t>: Out of all the people that do not have the disease, how many got negative results?</a:t>
            </a:r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1028" name="Picture 4" descr="Image result for conclus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" y="2665289"/>
            <a:ext cx="2857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9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33651"/>
              </p:ext>
            </p:extLst>
          </p:nvPr>
        </p:nvGraphicFramePr>
        <p:xfrm>
          <a:off x="4842337" y="455309"/>
          <a:ext cx="6562725" cy="5700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099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421787" y="1852243"/>
            <a:ext cx="76220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ja-JP" sz="2400" dirty="0"/>
              <a:t>The richer dataset in patient lab test, the better is the prediction</a:t>
            </a:r>
          </a:p>
          <a:p>
            <a:endParaRPr lang="en-US" altLang="ja-JP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The dataset should give patient profile since young age for better analysis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Each disease should have its own study and dataset with right attributes</a:t>
            </a:r>
          </a:p>
          <a:p>
            <a:endParaRPr lang="en-US" altLang="ja-JP" sz="24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524250" y="567602"/>
            <a:ext cx="4563307" cy="719661"/>
          </a:xfrm>
        </p:spPr>
        <p:txBody>
          <a:bodyPr>
            <a:noAutofit/>
          </a:bodyPr>
          <a:lstStyle/>
          <a:p>
            <a:r>
              <a:rPr kumimoji="1" lang="en-US" altLang="ja-JP" b="1" dirty="0"/>
              <a:t>recommendation</a:t>
            </a:r>
            <a:endParaRPr kumimoji="1" lang="ja-JP" altLang="en-US" b="1" dirty="0"/>
          </a:p>
        </p:txBody>
      </p:sp>
      <p:pic>
        <p:nvPicPr>
          <p:cNvPr id="2058" name="Picture 10" descr="Image result for recommendation 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5" y="1940327"/>
            <a:ext cx="2965142" cy="29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2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923930" y="1461628"/>
            <a:ext cx="80076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Absence of any attribute pertaining to the patient’s blood type, blood pressure, cholesterol, and weight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No data related when the patient migrated to US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  <a:p>
            <a:pPr marL="342900" indent="-342900">
              <a:buFont typeface="Arial"/>
              <a:buChar char="•"/>
            </a:pPr>
            <a:r>
              <a:rPr lang="en-US" altLang="ja-JP" sz="2400" dirty="0"/>
              <a:t>Small size of the collected data compared to the number of diseases</a:t>
            </a:r>
          </a:p>
          <a:p>
            <a:pPr marL="342900" indent="-342900">
              <a:buFont typeface="Arial"/>
              <a:buChar char="•"/>
            </a:pPr>
            <a:endParaRPr lang="en-US" altLang="ja-JP" sz="24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003829" y="567602"/>
            <a:ext cx="2957743" cy="719661"/>
          </a:xfrm>
        </p:spPr>
        <p:txBody>
          <a:bodyPr>
            <a:noAutofit/>
          </a:bodyPr>
          <a:lstStyle/>
          <a:p>
            <a:r>
              <a:rPr kumimoji="1" lang="en-US" altLang="ja-JP" b="1" dirty="0"/>
              <a:t>limitation</a:t>
            </a:r>
            <a:endParaRPr kumimoji="1" lang="ja-JP" altLang="en-US" b="1" dirty="0"/>
          </a:p>
        </p:txBody>
      </p:sp>
      <p:pic>
        <p:nvPicPr>
          <p:cNvPr id="3082" name="Picture 10" descr="Image result for limitation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8" y="2278490"/>
            <a:ext cx="3520242" cy="252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0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Q &amp; A</a:t>
            </a:r>
            <a:endParaRPr lang="en-US"/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A9B1-0590-4D98-85EB-46D7CF77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321" y="262165"/>
            <a:ext cx="7729728" cy="85580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Patients and doctors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40A5A-4053-4C5E-9EAC-0ADEF0F4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4" y="1675136"/>
            <a:ext cx="2069614" cy="1319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C3ABA-D00A-43BF-9BE5-7DC4E925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41" y="3779362"/>
            <a:ext cx="2253753" cy="1565320"/>
          </a:xfrm>
          <a:prstGeom prst="rect">
            <a:avLst/>
          </a:prstGeom>
        </p:spPr>
      </p:pic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BACFF8D5-2373-4745-A130-7A3F1F0A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16" y="4171358"/>
            <a:ext cx="1735101" cy="99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2">
            <a:extLst>
              <a:ext uri="{FF2B5EF4-FFF2-40B4-BE49-F238E27FC236}">
                <a16:creationId xmlns:a16="http://schemas.microsoft.com/office/drawing/2014/main" id="{B38FB34B-8DF3-4FBB-BC06-AC9335915B93}"/>
              </a:ext>
            </a:extLst>
          </p:cNvPr>
          <p:cNvSpPr/>
          <p:nvPr/>
        </p:nvSpPr>
        <p:spPr>
          <a:xfrm>
            <a:off x="3084803" y="4381836"/>
            <a:ext cx="1505116" cy="419675"/>
          </a:xfrm>
          <a:prstGeom prst="rightArrow">
            <a:avLst/>
          </a:prstGeom>
          <a:solidFill>
            <a:srgbClr val="61C3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ight Arrow 27">
            <a:extLst>
              <a:ext uri="{FF2B5EF4-FFF2-40B4-BE49-F238E27FC236}">
                <a16:creationId xmlns:a16="http://schemas.microsoft.com/office/drawing/2014/main" id="{D514AB0F-DCA8-4E7F-A9A0-686F24C3E3E5}"/>
              </a:ext>
            </a:extLst>
          </p:cNvPr>
          <p:cNvSpPr/>
          <p:nvPr/>
        </p:nvSpPr>
        <p:spPr>
          <a:xfrm>
            <a:off x="6952471" y="4433586"/>
            <a:ext cx="2336495" cy="419675"/>
          </a:xfrm>
          <a:prstGeom prst="rightArrow">
            <a:avLst/>
          </a:prstGeom>
          <a:solidFill>
            <a:srgbClr val="61C3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6CD2E3-7D9E-4A23-9402-C447F3E5A2B8}"/>
              </a:ext>
            </a:extLst>
          </p:cNvPr>
          <p:cNvSpPr/>
          <p:nvPr/>
        </p:nvSpPr>
        <p:spPr>
          <a:xfrm>
            <a:off x="3152387" y="4701364"/>
            <a:ext cx="1172322" cy="308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Send Data for Data Mining</a:t>
            </a:r>
            <a:endParaRPr lang="en-CA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F9D28-000B-4D5F-B7A0-A102377D3E24}"/>
              </a:ext>
            </a:extLst>
          </p:cNvPr>
          <p:cNvSpPr/>
          <p:nvPr/>
        </p:nvSpPr>
        <p:spPr>
          <a:xfrm>
            <a:off x="7001721" y="4701364"/>
            <a:ext cx="1963859" cy="760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Doctors Get Help From Data Mining on Possible Disease</a:t>
            </a:r>
            <a:endParaRPr lang="en-CA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5">
            <a:extLst>
              <a:ext uri="{FF2B5EF4-FFF2-40B4-BE49-F238E27FC236}">
                <a16:creationId xmlns:a16="http://schemas.microsoft.com/office/drawing/2014/main" id="{787BB4AE-3344-434F-A5A8-D034094D52F3}"/>
              </a:ext>
            </a:extLst>
          </p:cNvPr>
          <p:cNvSpPr/>
          <p:nvPr/>
        </p:nvSpPr>
        <p:spPr>
          <a:xfrm>
            <a:off x="2447326" y="2011873"/>
            <a:ext cx="2569275" cy="419675"/>
          </a:xfrm>
          <a:prstGeom prst="rightArrow">
            <a:avLst/>
          </a:prstGeom>
          <a:solidFill>
            <a:srgbClr val="61C3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658B90-C765-4AB9-B85C-F258B880173B}"/>
              </a:ext>
            </a:extLst>
          </p:cNvPr>
          <p:cNvSpPr/>
          <p:nvPr/>
        </p:nvSpPr>
        <p:spPr>
          <a:xfrm>
            <a:off x="2504671" y="2431548"/>
            <a:ext cx="2192859" cy="308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population grow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 spend more time in the diagnosis</a:t>
            </a:r>
            <a:endParaRPr lang="en-CA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ight Arrow 37">
            <a:extLst>
              <a:ext uri="{FF2B5EF4-FFF2-40B4-BE49-F238E27FC236}">
                <a16:creationId xmlns:a16="http://schemas.microsoft.com/office/drawing/2014/main" id="{10841BB2-7017-40BB-A73F-D1EE460369E4}"/>
              </a:ext>
            </a:extLst>
          </p:cNvPr>
          <p:cNvSpPr/>
          <p:nvPr/>
        </p:nvSpPr>
        <p:spPr>
          <a:xfrm>
            <a:off x="7137874" y="2086141"/>
            <a:ext cx="2253753" cy="419675"/>
          </a:xfrm>
          <a:prstGeom prst="rightArrow">
            <a:avLst/>
          </a:prstGeom>
          <a:solidFill>
            <a:srgbClr val="61C3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C6CB6A8-E4FB-4C8C-B8A1-D4C5CD4D0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24" y="3941620"/>
            <a:ext cx="2569275" cy="14538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0E68ABE-DE51-45A4-9151-EC799F2F3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155" y="1492426"/>
            <a:ext cx="1670166" cy="168511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B7CC55D-FF56-40C6-B69C-0D0688CEDDED}"/>
              </a:ext>
            </a:extLst>
          </p:cNvPr>
          <p:cNvSpPr/>
          <p:nvPr/>
        </p:nvSpPr>
        <p:spPr>
          <a:xfrm>
            <a:off x="7137874" y="2473610"/>
            <a:ext cx="2151092" cy="308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more time and money spend on find correct disease</a:t>
            </a:r>
            <a:endParaRPr lang="en-CA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1FB1F42-A6EE-46F8-9390-57B869ECB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140" y="1755627"/>
            <a:ext cx="2253753" cy="1595658"/>
          </a:xfrm>
          <a:prstGeom prst="rect">
            <a:avLst/>
          </a:prstGeom>
        </p:spPr>
      </p:pic>
      <p:sp>
        <p:nvSpPr>
          <p:cNvPr id="41" name="Right Arrow 27">
            <a:extLst>
              <a:ext uri="{FF2B5EF4-FFF2-40B4-BE49-F238E27FC236}">
                <a16:creationId xmlns:a16="http://schemas.microsoft.com/office/drawing/2014/main" id="{E70506CC-2BAF-4272-BAF6-95D52D0A12BD}"/>
              </a:ext>
            </a:extLst>
          </p:cNvPr>
          <p:cNvSpPr/>
          <p:nvPr/>
        </p:nvSpPr>
        <p:spPr>
          <a:xfrm rot="1798157">
            <a:off x="6863253" y="3337918"/>
            <a:ext cx="2482903" cy="419675"/>
          </a:xfrm>
          <a:prstGeom prst="rightArrow">
            <a:avLst/>
          </a:prstGeom>
          <a:solidFill>
            <a:srgbClr val="61C3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70A3FB-4589-4445-A7D8-EFA2BB03CB2A}"/>
              </a:ext>
            </a:extLst>
          </p:cNvPr>
          <p:cNvSpPr/>
          <p:nvPr/>
        </p:nvSpPr>
        <p:spPr>
          <a:xfrm rot="1798157">
            <a:off x="6844566" y="3449853"/>
            <a:ext cx="2086917" cy="760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Doctors check patient profile for better diagnosis and treatment</a:t>
            </a:r>
            <a:endParaRPr lang="en-CA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3" grpId="0"/>
      <p:bldP spid="27" grpId="0"/>
      <p:bldP spid="41" grpId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6" name="AutoShape 14" descr="Image result for bank loan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2349630" cy="23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5BABC1-AB5B-42C0-A202-8434B0261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03924"/>
              </p:ext>
            </p:extLst>
          </p:nvPr>
        </p:nvGraphicFramePr>
        <p:xfrm>
          <a:off x="683587" y="1726028"/>
          <a:ext cx="10557195" cy="3778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775">
                  <a:extLst>
                    <a:ext uri="{9D8B030D-6E8A-4147-A177-3AD203B41FA5}">
                      <a16:colId xmlns:a16="http://schemas.microsoft.com/office/drawing/2014/main" val="361990333"/>
                    </a:ext>
                  </a:extLst>
                </a:gridCol>
                <a:gridCol w="1512627">
                  <a:extLst>
                    <a:ext uri="{9D8B030D-6E8A-4147-A177-3AD203B41FA5}">
                      <a16:colId xmlns:a16="http://schemas.microsoft.com/office/drawing/2014/main" val="334347402"/>
                    </a:ext>
                  </a:extLst>
                </a:gridCol>
                <a:gridCol w="1896916">
                  <a:extLst>
                    <a:ext uri="{9D8B030D-6E8A-4147-A177-3AD203B41FA5}">
                      <a16:colId xmlns:a16="http://schemas.microsoft.com/office/drawing/2014/main" val="2456862827"/>
                    </a:ext>
                  </a:extLst>
                </a:gridCol>
                <a:gridCol w="4676877">
                  <a:extLst>
                    <a:ext uri="{9D8B030D-6E8A-4147-A177-3AD203B41FA5}">
                      <a16:colId xmlns:a16="http://schemas.microsoft.com/office/drawing/2014/main" val="1468899854"/>
                    </a:ext>
                  </a:extLst>
                </a:gridCol>
              </a:tblGrid>
              <a:tr h="4972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Data Set Characteristics: Multivariate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 anchor="ctr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Date: 2016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 anchor="ctr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Area: Medical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 anchor="ctr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Number of instances: 2000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effectLst/>
                        </a:rPr>
                        <a:t>Missing Values: 0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 anchor="ctr"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29760"/>
                  </a:ext>
                </a:extLst>
              </a:tr>
              <a:tr h="48245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Attributes Characteristics</a:t>
                      </a:r>
                      <a:endParaRPr lang="en-CA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CA" dirty="0"/>
                    </a:p>
                  </a:txBody>
                  <a:tcPr>
                    <a:solidFill>
                      <a:srgbClr val="61C3D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 continuous numeric attributes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Avg Commute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Daily internet use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62726"/>
                  </a:ext>
                </a:extLst>
              </a:tr>
              <a:tr h="35649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 discretized numeric attributes 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>
                    <a:solidFill>
                      <a:srgbClr val="CDEC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Children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Available Vehicles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052" marR="43052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184004"/>
                  </a:ext>
                </a:extLst>
              </a:tr>
              <a:tr h="208871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8 qualitative variables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Military Service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Ancestry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Education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Martial Status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Type of employment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Zip code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CA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052" marR="43052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70017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3181382-E050-4CD4-BB74-C2BEA34E73C5}"/>
              </a:ext>
            </a:extLst>
          </p:cNvPr>
          <p:cNvSpPr txBox="1">
            <a:spLocks/>
          </p:cNvSpPr>
          <p:nvPr/>
        </p:nvSpPr>
        <p:spPr bwMode="black">
          <a:xfrm>
            <a:off x="2097321" y="262165"/>
            <a:ext cx="7729728" cy="8558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Data preparation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512F61-DEA9-4951-8962-6F6B41B2FACA}"/>
              </a:ext>
            </a:extLst>
          </p:cNvPr>
          <p:cNvSpPr txBox="1">
            <a:spLocks/>
          </p:cNvSpPr>
          <p:nvPr/>
        </p:nvSpPr>
        <p:spPr bwMode="black">
          <a:xfrm>
            <a:off x="2097321" y="262165"/>
            <a:ext cx="7729728" cy="8558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+mj-lt"/>
                <a:cs typeface="+mj-lt"/>
              </a:rPr>
              <a:t>Discretization for attributes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573304-26F0-407B-A700-DE76AB419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54497"/>
              </p:ext>
            </p:extLst>
          </p:nvPr>
        </p:nvGraphicFramePr>
        <p:xfrm>
          <a:off x="932811" y="1565893"/>
          <a:ext cx="4639650" cy="4387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825">
                  <a:extLst>
                    <a:ext uri="{9D8B030D-6E8A-4147-A177-3AD203B41FA5}">
                      <a16:colId xmlns:a16="http://schemas.microsoft.com/office/drawing/2014/main" val="311608946"/>
                    </a:ext>
                  </a:extLst>
                </a:gridCol>
                <a:gridCol w="2319825">
                  <a:extLst>
                    <a:ext uri="{9D8B030D-6E8A-4147-A177-3AD203B41FA5}">
                      <a16:colId xmlns:a16="http://schemas.microsoft.com/office/drawing/2014/main" val="581319448"/>
                    </a:ext>
                  </a:extLst>
                </a:gridCol>
              </a:tblGrid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Diseases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Attribute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0008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Alzheimer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77617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skin_cancer</a:t>
                      </a:r>
                      <a:endParaRPr lang="en-US" sz="12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28004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hypertension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9350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hiv_aids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06563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00976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heart_disease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682038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breast_cancer</a:t>
                      </a: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12377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Endometriosis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315177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multiple_sclerosis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0419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schizophrenia 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16829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kidney_disease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96109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Gastritis</a:t>
                      </a: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12379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prostate_cancer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Num: 0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21605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F06F5CD-0A2D-4AAF-8D7E-1870B92385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80846" y="1953767"/>
            <a:ext cx="5943600" cy="377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6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3512F61-DEA9-4951-8962-6F6B41B2FACA}"/>
              </a:ext>
            </a:extLst>
          </p:cNvPr>
          <p:cNvSpPr txBox="1">
            <a:spLocks/>
          </p:cNvSpPr>
          <p:nvPr/>
        </p:nvSpPr>
        <p:spPr bwMode="black">
          <a:xfrm>
            <a:off x="2097321" y="262165"/>
            <a:ext cx="7729728" cy="8558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+mj-lt"/>
                <a:cs typeface="+mj-lt"/>
              </a:rPr>
              <a:t>Discretization for attributes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573304-26F0-407B-A700-DE76AB4195A1}"/>
              </a:ext>
            </a:extLst>
          </p:cNvPr>
          <p:cNvGraphicFramePr>
            <a:graphicFrameLocks noGrp="1"/>
          </p:cNvGraphicFramePr>
          <p:nvPr/>
        </p:nvGraphicFramePr>
        <p:xfrm>
          <a:off x="255080" y="1630439"/>
          <a:ext cx="6210264" cy="1880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5132">
                  <a:extLst>
                    <a:ext uri="{9D8B030D-6E8A-4147-A177-3AD203B41FA5}">
                      <a16:colId xmlns:a16="http://schemas.microsoft.com/office/drawing/2014/main" val="311608946"/>
                    </a:ext>
                  </a:extLst>
                </a:gridCol>
                <a:gridCol w="3105132">
                  <a:extLst>
                    <a:ext uri="{9D8B030D-6E8A-4147-A177-3AD203B41FA5}">
                      <a16:colId xmlns:a16="http://schemas.microsoft.com/office/drawing/2014/main" val="581319448"/>
                    </a:ext>
                  </a:extLst>
                </a:gridCol>
              </a:tblGrid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‘age’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20008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0-25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77617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26-40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228004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41-50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69350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50-65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206563"/>
                  </a:ext>
                </a:extLst>
              </a:tr>
              <a:tr h="3133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Age</a:t>
                      </a:r>
                      <a:r>
                        <a:rPr lang="en-US" sz="1200" cap="all" dirty="0">
                          <a:effectLst/>
                        </a:rPr>
                        <a:t> &gt; 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009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72537B-60B6-44E8-AB35-86E69B3D333B}"/>
              </a:ext>
            </a:extLst>
          </p:cNvPr>
          <p:cNvGraphicFramePr>
            <a:graphicFrameLocks noGrp="1"/>
          </p:cNvGraphicFramePr>
          <p:nvPr/>
        </p:nvGraphicFramePr>
        <p:xfrm>
          <a:off x="222804" y="4030751"/>
          <a:ext cx="6296326" cy="2402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4226">
                  <a:extLst>
                    <a:ext uri="{9D8B030D-6E8A-4147-A177-3AD203B41FA5}">
                      <a16:colId xmlns:a16="http://schemas.microsoft.com/office/drawing/2014/main" val="519724232"/>
                    </a:ext>
                  </a:extLst>
                </a:gridCol>
                <a:gridCol w="2542100">
                  <a:extLst>
                    <a:ext uri="{9D8B030D-6E8A-4147-A177-3AD203B41FA5}">
                      <a16:colId xmlns:a16="http://schemas.microsoft.com/office/drawing/2014/main" val="2625948608"/>
                    </a:ext>
                  </a:extLst>
                </a:gridCol>
              </a:tblGrid>
              <a:tr h="3367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‘ancestry’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299235"/>
                  </a:ext>
                </a:extLst>
              </a:tr>
              <a:tr h="695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Ukraine, Russia, Poland, Czech Republic, Hungary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east_europe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58462"/>
                  </a:ext>
                </a:extLst>
              </a:tr>
              <a:tr h="695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Austria, Belgium, France, Germany, Italy, Netherlands, Portugal, Spain, Switzerland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west_europe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313917"/>
                  </a:ext>
                </a:extLst>
              </a:tr>
              <a:tr h="3367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Sweden, Finland, Denmark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north_europe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146889"/>
                  </a:ext>
                </a:extLst>
              </a:tr>
              <a:tr h="3367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England, Scotland, Ireland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61C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British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D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5417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7BF855C-3570-42A1-BAF6-137C7DD6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31" y="1511993"/>
            <a:ext cx="3462339" cy="21170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729138-F0E8-4F4D-B025-D817607B5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505" y="4030751"/>
            <a:ext cx="4098172" cy="24204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E67704-45C8-4659-9442-1266857D6A2D}"/>
              </a:ext>
            </a:extLst>
          </p:cNvPr>
          <p:cNvSpPr/>
          <p:nvPr/>
        </p:nvSpPr>
        <p:spPr>
          <a:xfrm>
            <a:off x="255080" y="1269403"/>
            <a:ext cx="11546059" cy="250230"/>
          </a:xfrm>
          <a:prstGeom prst="rect">
            <a:avLst/>
          </a:prstGeom>
          <a:solidFill>
            <a:srgbClr val="61C3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A3841F-E1CD-4E0A-8E18-04FDD0A5739D}"/>
              </a:ext>
            </a:extLst>
          </p:cNvPr>
          <p:cNvSpPr/>
          <p:nvPr/>
        </p:nvSpPr>
        <p:spPr>
          <a:xfrm>
            <a:off x="246112" y="3702433"/>
            <a:ext cx="11546059" cy="250230"/>
          </a:xfrm>
          <a:prstGeom prst="rect">
            <a:avLst/>
          </a:prstGeom>
          <a:solidFill>
            <a:srgbClr val="61C3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Ancestry</a:t>
            </a:r>
          </a:p>
        </p:txBody>
      </p:sp>
    </p:spTree>
    <p:extLst>
      <p:ext uri="{BB962C8B-B14F-4D97-AF65-F5344CB8AC3E}">
        <p14:creationId xmlns:p14="http://schemas.microsoft.com/office/powerpoint/2010/main" val="373666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869" y="215153"/>
            <a:ext cx="7929704" cy="840899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Summary of discretized attributes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3A74826-AD01-413A-94CD-2FAE434926DF}"/>
              </a:ext>
            </a:extLst>
          </p:cNvPr>
          <p:cNvSpPr txBox="1">
            <a:spLocks/>
          </p:cNvSpPr>
          <p:nvPr/>
        </p:nvSpPr>
        <p:spPr>
          <a:xfrm>
            <a:off x="6287060" y="1174530"/>
            <a:ext cx="4591050" cy="320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Table of Ancestry (binned) by Disease</a:t>
            </a:r>
            <a:endParaRPr lang="en-CA" sz="1400" b="1" dirty="0"/>
          </a:p>
          <a:p>
            <a:pPr marL="0" indent="0" algn="ctr">
              <a:buNone/>
            </a:pPr>
            <a:endParaRPr lang="en-CA" sz="1400" b="1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C6D6C7-A1E4-4F1F-8FCD-38842BF28375}"/>
              </a:ext>
            </a:extLst>
          </p:cNvPr>
          <p:cNvSpPr txBox="1">
            <a:spLocks/>
          </p:cNvSpPr>
          <p:nvPr/>
        </p:nvSpPr>
        <p:spPr>
          <a:xfrm>
            <a:off x="1011224" y="1174530"/>
            <a:ext cx="4427458" cy="612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Table of Age (binned) by Disease</a:t>
            </a:r>
            <a:endParaRPr lang="en-CA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7A5FC-1967-4AAC-9E4F-AFC7B0CF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60" y="1613791"/>
            <a:ext cx="4591050" cy="2343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E182E9-0993-4E68-9E09-2ACB8078F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204" y="4075867"/>
            <a:ext cx="4358762" cy="2582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AC9C4-579A-4139-A18A-67AAB2C9B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07" y="1787195"/>
            <a:ext cx="4210050" cy="2453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6D960-5466-4DA1-9B45-C2D7A4081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11" y="4324822"/>
            <a:ext cx="4278745" cy="23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6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42" y="500444"/>
            <a:ext cx="10633953" cy="697654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balanced or imbalanced?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61481944"/>
              </p:ext>
            </p:extLst>
          </p:nvPr>
        </p:nvGraphicFramePr>
        <p:xfrm>
          <a:off x="3434672" y="2352583"/>
          <a:ext cx="8128000" cy="2753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Down Arrow 10"/>
          <p:cNvSpPr/>
          <p:nvPr/>
        </p:nvSpPr>
        <p:spPr>
          <a:xfrm>
            <a:off x="8345336" y="3835155"/>
            <a:ext cx="337024" cy="22460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/>
          <p:cNvGrpSpPr/>
          <p:nvPr/>
        </p:nvGrpSpPr>
        <p:grpSpPr>
          <a:xfrm>
            <a:off x="554360" y="3332405"/>
            <a:ext cx="1757134" cy="2349628"/>
            <a:chOff x="631946" y="3435657"/>
            <a:chExt cx="1757134" cy="2349628"/>
          </a:xfrm>
        </p:grpSpPr>
        <p:sp>
          <p:nvSpPr>
            <p:cNvPr id="14" name="TextBox 13"/>
            <p:cNvSpPr txBox="1"/>
            <p:nvPr/>
          </p:nvSpPr>
          <p:spPr>
            <a:xfrm>
              <a:off x="842765" y="3435657"/>
              <a:ext cx="134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1: Diagnosed</a:t>
              </a:r>
            </a:p>
            <a:p>
              <a:pPr algn="ctr"/>
              <a:r>
                <a:rPr lang="en-US" sz="1000" dirty="0"/>
                <a:t>0: Not Diagnosed</a:t>
              </a:r>
              <a:endParaRPr lang="en-CA" sz="1000" dirty="0"/>
            </a:p>
          </p:txBody>
        </p:sp>
        <p:pic>
          <p:nvPicPr>
            <p:cNvPr id="2050" name="Picture 2" descr="Image result for thinking ico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46" y="4028151"/>
              <a:ext cx="1757134" cy="1757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ight Arrow 19"/>
          <p:cNvSpPr/>
          <p:nvPr/>
        </p:nvSpPr>
        <p:spPr>
          <a:xfrm>
            <a:off x="2494625" y="3036159"/>
            <a:ext cx="834501" cy="1471060"/>
          </a:xfrm>
          <a:prstGeom prst="rightArrow">
            <a:avLst/>
          </a:prstGeom>
          <a:solidFill>
            <a:srgbClr val="61C3D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7A5E3-2CA3-4F90-B75D-10AF0854F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231" y="2256371"/>
            <a:ext cx="1114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25" y="247427"/>
            <a:ext cx="10942414" cy="959552"/>
          </a:xfrm>
          <a:noFill/>
          <a:ln>
            <a:solidFill>
              <a:schemeClr val="tx1"/>
            </a:solidFill>
          </a:ln>
        </p:spPr>
        <p:txBody>
          <a:bodyPr vert="horz" lIns="182880" tIns="182880" rIns="182880" bIns="182880" rtlCol="0">
            <a:noAutofit/>
          </a:bodyPr>
          <a:lstStyle/>
          <a:p>
            <a:r>
              <a:rPr lang="en-US" b="1" dirty="0">
                <a:ea typeface="+mj-lt"/>
                <a:cs typeface="+mj-lt"/>
              </a:rPr>
              <a:t>Approach to handling Imbalanced Datasets</a:t>
            </a:r>
            <a:endParaRPr lang="en-US" dirty="0"/>
          </a:p>
        </p:txBody>
      </p:sp>
      <p:graphicFrame>
        <p:nvGraphicFramePr>
          <p:cNvPr id="130" name="Diagram 130">
            <a:extLst>
              <a:ext uri="{FF2B5EF4-FFF2-40B4-BE49-F238E27FC236}">
                <a16:creationId xmlns:a16="http://schemas.microsoft.com/office/drawing/2014/main" id="{AD608D54-CED4-46DD-BC91-6ED299509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72278"/>
              </p:ext>
            </p:extLst>
          </p:nvPr>
        </p:nvGraphicFramePr>
        <p:xfrm>
          <a:off x="423912" y="1688950"/>
          <a:ext cx="5923100" cy="4647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1" name="Picture 331" descr="A close up of a logo&#10;&#10;Description generated with high confidence">
            <a:extLst>
              <a:ext uri="{FF2B5EF4-FFF2-40B4-BE49-F238E27FC236}">
                <a16:creationId xmlns:a16="http://schemas.microsoft.com/office/drawing/2014/main" id="{520C325C-C2B1-424A-883E-35B3F2216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3585" y="4560631"/>
            <a:ext cx="5316747" cy="1547447"/>
          </a:xfrm>
          <a:prstGeom prst="rect">
            <a:avLst/>
          </a:prstGeom>
        </p:spPr>
      </p:pic>
      <p:pic>
        <p:nvPicPr>
          <p:cNvPr id="348" name="Picture 348">
            <a:extLst>
              <a:ext uri="{FF2B5EF4-FFF2-40B4-BE49-F238E27FC236}">
                <a16:creationId xmlns:a16="http://schemas.microsoft.com/office/drawing/2014/main" id="{CC808785-60A3-4933-9F1E-6255BE6E3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5445" y="1587255"/>
            <a:ext cx="4004094" cy="25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711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AAFC0E88F63A4EA17606C3F7EFD8D0" ma:contentTypeVersion="2" ma:contentTypeDescription="Create a new document." ma:contentTypeScope="" ma:versionID="f09bb1311c4fd23d8f3da28c40101628">
  <xsd:schema xmlns:xsd="http://www.w3.org/2001/XMLSchema" xmlns:xs="http://www.w3.org/2001/XMLSchema" xmlns:p="http://schemas.microsoft.com/office/2006/metadata/properties" xmlns:ns3="b1e2890f-fef6-4581-a9de-3a2e97d39823" targetNamespace="http://schemas.microsoft.com/office/2006/metadata/properties" ma:root="true" ma:fieldsID="7463cac273947443fff9ac262abb193e" ns3:_="">
    <xsd:import namespace="b1e2890f-fef6-4581-a9de-3a2e97d398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2890f-fef6-4581-a9de-3a2e97d39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1e2890f-fef6-4581-a9de-3a2e97d3982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A96E86-E4B6-4818-9685-202C8C493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2890f-fef6-4581-a9de-3a2e97d398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1189</Words>
  <Application>Microsoft Office PowerPoint</Application>
  <PresentationFormat>Widescreen</PresentationFormat>
  <Paragraphs>475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Symbol</vt:lpstr>
      <vt:lpstr>Parcel</vt:lpstr>
      <vt:lpstr>Disease Recurrence Analysis</vt:lpstr>
      <vt:lpstr>overview</vt:lpstr>
      <vt:lpstr>Patients and doctors</vt:lpstr>
      <vt:lpstr>Data preparation</vt:lpstr>
      <vt:lpstr>PowerPoint Presentation</vt:lpstr>
      <vt:lpstr>PowerPoint Presentation</vt:lpstr>
      <vt:lpstr>Summary of discretized attributes</vt:lpstr>
      <vt:lpstr>balanced or imbalanced?</vt:lpstr>
      <vt:lpstr>Approach to handling Imbalanced Datasets</vt:lpstr>
      <vt:lpstr>Under-sample / over-sample / SMOTE</vt:lpstr>
      <vt:lpstr>Under-sample / over-sample / SMOTE Results</vt:lpstr>
      <vt:lpstr>Selected Attributes</vt:lpstr>
      <vt:lpstr>Predictive Analysis</vt:lpstr>
      <vt:lpstr>Outline of Predictive Analysis logistic regression Alzheimer / hypertension / skin cancer</vt:lpstr>
      <vt:lpstr>Outline of Predictive Analysis  Random Forest Alzheimer / hypertension / skin cancer</vt:lpstr>
      <vt:lpstr>Outline of Predictive Analysis  NAiVe Bayes Alzheimer / hypertension / skin cancer</vt:lpstr>
      <vt:lpstr>Summary of Predictive Analysis</vt:lpstr>
      <vt:lpstr>summary</vt:lpstr>
      <vt:lpstr>Conclusion</vt:lpstr>
      <vt:lpstr>recommendation</vt:lpstr>
      <vt:lpstr>limitation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Parcel Design</dc:title>
  <dc:creator/>
  <cp:lastModifiedBy/>
  <cp:revision>625</cp:revision>
  <dcterms:created xsi:type="dcterms:W3CDTF">2019-05-13T12:02:12Z</dcterms:created>
  <dcterms:modified xsi:type="dcterms:W3CDTF">2019-11-27T23:29:54Z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0x0101006DAAFC0E88F63A4EA17606C3F7EFD8D0</vt:lpwstr>
  </property>
</Properties>
</file>