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9E130-DD85-4C95-B5FB-F6CD531781B9}" v="257" dt="2021-11-22T10:41:08.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a0377cd7127a8226" providerId="Windows Live" clId="Web-{B4B9E130-DD85-4C95-B5FB-F6CD531781B9}"/>
    <pc:docChg chg="addSld delSld modSld addMainMaster delMainMaster modMainMaster">
      <pc:chgData name="Guest User" userId="a0377cd7127a8226" providerId="Windows Live" clId="Web-{B4B9E130-DD85-4C95-B5FB-F6CD531781B9}" dt="2021-11-22T10:41:08.929" v="250" actId="20577"/>
      <pc:docMkLst>
        <pc:docMk/>
      </pc:docMkLst>
      <pc:sldChg chg="addSp delSp modSp mod setBg modClrScheme chgLayout">
        <pc:chgData name="Guest User" userId="a0377cd7127a8226" providerId="Windows Live" clId="Web-{B4B9E130-DD85-4C95-B5FB-F6CD531781B9}" dt="2021-11-22T10:39:55.631" v="203" actId="20577"/>
        <pc:sldMkLst>
          <pc:docMk/>
          <pc:sldMk cId="109857222" sldId="256"/>
        </pc:sldMkLst>
        <pc:spChg chg="mod">
          <ac:chgData name="Guest User" userId="a0377cd7127a8226" providerId="Windows Live" clId="Web-{B4B9E130-DD85-4C95-B5FB-F6CD531781B9}" dt="2021-11-22T10:39:55.631" v="203" actId="20577"/>
          <ac:spMkLst>
            <pc:docMk/>
            <pc:sldMk cId="109857222" sldId="256"/>
            <ac:spMk id="2" creationId="{00000000-0000-0000-0000-000000000000}"/>
          </ac:spMkLst>
        </pc:spChg>
        <pc:spChg chg="mod">
          <ac:chgData name="Guest User" userId="a0377cd7127a8226" providerId="Windows Live" clId="Web-{B4B9E130-DD85-4C95-B5FB-F6CD531781B9}" dt="2021-11-22T10:34:17.671" v="43" actId="20577"/>
          <ac:spMkLst>
            <pc:docMk/>
            <pc:sldMk cId="109857222" sldId="256"/>
            <ac:spMk id="3" creationId="{00000000-0000-0000-0000-000000000000}"/>
          </ac:spMkLst>
        </pc:spChg>
        <pc:spChg chg="add del">
          <ac:chgData name="Guest User" userId="a0377cd7127a8226" providerId="Windows Live" clId="Web-{B4B9E130-DD85-4C95-B5FB-F6CD531781B9}" dt="2021-11-22T10:21:59.124" v="1"/>
          <ac:spMkLst>
            <pc:docMk/>
            <pc:sldMk cId="109857222" sldId="256"/>
            <ac:spMk id="8" creationId="{ED46C2FA-737E-4D44-B023-23D6FAD7A7FA}"/>
          </ac:spMkLst>
        </pc:spChg>
        <pc:grpChg chg="add del">
          <ac:chgData name="Guest User" userId="a0377cd7127a8226" providerId="Windows Live" clId="Web-{B4B9E130-DD85-4C95-B5FB-F6CD531781B9}" dt="2021-11-22T10:21:59.124" v="1"/>
          <ac:grpSpMkLst>
            <pc:docMk/>
            <pc:sldMk cId="109857222" sldId="256"/>
            <ac:grpSpMk id="10" creationId="{30FBB873-FA13-DF44-B110-DDC8B91A839C}"/>
          </ac:grpSpMkLst>
        </pc:grpChg>
        <pc:picChg chg="add mod">
          <ac:chgData name="Guest User" userId="a0377cd7127a8226" providerId="Windows Live" clId="Web-{B4B9E130-DD85-4C95-B5FB-F6CD531781B9}" dt="2021-11-22T10:36:53.502" v="69" actId="1076"/>
          <ac:picMkLst>
            <pc:docMk/>
            <pc:sldMk cId="109857222" sldId="256"/>
            <ac:picMk id="4" creationId="{69DED3F1-6E05-4C61-A8E8-3394849A7793}"/>
          </ac:picMkLst>
        </pc:picChg>
        <pc:picChg chg="add del mod">
          <ac:chgData name="Guest User" userId="a0377cd7127a8226" providerId="Windows Live" clId="Web-{B4B9E130-DD85-4C95-B5FB-F6CD531781B9}" dt="2021-11-22T10:33:07.107" v="35"/>
          <ac:picMkLst>
            <pc:docMk/>
            <pc:sldMk cId="109857222" sldId="256"/>
            <ac:picMk id="5" creationId="{1A5AA9E0-D0F0-4885-A842-16062A004D5A}"/>
          </ac:picMkLst>
        </pc:picChg>
      </pc:sldChg>
      <pc:sldChg chg="modSp new mod">
        <pc:chgData name="Guest User" userId="a0377cd7127a8226" providerId="Windows Live" clId="Web-{B4B9E130-DD85-4C95-B5FB-F6CD531781B9}" dt="2021-11-22T10:40:46.116" v="243" actId="20577"/>
        <pc:sldMkLst>
          <pc:docMk/>
          <pc:sldMk cId="1592534625" sldId="257"/>
        </pc:sldMkLst>
        <pc:spChg chg="mod">
          <ac:chgData name="Guest User" userId="a0377cd7127a8226" providerId="Windows Live" clId="Web-{B4B9E130-DD85-4C95-B5FB-F6CD531781B9}" dt="2021-11-22T10:36:34.267" v="66" actId="20577"/>
          <ac:spMkLst>
            <pc:docMk/>
            <pc:sldMk cId="1592534625" sldId="257"/>
            <ac:spMk id="2" creationId="{458CF9B7-2F49-4796-B78F-1D85BAB46926}"/>
          </ac:spMkLst>
        </pc:spChg>
        <pc:spChg chg="mod">
          <ac:chgData name="Guest User" userId="a0377cd7127a8226" providerId="Windows Live" clId="Web-{B4B9E130-DD85-4C95-B5FB-F6CD531781B9}" dt="2021-11-22T10:40:46.116" v="243" actId="20577"/>
          <ac:spMkLst>
            <pc:docMk/>
            <pc:sldMk cId="1592534625" sldId="257"/>
            <ac:spMk id="3" creationId="{3F16A62E-ABB5-4A59-A731-6C55673D62B5}"/>
          </ac:spMkLst>
        </pc:spChg>
      </pc:sldChg>
      <pc:sldChg chg="modSp new del">
        <pc:chgData name="Guest User" userId="a0377cd7127a8226" providerId="Windows Live" clId="Web-{B4B9E130-DD85-4C95-B5FB-F6CD531781B9}" dt="2021-11-22T10:40:35.507" v="241"/>
        <pc:sldMkLst>
          <pc:docMk/>
          <pc:sldMk cId="1720021043" sldId="258"/>
        </pc:sldMkLst>
        <pc:spChg chg="mod">
          <ac:chgData name="Guest User" userId="a0377cd7127a8226" providerId="Windows Live" clId="Web-{B4B9E130-DD85-4C95-B5FB-F6CD531781B9}" dt="2021-11-22T10:37:21.721" v="73" actId="20577"/>
          <ac:spMkLst>
            <pc:docMk/>
            <pc:sldMk cId="1720021043" sldId="258"/>
            <ac:spMk id="2" creationId="{29A67506-305E-4AC0-8336-88870B40FDF2}"/>
          </ac:spMkLst>
        </pc:spChg>
      </pc:sldChg>
      <pc:sldChg chg="modSp add replId">
        <pc:chgData name="Guest User" userId="a0377cd7127a8226" providerId="Windows Live" clId="Web-{B4B9E130-DD85-4C95-B5FB-F6CD531781B9}" dt="2021-11-22T10:39:25.583" v="191" actId="20577"/>
        <pc:sldMkLst>
          <pc:docMk/>
          <pc:sldMk cId="1116368324" sldId="259"/>
        </pc:sldMkLst>
        <pc:spChg chg="mod">
          <ac:chgData name="Guest User" userId="a0377cd7127a8226" providerId="Windows Live" clId="Web-{B4B9E130-DD85-4C95-B5FB-F6CD531781B9}" dt="2021-11-22T10:37:11.893" v="71" actId="20577"/>
          <ac:spMkLst>
            <pc:docMk/>
            <pc:sldMk cId="1116368324" sldId="259"/>
            <ac:spMk id="2" creationId="{458CF9B7-2F49-4796-B78F-1D85BAB46926}"/>
          </ac:spMkLst>
        </pc:spChg>
        <pc:spChg chg="mod">
          <ac:chgData name="Guest User" userId="a0377cd7127a8226" providerId="Windows Live" clId="Web-{B4B9E130-DD85-4C95-B5FB-F6CD531781B9}" dt="2021-11-22T10:39:25.583" v="191" actId="20577"/>
          <ac:spMkLst>
            <pc:docMk/>
            <pc:sldMk cId="1116368324" sldId="259"/>
            <ac:spMk id="3" creationId="{3F16A62E-ABB5-4A59-A731-6C55673D62B5}"/>
          </ac:spMkLst>
        </pc:spChg>
      </pc:sldChg>
      <pc:sldChg chg="modSp add replId">
        <pc:chgData name="Guest User" userId="a0377cd7127a8226" providerId="Windows Live" clId="Web-{B4B9E130-DD85-4C95-B5FB-F6CD531781B9}" dt="2021-11-22T10:40:30.678" v="240" actId="20577"/>
        <pc:sldMkLst>
          <pc:docMk/>
          <pc:sldMk cId="241086037" sldId="260"/>
        </pc:sldMkLst>
        <pc:spChg chg="mod">
          <ac:chgData name="Guest User" userId="a0377cd7127a8226" providerId="Windows Live" clId="Web-{B4B9E130-DD85-4C95-B5FB-F6CD531781B9}" dt="2021-11-22T10:37:34.331" v="83" actId="20577"/>
          <ac:spMkLst>
            <pc:docMk/>
            <pc:sldMk cId="241086037" sldId="260"/>
            <ac:spMk id="2" creationId="{458CF9B7-2F49-4796-B78F-1D85BAB46926}"/>
          </ac:spMkLst>
        </pc:spChg>
        <pc:spChg chg="mod">
          <ac:chgData name="Guest User" userId="a0377cd7127a8226" providerId="Windows Live" clId="Web-{B4B9E130-DD85-4C95-B5FB-F6CD531781B9}" dt="2021-11-22T10:40:30.678" v="240" actId="20577"/>
          <ac:spMkLst>
            <pc:docMk/>
            <pc:sldMk cId="241086037" sldId="260"/>
            <ac:spMk id="3" creationId="{3F16A62E-ABB5-4A59-A731-6C55673D62B5}"/>
          </ac:spMkLst>
        </pc:spChg>
      </pc:sldChg>
      <pc:sldChg chg="delSp modSp new">
        <pc:chgData name="Guest User" userId="a0377cd7127a8226" providerId="Windows Live" clId="Web-{B4B9E130-DD85-4C95-B5FB-F6CD531781B9}" dt="2021-11-22T10:41:08.929" v="250" actId="20577"/>
        <pc:sldMkLst>
          <pc:docMk/>
          <pc:sldMk cId="2793461251" sldId="261"/>
        </pc:sldMkLst>
        <pc:spChg chg="mod">
          <ac:chgData name="Guest User" userId="a0377cd7127a8226" providerId="Windows Live" clId="Web-{B4B9E130-DD85-4C95-B5FB-F6CD531781B9}" dt="2021-11-22T10:41:08.929" v="250" actId="20577"/>
          <ac:spMkLst>
            <pc:docMk/>
            <pc:sldMk cId="2793461251" sldId="261"/>
            <ac:spMk id="2" creationId="{3251B6B6-263F-4BE9-92A1-94DE694D08E6}"/>
          </ac:spMkLst>
        </pc:spChg>
        <pc:spChg chg="del">
          <ac:chgData name="Guest User" userId="a0377cd7127a8226" providerId="Windows Live" clId="Web-{B4B9E130-DD85-4C95-B5FB-F6CD531781B9}" dt="2021-11-22T10:40:59.101" v="245"/>
          <ac:spMkLst>
            <pc:docMk/>
            <pc:sldMk cId="2793461251" sldId="261"/>
            <ac:spMk id="3" creationId="{3D17020D-A5C1-4E0A-B753-3010CF5AC1C6}"/>
          </ac:spMkLst>
        </pc:spChg>
      </pc:sldChg>
      <pc:sldMasterChg chg="add del mod setBg addSldLayout delSldLayout modSldLayout">
        <pc:chgData name="Guest User" userId="a0377cd7127a8226" providerId="Windows Live" clId="Web-{B4B9E130-DD85-4C95-B5FB-F6CD531781B9}" dt="2021-11-22T10:36:03.782" v="51"/>
        <pc:sldMasterMkLst>
          <pc:docMk/>
          <pc:sldMasterMk cId="2460954070" sldId="2147483660"/>
        </pc:sldMasterMkLst>
        <pc:sldLayoutChg chg="add del mod">
          <pc:chgData name="Guest User" userId="a0377cd7127a8226" providerId="Windows Live" clId="Web-{B4B9E130-DD85-4C95-B5FB-F6CD531781B9}" dt="2021-11-22T10:36:03.782" v="51"/>
          <pc:sldLayoutMkLst>
            <pc:docMk/>
            <pc:sldMasterMk cId="2460954070" sldId="2147483660"/>
            <pc:sldLayoutMk cId="2385387890" sldId="2147483661"/>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949138452" sldId="2147483662"/>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2591524520" sldId="2147483663"/>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1203092039" sldId="2147483664"/>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3733172339" sldId="2147483665"/>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3210312558" sldId="2147483666"/>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3146388984" sldId="2147483667"/>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3171841454" sldId="2147483668"/>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1718958274" sldId="2147483669"/>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2202905451" sldId="2147483670"/>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3479445657" sldId="2147483671"/>
          </pc:sldLayoutMkLst>
        </pc:sldLayoutChg>
      </pc:sldMasterChg>
      <pc:sldMasterChg chg="add del addSldLayout delSldLayout">
        <pc:chgData name="Guest User" userId="a0377cd7127a8226" providerId="Windows Live" clId="Web-{B4B9E130-DD85-4C95-B5FB-F6CD531781B9}" dt="2021-11-22T10:21:59.124" v="1"/>
        <pc:sldMasterMkLst>
          <pc:docMk/>
          <pc:sldMasterMk cId="4290821788" sldId="2147483685"/>
        </pc:sldMasterMkLst>
        <pc:sldLayoutChg chg="add del">
          <pc:chgData name="Guest User" userId="a0377cd7127a8226" providerId="Windows Live" clId="Web-{B4B9E130-DD85-4C95-B5FB-F6CD531781B9}" dt="2021-11-22T10:21:59.124" v="1"/>
          <pc:sldLayoutMkLst>
            <pc:docMk/>
            <pc:sldMasterMk cId="4290821788" sldId="2147483685"/>
            <pc:sldLayoutMk cId="1838384213" sldId="2147483674"/>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504397124" sldId="2147483675"/>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3231442296" sldId="2147483676"/>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2816158527" sldId="2147483677"/>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3741867646" sldId="2147483678"/>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105424328" sldId="2147483679"/>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1440353938" sldId="2147483680"/>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1968878171" sldId="2147483681"/>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2633289803" sldId="2147483682"/>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1694246053" sldId="2147483683"/>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239374683" sldId="214748368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964615" cy="2387600"/>
          </a:xfrm>
        </p:spPr>
        <p:txBody>
          <a:bodyPr/>
          <a:lstStyle/>
          <a:p>
            <a:r>
              <a:rPr lang="en-US" b="1" dirty="0">
                <a:solidFill>
                  <a:srgbClr val="C00000"/>
                </a:solidFill>
                <a:cs typeface="Calibri Light"/>
              </a:rPr>
              <a:t>[</a:t>
            </a:r>
            <a:r>
              <a:rPr lang="en-US" b="1" dirty="0">
                <a:solidFill>
                  <a:srgbClr val="FF0000"/>
                </a:solidFill>
              </a:rPr>
              <a:t>Airline Reservation System</a:t>
            </a:r>
            <a:r>
              <a:rPr lang="en-US" b="1" dirty="0">
                <a:solidFill>
                  <a:srgbClr val="C00000"/>
                </a:solidFill>
                <a:cs typeface="Calibri Light"/>
              </a:rPr>
              <a:t>]</a:t>
            </a:r>
            <a:br>
              <a:rPr lang="en-US" b="1" dirty="0">
                <a:solidFill>
                  <a:srgbClr val="C00000"/>
                </a:solidFill>
                <a:cs typeface="Calibri Light"/>
              </a:rPr>
            </a:br>
            <a:r>
              <a:rPr lang="en-US" sz="2400" b="1" dirty="0">
                <a:solidFill>
                  <a:srgbClr val="C00000"/>
                </a:solidFill>
                <a:cs typeface="Calibri Light"/>
              </a:rPr>
              <a:t>[Git Link]</a:t>
            </a:r>
          </a:p>
        </p:txBody>
      </p:sp>
      <p:sp>
        <p:nvSpPr>
          <p:cNvPr id="3" name="Subtitle 2"/>
          <p:cNvSpPr>
            <a:spLocks noGrp="1"/>
          </p:cNvSpPr>
          <p:nvPr>
            <p:ph type="subTitle" idx="1"/>
          </p:nvPr>
        </p:nvSpPr>
        <p:spPr>
          <a:xfrm>
            <a:off x="1524000" y="3602038"/>
            <a:ext cx="9144000" cy="2787039"/>
          </a:xfrm>
        </p:spPr>
        <p:txBody>
          <a:bodyPr vert="horz" lIns="91440" tIns="45720" rIns="91440" bIns="45720" rtlCol="0" anchor="t">
            <a:normAutofit/>
          </a:bodyPr>
          <a:lstStyle/>
          <a:p>
            <a:pPr marL="342900" indent="-342900">
              <a:buChar char="•"/>
            </a:pPr>
            <a:r>
              <a:rPr lang="en-US" dirty="0">
                <a:cs typeface="Calibri"/>
              </a:rPr>
              <a:t>[Eslam Hatem]</a:t>
            </a:r>
          </a:p>
          <a:p>
            <a:pPr marL="342900" indent="-342900">
              <a:buChar char="•"/>
            </a:pPr>
            <a:r>
              <a:rPr lang="en-US" dirty="0">
                <a:cs typeface="Calibri"/>
              </a:rPr>
              <a:t>[Amr Ahmed Fekry]</a:t>
            </a:r>
          </a:p>
          <a:p>
            <a:pPr marL="342900" indent="-342900">
              <a:buChar char="•"/>
            </a:pPr>
            <a:r>
              <a:rPr lang="en-US" dirty="0">
                <a:ea typeface="+mn-lt"/>
                <a:cs typeface="+mn-lt"/>
              </a:rPr>
              <a:t>[</a:t>
            </a:r>
            <a:r>
              <a:rPr lang="en-US" dirty="0"/>
              <a:t>Abdul Hamid </a:t>
            </a:r>
            <a:r>
              <a:rPr lang="en-US" dirty="0">
                <a:ea typeface="+mn-lt"/>
                <a:cs typeface="+mn-lt"/>
              </a:rPr>
              <a:t>]</a:t>
            </a:r>
          </a:p>
          <a:p>
            <a:pPr marL="342900" indent="-342900">
              <a:buChar char="•"/>
            </a:pPr>
            <a:r>
              <a:rPr lang="en-US" dirty="0">
                <a:ea typeface="+mn-lt"/>
                <a:cs typeface="+mn-lt"/>
              </a:rPr>
              <a:t>[</a:t>
            </a:r>
            <a:r>
              <a:rPr lang="en-US" dirty="0"/>
              <a:t>Abdul Rahman Khalid </a:t>
            </a:r>
            <a:r>
              <a:rPr lang="en-US" dirty="0">
                <a:ea typeface="+mn-lt"/>
                <a:cs typeface="+mn-lt"/>
              </a:rPr>
              <a:t>]</a:t>
            </a:r>
            <a:endParaRPr lang="ar-EG" dirty="0">
              <a:ea typeface="+mn-lt"/>
              <a:cs typeface="+mn-lt"/>
            </a:endParaRPr>
          </a:p>
          <a:p>
            <a:pPr marL="342900" indent="-342900">
              <a:buChar char="•"/>
            </a:pPr>
            <a:r>
              <a:rPr lang="en-US" dirty="0">
                <a:ea typeface="+mn-lt"/>
                <a:cs typeface="+mn-lt"/>
              </a:rPr>
              <a:t>[</a:t>
            </a:r>
            <a:r>
              <a:rPr lang="en-US" dirty="0"/>
              <a:t>Abdul Rahman Ahmed</a:t>
            </a:r>
            <a:r>
              <a:rPr lang="en-US" dirty="0">
                <a:ea typeface="+mn-lt"/>
                <a:cs typeface="+mn-lt"/>
              </a:rPr>
              <a:t>]</a:t>
            </a:r>
          </a:p>
          <a:p>
            <a:pPr marL="342900" indent="-342900">
              <a:buChar char="•"/>
            </a:pPr>
            <a:r>
              <a:rPr lang="en-US" dirty="0">
                <a:ea typeface="+mn-lt"/>
                <a:cs typeface="+mn-lt"/>
              </a:rPr>
              <a:t>[Ahmed Mohamed Mohamed]</a:t>
            </a:r>
          </a:p>
        </p:txBody>
      </p:sp>
      <p:pic>
        <p:nvPicPr>
          <p:cNvPr id="4" name="Picture 4" descr="Text&#10;&#10;Description automatically generated">
            <a:extLst>
              <a:ext uri="{FF2B5EF4-FFF2-40B4-BE49-F238E27FC236}">
                <a16:creationId xmlns:a16="http://schemas.microsoft.com/office/drawing/2014/main" id="{69DED3F1-6E05-4C61-A8E8-3394849A7793}"/>
              </a:ext>
            </a:extLst>
          </p:cNvPr>
          <p:cNvPicPr>
            <a:picLocks noChangeAspect="1"/>
          </p:cNvPicPr>
          <p:nvPr/>
        </p:nvPicPr>
        <p:blipFill>
          <a:blip r:embed="rId2"/>
          <a:stretch>
            <a:fillRect/>
          </a:stretch>
        </p:blipFill>
        <p:spPr>
          <a:xfrm>
            <a:off x="354106" y="107495"/>
            <a:ext cx="2743200" cy="171242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F9B7-2F49-4796-B78F-1D85BAB46926}"/>
              </a:ext>
            </a:extLst>
          </p:cNvPr>
          <p:cNvSpPr>
            <a:spLocks noGrp="1"/>
          </p:cNvSpPr>
          <p:nvPr>
            <p:ph type="title"/>
          </p:nvPr>
        </p:nvSpPr>
        <p:spPr/>
        <p:txBody>
          <a:bodyPr/>
          <a:lstStyle/>
          <a:p>
            <a:r>
              <a:rPr lang="en-US" b="1" dirty="0">
                <a:solidFill>
                  <a:srgbClr val="C00000"/>
                </a:solidFill>
                <a:cs typeface="Calibri Light"/>
              </a:rPr>
              <a:t>Project Idea</a:t>
            </a:r>
            <a:endParaRPr lang="en-US" b="1" dirty="0">
              <a:solidFill>
                <a:srgbClr val="FF0000"/>
              </a:solidFill>
              <a:cs typeface="Calibri Light" panose="020F0302020204030204"/>
            </a:endParaRPr>
          </a:p>
        </p:txBody>
      </p:sp>
      <p:sp>
        <p:nvSpPr>
          <p:cNvPr id="3" name="Content Placeholder 2">
            <a:extLst>
              <a:ext uri="{FF2B5EF4-FFF2-40B4-BE49-F238E27FC236}">
                <a16:creationId xmlns:a16="http://schemas.microsoft.com/office/drawing/2014/main" id="{3F16A62E-ABB5-4A59-A731-6C55673D62B5}"/>
              </a:ext>
            </a:extLst>
          </p:cNvPr>
          <p:cNvSpPr>
            <a:spLocks noGrp="1"/>
          </p:cNvSpPr>
          <p:nvPr>
            <p:ph idx="1"/>
          </p:nvPr>
        </p:nvSpPr>
        <p:spPr>
          <a:xfrm>
            <a:off x="838200" y="1825625"/>
            <a:ext cx="10515600" cy="4844806"/>
          </a:xfrm>
        </p:spPr>
        <p:txBody>
          <a:bodyPr vert="horz" lIns="91440" tIns="45720" rIns="91440" bIns="45720" rtlCol="0" anchor="t">
            <a:normAutofit fontScale="92500" lnSpcReduction="20000"/>
          </a:bodyPr>
          <a:lstStyle/>
          <a:p>
            <a:r>
              <a:rPr lang="en-US" dirty="0">
                <a:cs typeface="Calibri"/>
              </a:rPr>
              <a:t>[Project description]</a:t>
            </a:r>
          </a:p>
          <a:p>
            <a:pPr marL="0" indent="0">
              <a:buNone/>
            </a:pPr>
            <a:r>
              <a:rPr lang="en-US" dirty="0">
                <a:cs typeface="Calibri"/>
              </a:rPr>
              <a:t>	</a:t>
            </a:r>
            <a:r>
              <a:rPr lang="en-GB" dirty="0">
                <a:cs typeface="Calibri"/>
              </a:rPr>
              <a:t>The project aims to design an Airline Reservation System application 	that enables the customers to search and book flights. Airline 	Reservations Systems contain fare tariffs, passenger reservations, and 	ticket records</a:t>
            </a:r>
            <a:endParaRPr lang="en-US" dirty="0">
              <a:cs typeface="Calibri"/>
            </a:endParaRPr>
          </a:p>
          <a:p>
            <a:r>
              <a:rPr lang="en-US" dirty="0">
                <a:cs typeface="Calibri"/>
              </a:rPr>
              <a:t>[problem to be solved]</a:t>
            </a:r>
          </a:p>
          <a:p>
            <a:pPr marL="0" indent="0">
              <a:buNone/>
            </a:pPr>
            <a:r>
              <a:rPr lang="en-GB" dirty="0">
                <a:cs typeface="Calibri"/>
              </a:rPr>
              <a:t>	Normally a person wants to reserve his ticket and he has to contact at 	nearest Overseas Travels branch. The Airline Reservation System 	provides an interface to schedule flights and reservations for an airline 	through the internet. Its responsibility is to keep track of system users, 	customers, Airbus information, flight information, and cancellation.</a:t>
            </a:r>
            <a:endParaRPr lang="en-US" dirty="0">
              <a:cs typeface="Calibri"/>
            </a:endParaRPr>
          </a:p>
          <a:p>
            <a:r>
              <a:rPr lang="en-US" dirty="0">
                <a:cs typeface="Calibri"/>
              </a:rPr>
              <a:t>For Airline customers</a:t>
            </a:r>
            <a:endParaRPr lang="ar-EG" dirty="0">
              <a:cs typeface="Calibri"/>
            </a:endParaRPr>
          </a:p>
          <a:p>
            <a:pPr marL="0" indent="0">
              <a:buNone/>
            </a:pPr>
            <a:r>
              <a:rPr lang="en-US" dirty="0">
                <a:cs typeface="Calibri"/>
              </a:rPr>
              <a:t>	</a:t>
            </a:r>
          </a:p>
        </p:txBody>
      </p:sp>
    </p:spTree>
    <p:extLst>
      <p:ext uri="{BB962C8B-B14F-4D97-AF65-F5344CB8AC3E}">
        <p14:creationId xmlns:p14="http://schemas.microsoft.com/office/powerpoint/2010/main" val="159253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F9B7-2F49-4796-B78F-1D85BAB46926}"/>
              </a:ext>
            </a:extLst>
          </p:cNvPr>
          <p:cNvSpPr>
            <a:spLocks noGrp="1"/>
          </p:cNvSpPr>
          <p:nvPr>
            <p:ph type="title"/>
          </p:nvPr>
        </p:nvSpPr>
        <p:spPr/>
        <p:txBody>
          <a:bodyPr/>
          <a:lstStyle/>
          <a:p>
            <a:r>
              <a:rPr lang="en-US" b="1" dirty="0">
                <a:solidFill>
                  <a:srgbClr val="C00000"/>
                </a:solidFill>
                <a:cs typeface="Calibri Light"/>
              </a:rPr>
              <a:t>Project Features</a:t>
            </a:r>
            <a:endParaRPr lang="en-US" b="1" dirty="0">
              <a:solidFill>
                <a:srgbClr val="FF0000"/>
              </a:solidFill>
              <a:cs typeface="Calibri Light" panose="020F0302020204030204"/>
            </a:endParaRPr>
          </a:p>
        </p:txBody>
      </p:sp>
      <p:sp>
        <p:nvSpPr>
          <p:cNvPr id="3" name="Content Placeholder 2">
            <a:extLst>
              <a:ext uri="{FF2B5EF4-FFF2-40B4-BE49-F238E27FC236}">
                <a16:creationId xmlns:a16="http://schemas.microsoft.com/office/drawing/2014/main" id="{3F16A62E-ABB5-4A59-A731-6C55673D62B5}"/>
              </a:ext>
            </a:extLst>
          </p:cNvPr>
          <p:cNvSpPr>
            <a:spLocks noGrp="1"/>
          </p:cNvSpPr>
          <p:nvPr>
            <p:ph idx="1"/>
          </p:nvPr>
        </p:nvSpPr>
        <p:spPr/>
        <p:txBody>
          <a:bodyPr vert="horz" lIns="91440" tIns="45720" rIns="91440" bIns="45720" rtlCol="0" anchor="t">
            <a:normAutofit/>
          </a:bodyPr>
          <a:lstStyle/>
          <a:p>
            <a:r>
              <a:rPr lang="en-US" dirty="0">
                <a:cs typeface="Calibri"/>
              </a:rPr>
              <a:t>Our project consists of an interface built with "angular" , MS SQL server database and integrated with core web APIs with which we can retrieve from the database or push to it.</a:t>
            </a:r>
          </a:p>
          <a:p>
            <a:r>
              <a:rPr lang="en-US" dirty="0">
                <a:cs typeface="Calibri"/>
              </a:rPr>
              <a:t>A web application have trips, the customer can see the dates, book and get the ticket.</a:t>
            </a:r>
          </a:p>
          <a:p>
            <a:r>
              <a:rPr lang="en-US" dirty="0">
                <a:cs typeface="Calibri"/>
              </a:rPr>
              <a:t>we have an admin who can add  , determine  and update trips also clients who can book a trip and book ticket</a:t>
            </a:r>
          </a:p>
        </p:txBody>
      </p:sp>
    </p:spTree>
    <p:extLst>
      <p:ext uri="{BB962C8B-B14F-4D97-AF65-F5344CB8AC3E}">
        <p14:creationId xmlns:p14="http://schemas.microsoft.com/office/powerpoint/2010/main" val="111636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F9B7-2F49-4796-B78F-1D85BAB46926}"/>
              </a:ext>
            </a:extLst>
          </p:cNvPr>
          <p:cNvSpPr>
            <a:spLocks noGrp="1"/>
          </p:cNvSpPr>
          <p:nvPr>
            <p:ph type="title"/>
          </p:nvPr>
        </p:nvSpPr>
        <p:spPr/>
        <p:txBody>
          <a:bodyPr/>
          <a:lstStyle/>
          <a:p>
            <a:r>
              <a:rPr lang="en-US" b="1" dirty="0">
                <a:solidFill>
                  <a:srgbClr val="C00000"/>
                </a:solidFill>
                <a:cs typeface="Calibri Light" panose="020F0302020204030204"/>
              </a:rPr>
              <a:t>Tools &amp; Technologies</a:t>
            </a:r>
          </a:p>
        </p:txBody>
      </p:sp>
      <p:sp>
        <p:nvSpPr>
          <p:cNvPr id="3" name="Content Placeholder 2">
            <a:extLst>
              <a:ext uri="{FF2B5EF4-FFF2-40B4-BE49-F238E27FC236}">
                <a16:creationId xmlns:a16="http://schemas.microsoft.com/office/drawing/2014/main" id="{3F16A62E-ABB5-4A59-A731-6C55673D62B5}"/>
              </a:ext>
            </a:extLst>
          </p:cNvPr>
          <p:cNvSpPr>
            <a:spLocks noGrp="1"/>
          </p:cNvSpPr>
          <p:nvPr>
            <p:ph idx="1"/>
          </p:nvPr>
        </p:nvSpPr>
        <p:spPr>
          <a:xfrm>
            <a:off x="838200" y="1477108"/>
            <a:ext cx="10515600" cy="5380892"/>
          </a:xfrm>
        </p:spPr>
        <p:txBody>
          <a:bodyPr vert="horz" lIns="91440" tIns="45720" rIns="91440" bIns="45720" rtlCol="0" anchor="t">
            <a:normAutofit fontScale="92500" lnSpcReduction="20000"/>
          </a:bodyPr>
          <a:lstStyle/>
          <a:p>
            <a:r>
              <a:rPr lang="en-US" dirty="0">
                <a:cs typeface="Calibri"/>
              </a:rPr>
              <a:t>[technologies used]</a:t>
            </a:r>
          </a:p>
          <a:p>
            <a:pPr lvl="1"/>
            <a:r>
              <a:rPr lang="en-US" dirty="0">
                <a:cs typeface="Calibri"/>
              </a:rPr>
              <a:t>Angular</a:t>
            </a:r>
          </a:p>
          <a:p>
            <a:pPr lvl="1"/>
            <a:r>
              <a:rPr lang="en-US" dirty="0">
                <a:cs typeface="Calibri"/>
              </a:rPr>
              <a:t>Core Web API</a:t>
            </a:r>
          </a:p>
          <a:p>
            <a:pPr lvl="1"/>
            <a:r>
              <a:rPr lang="en-US" dirty="0">
                <a:cs typeface="Calibri"/>
              </a:rPr>
              <a:t>SQL Server</a:t>
            </a:r>
          </a:p>
          <a:p>
            <a:pPr lvl="1"/>
            <a:r>
              <a:rPr lang="en-US" dirty="0">
                <a:cs typeface="Calibri"/>
              </a:rPr>
              <a:t>HTML</a:t>
            </a:r>
          </a:p>
          <a:p>
            <a:pPr lvl="1"/>
            <a:r>
              <a:rPr lang="en-US" dirty="0">
                <a:cs typeface="Calibri"/>
              </a:rPr>
              <a:t>CSS</a:t>
            </a:r>
          </a:p>
          <a:p>
            <a:pPr lvl="1"/>
            <a:r>
              <a:rPr lang="en-US" dirty="0">
                <a:cs typeface="Calibri"/>
              </a:rPr>
              <a:t>TypeScript</a:t>
            </a:r>
          </a:p>
          <a:p>
            <a:r>
              <a:rPr lang="en-US" dirty="0">
                <a:cs typeface="Calibri"/>
              </a:rPr>
              <a:t>[project structure used]</a:t>
            </a:r>
          </a:p>
          <a:p>
            <a:pPr lvl="1"/>
            <a:r>
              <a:rPr lang="en-US" dirty="0">
                <a:cs typeface="Calibri"/>
              </a:rPr>
              <a:t>Registration Page</a:t>
            </a:r>
          </a:p>
          <a:p>
            <a:pPr lvl="1"/>
            <a:r>
              <a:rPr lang="en-US" dirty="0">
                <a:cs typeface="Calibri"/>
              </a:rPr>
              <a:t>Login Page</a:t>
            </a:r>
          </a:p>
          <a:p>
            <a:pPr lvl="1"/>
            <a:r>
              <a:rPr lang="en-US" dirty="0">
                <a:cs typeface="Calibri"/>
              </a:rPr>
              <a:t>Home Page</a:t>
            </a:r>
          </a:p>
          <a:p>
            <a:pPr lvl="1"/>
            <a:r>
              <a:rPr lang="en-US" dirty="0">
                <a:cs typeface="Calibri"/>
              </a:rPr>
              <a:t>Reservation Page</a:t>
            </a:r>
          </a:p>
          <a:p>
            <a:pPr lvl="1"/>
            <a:r>
              <a:rPr lang="en-US" dirty="0">
                <a:cs typeface="Calibri"/>
              </a:rPr>
              <a:t>Details of Flight Page</a:t>
            </a:r>
          </a:p>
          <a:p>
            <a:pPr lvl="1"/>
            <a:r>
              <a:rPr lang="en-US" dirty="0">
                <a:cs typeface="Calibri"/>
              </a:rPr>
              <a:t>Booking Flight Page</a:t>
            </a:r>
          </a:p>
          <a:p>
            <a:pPr lvl="1"/>
            <a:r>
              <a:rPr lang="en-US" dirty="0">
                <a:cs typeface="Calibri"/>
              </a:rPr>
              <a:t>Ticket Page</a:t>
            </a:r>
          </a:p>
          <a:p>
            <a:pPr lvl="1"/>
            <a:r>
              <a:rPr lang="en-US" dirty="0">
                <a:cs typeface="Calibri"/>
              </a:rPr>
              <a:t>Admin Page</a:t>
            </a:r>
          </a:p>
        </p:txBody>
      </p:sp>
    </p:spTree>
    <p:extLst>
      <p:ext uri="{BB962C8B-B14F-4D97-AF65-F5344CB8AC3E}">
        <p14:creationId xmlns:p14="http://schemas.microsoft.com/office/powerpoint/2010/main" val="24108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B6B6-263F-4BE9-92A1-94DE694D08E6}"/>
              </a:ext>
            </a:extLst>
          </p:cNvPr>
          <p:cNvSpPr>
            <a:spLocks noGrp="1"/>
          </p:cNvSpPr>
          <p:nvPr>
            <p:ph type="ctrTitle"/>
          </p:nvPr>
        </p:nvSpPr>
        <p:spPr/>
        <p:txBody>
          <a:bodyPr/>
          <a:lstStyle/>
          <a:p>
            <a:r>
              <a:rPr lang="en-US" b="1" dirty="0">
                <a:solidFill>
                  <a:srgbClr val="C00000"/>
                </a:solidFill>
                <a:cs typeface="Calibri Light"/>
              </a:rPr>
              <a:t>Demo</a:t>
            </a:r>
          </a:p>
        </p:txBody>
      </p:sp>
    </p:spTree>
    <p:extLst>
      <p:ext uri="{BB962C8B-B14F-4D97-AF65-F5344CB8AC3E}">
        <p14:creationId xmlns:p14="http://schemas.microsoft.com/office/powerpoint/2010/main" val="2793461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274</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[Airline Reservation System] [Git Link]</vt:lpstr>
      <vt:lpstr>Project Idea</vt:lpstr>
      <vt:lpstr>Project Features</vt:lpstr>
      <vt:lpstr>Tools &amp; Technologies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Abdelrhmaan Ahmed</cp:lastModifiedBy>
  <cp:revision>71</cp:revision>
  <dcterms:created xsi:type="dcterms:W3CDTF">2021-11-22T10:19:41Z</dcterms:created>
  <dcterms:modified xsi:type="dcterms:W3CDTF">2022-03-27T20:38:40Z</dcterms:modified>
</cp:coreProperties>
</file>