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Lst>
  <p:sldSz cy="6858000" cx="12192000"/>
  <p:notesSz cx="6858000" cy="9144000"/>
  <p:embeddedFontLst>
    <p:embeddedFont>
      <p:font typeface="Roboto"/>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77AE47-DC50-4D2A-8AE8-43EA7851A3B7}">
  <a:tblStyle styleId="{B577AE47-DC50-4D2A-8AE8-43EA7851A3B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bold.fntdata"/><Relationship Id="rId72" Type="http://schemas.openxmlformats.org/officeDocument/2006/relationships/font" Target="fonts/Roboto-regular.fntdata"/><Relationship Id="rId31" Type="http://schemas.openxmlformats.org/officeDocument/2006/relationships/slide" Target="slides/slide24.xml"/><Relationship Id="rId75" Type="http://schemas.openxmlformats.org/officeDocument/2006/relationships/font" Target="fonts/Roboto-boldItalic.fntdata"/><Relationship Id="rId30" Type="http://schemas.openxmlformats.org/officeDocument/2006/relationships/slide" Target="slides/slide23.xml"/><Relationship Id="rId74" Type="http://schemas.openxmlformats.org/officeDocument/2006/relationships/font" Target="fonts/Roboto-italic.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45e2f17e55_1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45e2f17e55_1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47d926156f_1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47d926156f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47d926156f_1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47d926156f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47d926156f_1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47d926156f_1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47d926156f_1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47d926156f_1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47d926156f_1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47d926156f_1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47d926156f_1_246:notes"/>
          <p:cNvSpPr/>
          <p:nvPr>
            <p:ph idx="2" type="sldImg"/>
          </p:nvPr>
        </p:nvSpPr>
        <p:spPr>
          <a:xfrm>
            <a:off x="685800" y="9378462"/>
            <a:ext cx="5486400" cy="25321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47d926156f_1_246:notes"/>
          <p:cNvSpPr txBox="1"/>
          <p:nvPr>
            <p:ph idx="1" type="body"/>
          </p:nvPr>
        </p:nvSpPr>
        <p:spPr>
          <a:xfrm>
            <a:off x="685800" y="36107077"/>
            <a:ext cx="5486400" cy="295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73" name="Google Shape;373;g47d926156f_1_246:notes"/>
          <p:cNvSpPr txBox="1"/>
          <p:nvPr>
            <p:ph idx="12" type="sldNum"/>
          </p:nvPr>
        </p:nvSpPr>
        <p:spPr>
          <a:xfrm>
            <a:off x="3884613" y="71263288"/>
            <a:ext cx="2971800" cy="37638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45e2f17e55_1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45e2f17e55_1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45e2f17e55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45e2f17e55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45e2f17e55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45e2f17e55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45e2f17e55_1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45e2f17e55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45e2f17e55_1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g45e2f17e55_1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45e2f17e55_1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g45e2f17e55_1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45e2f17e55_1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g45e2f17e55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4824b629a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g4824b629a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4824b62b4c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g4824b62b4c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4824b62b4c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g4824b62b4c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4824b62b4c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g4824b62b4c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4824b62b4c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g4824b62b4c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228600" lvl="0" marL="342900" rtl="0" algn="l">
              <a:lnSpc>
                <a:spcPct val="90000"/>
              </a:lnSpc>
              <a:spcBef>
                <a:spcPts val="0"/>
              </a:spcBef>
              <a:spcAft>
                <a:spcPts val="0"/>
              </a:spcAft>
              <a:buClr>
                <a:schemeClr val="dk1"/>
              </a:buClr>
              <a:buSzPts val="1000"/>
              <a:buChar char="➢"/>
            </a:pPr>
            <a:r>
              <a:rPr lang="en-US" sz="1000">
                <a:latin typeface="Arial"/>
                <a:ea typeface="Arial"/>
                <a:cs typeface="Arial"/>
                <a:sym typeface="Arial"/>
              </a:rPr>
              <a:t>Unlike Arrays, Stack and queues, which are linear data structures, trees are hierarchical data structures.</a:t>
            </a:r>
            <a:endParaRPr sz="1000">
              <a:latin typeface="Arial"/>
              <a:ea typeface="Arial"/>
              <a:cs typeface="Arial"/>
              <a:sym typeface="Arial"/>
            </a:endParaRPr>
          </a:p>
          <a:p>
            <a:pPr indent="-228600" lvl="0" marL="342900" rtl="0" algn="l">
              <a:lnSpc>
                <a:spcPct val="90000"/>
              </a:lnSpc>
              <a:spcBef>
                <a:spcPts val="1000"/>
              </a:spcBef>
              <a:spcAft>
                <a:spcPts val="0"/>
              </a:spcAft>
              <a:buClr>
                <a:schemeClr val="dk1"/>
              </a:buClr>
              <a:buSzPts val="1000"/>
              <a:buChar char="➢"/>
            </a:pPr>
            <a:r>
              <a:rPr lang="en-US" sz="1000">
                <a:latin typeface="Arial"/>
                <a:ea typeface="Arial"/>
                <a:cs typeface="Arial"/>
                <a:sym typeface="Arial"/>
              </a:rPr>
              <a:t>Binary search Tree provide moderate access / search (slower than arrays).</a:t>
            </a:r>
            <a:endParaRPr sz="1000">
              <a:latin typeface="Arial"/>
              <a:ea typeface="Arial"/>
              <a:cs typeface="Arial"/>
              <a:sym typeface="Arial"/>
            </a:endParaRPr>
          </a:p>
          <a:p>
            <a:pPr indent="-228600" lvl="0" marL="342900" rtl="0" algn="l">
              <a:lnSpc>
                <a:spcPct val="90000"/>
              </a:lnSpc>
              <a:spcBef>
                <a:spcPts val="1000"/>
              </a:spcBef>
              <a:spcAft>
                <a:spcPts val="0"/>
              </a:spcAft>
              <a:buClr>
                <a:schemeClr val="dk1"/>
              </a:buClr>
              <a:buSzPts val="1000"/>
              <a:buChar char="➢"/>
            </a:pPr>
            <a:r>
              <a:rPr lang="en-US" sz="1000">
                <a:latin typeface="Arial"/>
                <a:ea typeface="Arial"/>
                <a:cs typeface="Arial"/>
                <a:sym typeface="Arial"/>
              </a:rPr>
              <a:t>Binary search Tree provide moderate insertion/ deletion (quicker than Arrays).</a:t>
            </a:r>
            <a:endParaRPr sz="1000"/>
          </a:p>
        </p:txBody>
      </p:sp>
      <p:sp>
        <p:nvSpPr>
          <p:cNvPr id="611" name="Google Shape;61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4824b62b4c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g4824b62b4c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4824b62b4c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g4824b62b4c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4824b62b4c_0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g4824b62b4c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4824b62b4c_0_1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g4824b62b4c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46170283a5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46170283a5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complexity of all stls functions</a:t>
            </a:r>
            <a:endParaRPr/>
          </a:p>
        </p:txBody>
      </p:sp>
      <p:sp>
        <p:nvSpPr>
          <p:cNvPr id="727" name="Google Shape;727;g46170283a5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4824b62b4c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g4824b62b4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4824b62b4c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g4824b62b4c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4824b62b4c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g4824b62b4c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4824b62b4c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g4824b62b4c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4824b62b4c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g4824b62b4c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4621d88109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4621d88109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Optimization</a:t>
            </a:r>
            <a:r>
              <a:rPr lang="en-US"/>
              <a:t> in Sieve</a:t>
            </a:r>
            <a:endParaRPr/>
          </a:p>
          <a:p>
            <a:pPr indent="0" lvl="0" marL="0" rtl="0" algn="l">
              <a:spcBef>
                <a:spcPts val="0"/>
              </a:spcBef>
              <a:spcAft>
                <a:spcPts val="0"/>
              </a:spcAft>
              <a:buNone/>
            </a:pPr>
            <a:r>
              <a:rPr lang="en-US"/>
              <a:t>The Inner loop: j can start from i * i</a:t>
            </a:r>
            <a:endParaRPr/>
          </a:p>
          <a:p>
            <a:pPr indent="0" lvl="0" marL="0" rtl="0" algn="l">
              <a:spcBef>
                <a:spcPts val="0"/>
              </a:spcBef>
              <a:spcAft>
                <a:spcPts val="0"/>
              </a:spcAft>
              <a:buNone/>
            </a:pPr>
            <a:r>
              <a:rPr lang="en-US"/>
              <a:t>The Outer loop: i can iterate until sqrt(n)</a:t>
            </a:r>
            <a:endParaRPr/>
          </a:p>
        </p:txBody>
      </p:sp>
      <p:sp>
        <p:nvSpPr>
          <p:cNvPr id="766" name="Google Shape;766;g4621d88109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45e5870b86_0_32:notes"/>
          <p:cNvSpPr txBox="1"/>
          <p:nvPr>
            <p:ph idx="1" type="body"/>
          </p:nvPr>
        </p:nvSpPr>
        <p:spPr>
          <a:xfrm>
            <a:off x="685800" y="36107077"/>
            <a:ext cx="5486400" cy="2954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g45e5870b86_0_32:notes"/>
          <p:cNvSpPr/>
          <p:nvPr>
            <p:ph idx="2" type="sldImg"/>
          </p:nvPr>
        </p:nvSpPr>
        <p:spPr>
          <a:xfrm>
            <a:off x="685800" y="9378462"/>
            <a:ext cx="5486400" cy="25321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2" name="Google Shape;92;p1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93" name="Google Shape;93;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9" name="Google Shape;99;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4" name="Google Shape;104;p1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105" name="Google Shape;105;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6" name="Google Shape;106;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0" name="Google Shape;110;p1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1" name="Google Shape;111;p1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2" name="Google Shape;112;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7" name="Google Shape;117;p1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8" name="Google Shape;118;p1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9" name="Google Shape;119;p1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20" name="Google Shape;120;p1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1" name="Google Shape;121;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6" name="Google Shape;126;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7" name="Google Shape;127;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8" name="Google Shape;128;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2" name="Google Shape;132;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5" name="Google Shape;135;p2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6" name="Google Shape;136;p2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37" name="Google Shape;137;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8" name="Google Shape;138;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9" name="Google Shape;139;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2" name="Google Shape;142;p22"/>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p2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44" name="Google Shape;144;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5" name="Google Shape;145;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6" name="Google Shape;146;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9" name="Google Shape;149;p2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0" name="Google Shape;150;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1" name="Google Shape;151;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2" name="Google Shape;15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5" name="Google Shape;155;p2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6" name="Google Shape;156;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7" name="Google Shape;157;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8" name="Google Shape;158;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5" name="Shape 165"/>
        <p:cNvGrpSpPr/>
        <p:nvPr/>
      </p:nvGrpSpPr>
      <p:grpSpPr>
        <a:xfrm>
          <a:off x="0" y="0"/>
          <a:ext cx="0" cy="0"/>
          <a:chOff x="0" y="0"/>
          <a:chExt cx="0" cy="0"/>
        </a:xfrm>
      </p:grpSpPr>
      <p:sp>
        <p:nvSpPr>
          <p:cNvPr id="166" name="Google Shape;166;p2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7" name="Google Shape;167;p2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68" name="Google Shape;168;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9" name="Google Shape;169;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0" name="Google Shape;170;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1" name="Shape 171"/>
        <p:cNvGrpSpPr/>
        <p:nvPr/>
      </p:nvGrpSpPr>
      <p:grpSpPr>
        <a:xfrm>
          <a:off x="0" y="0"/>
          <a:ext cx="0" cy="0"/>
          <a:chOff x="0" y="0"/>
          <a:chExt cx="0" cy="0"/>
        </a:xfrm>
      </p:grpSpPr>
      <p:sp>
        <p:nvSpPr>
          <p:cNvPr id="172" name="Google Shape;172;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73" name="Google Shape;173;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4" name="Google Shape;174;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5" name="Google Shape;175;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6" name="Google Shape;176;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7" name="Shape 177"/>
        <p:cNvGrpSpPr/>
        <p:nvPr/>
      </p:nvGrpSpPr>
      <p:grpSpPr>
        <a:xfrm>
          <a:off x="0" y="0"/>
          <a:ext cx="0" cy="0"/>
          <a:chOff x="0" y="0"/>
          <a:chExt cx="0" cy="0"/>
        </a:xfrm>
      </p:grpSpPr>
      <p:sp>
        <p:nvSpPr>
          <p:cNvPr id="178" name="Google Shape;178;p28"/>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79" name="Google Shape;179;p28"/>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80" name="Google Shape;180;p28"/>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81" name="Google Shape;181;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2" name="Google Shape;182;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3" name="Google Shape;18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4" name="Shape 184"/>
        <p:cNvGrpSpPr/>
        <p:nvPr/>
      </p:nvGrpSpPr>
      <p:grpSpPr>
        <a:xfrm>
          <a:off x="0" y="0"/>
          <a:ext cx="0" cy="0"/>
          <a:chOff x="0" y="0"/>
          <a:chExt cx="0" cy="0"/>
        </a:xfrm>
      </p:grpSpPr>
      <p:sp>
        <p:nvSpPr>
          <p:cNvPr id="185" name="Google Shape;185;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86" name="Google Shape;186;p29"/>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7" name="Google Shape;187;p29"/>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8" name="Google Shape;188;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9" name="Google Shape;189;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0" name="Google Shape;190;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1" name="Shape 191"/>
        <p:cNvGrpSpPr/>
        <p:nvPr/>
      </p:nvGrpSpPr>
      <p:grpSpPr>
        <a:xfrm>
          <a:off x="0" y="0"/>
          <a:ext cx="0" cy="0"/>
          <a:chOff x="0" y="0"/>
          <a:chExt cx="0" cy="0"/>
        </a:xfrm>
      </p:grpSpPr>
      <p:sp>
        <p:nvSpPr>
          <p:cNvPr id="192" name="Google Shape;192;p3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93" name="Google Shape;193;p3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194" name="Google Shape;194;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5" name="Google Shape;195;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6" name="Google Shape;196;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7" name="Shape 197"/>
        <p:cNvGrpSpPr/>
        <p:nvPr/>
      </p:nvGrpSpPr>
      <p:grpSpPr>
        <a:xfrm>
          <a:off x="0" y="0"/>
          <a:ext cx="0" cy="0"/>
          <a:chOff x="0" y="0"/>
          <a:chExt cx="0" cy="0"/>
        </a:xfrm>
      </p:grpSpPr>
      <p:sp>
        <p:nvSpPr>
          <p:cNvPr id="198" name="Google Shape;198;p3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99" name="Google Shape;199;p3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00" name="Google Shape;200;p3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1" name="Google Shape;201;p3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02" name="Google Shape;202;p3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3" name="Google Shape;203;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4" name="Google Shape;204;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 name="Google Shape;205;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6" name="Shape 206"/>
        <p:cNvGrpSpPr/>
        <p:nvPr/>
      </p:nvGrpSpPr>
      <p:grpSpPr>
        <a:xfrm>
          <a:off x="0" y="0"/>
          <a:ext cx="0" cy="0"/>
          <a:chOff x="0" y="0"/>
          <a:chExt cx="0" cy="0"/>
        </a:xfrm>
      </p:grpSpPr>
      <p:sp>
        <p:nvSpPr>
          <p:cNvPr id="207" name="Google Shape;207;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08" name="Google Shape;208;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9" name="Google Shape;209;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0" name="Google Shape;210;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1" name="Shape 211"/>
        <p:cNvGrpSpPr/>
        <p:nvPr/>
      </p:nvGrpSpPr>
      <p:grpSpPr>
        <a:xfrm>
          <a:off x="0" y="0"/>
          <a:ext cx="0" cy="0"/>
          <a:chOff x="0" y="0"/>
          <a:chExt cx="0" cy="0"/>
        </a:xfrm>
      </p:grpSpPr>
      <p:sp>
        <p:nvSpPr>
          <p:cNvPr id="212" name="Google Shape;212;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3" name="Google Shape;213;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4" name="Google Shape;214;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5" name="Shape 215"/>
        <p:cNvGrpSpPr/>
        <p:nvPr/>
      </p:nvGrpSpPr>
      <p:grpSpPr>
        <a:xfrm>
          <a:off x="0" y="0"/>
          <a:ext cx="0" cy="0"/>
          <a:chOff x="0" y="0"/>
          <a:chExt cx="0" cy="0"/>
        </a:xfrm>
      </p:grpSpPr>
      <p:sp>
        <p:nvSpPr>
          <p:cNvPr id="216" name="Google Shape;216;p3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7" name="Google Shape;217;p34"/>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8" name="Google Shape;218;p34"/>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219" name="Google Shape;219;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0" name="Google Shape;220;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1" name="Google Shape;221;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4" name="Google Shape;224;p35"/>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5" name="Google Shape;225;p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6" name="Google Shape;226;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7" name="Google Shape;227;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3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30" name="Google Shape;230;p3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1" name="Google Shape;231;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2" name="Google Shape;232;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3" name="Google Shape;233;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6" name="Google Shape;46;p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6" name="Google Shape;8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9" name="Shape 159"/>
        <p:cNvGrpSpPr/>
        <p:nvPr/>
      </p:nvGrpSpPr>
      <p:grpSpPr>
        <a:xfrm>
          <a:off x="0" y="0"/>
          <a:ext cx="0" cy="0"/>
          <a:chOff x="0" y="0"/>
          <a:chExt cx="0" cy="0"/>
        </a:xfrm>
      </p:grpSpPr>
      <p:sp>
        <p:nvSpPr>
          <p:cNvPr id="160" name="Google Shape;160;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1" name="Google Shape;161;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2" name="Google Shape;162;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3" name="Google Shape;163;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4" name="Google Shape;164;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3.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51.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42.png"/><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48.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5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47.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55.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59.png"/><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5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6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6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6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6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64.png"/><Relationship Id="rId4" Type="http://schemas.openxmlformats.org/officeDocument/2006/relationships/image" Target="../media/image6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65.png"/><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62.png"/><Relationship Id="rId4" Type="http://schemas.openxmlformats.org/officeDocument/2006/relationships/image" Target="../media/image70.png"/><Relationship Id="rId5" Type="http://schemas.openxmlformats.org/officeDocument/2006/relationships/image" Target="../media/image7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66.png"/><Relationship Id="rId4" Type="http://schemas.openxmlformats.org/officeDocument/2006/relationships/image" Target="../media/image7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6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8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72.png"/><Relationship Id="rId4" Type="http://schemas.openxmlformats.org/officeDocument/2006/relationships/image" Target="../media/image77.png"/><Relationship Id="rId5" Type="http://schemas.openxmlformats.org/officeDocument/2006/relationships/image" Target="../media/image7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image" Target="../media/image83.png"/><Relationship Id="rId4" Type="http://schemas.openxmlformats.org/officeDocument/2006/relationships/image" Target="../media/image7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image" Target="../media/image7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7.xml"/><Relationship Id="rId3" Type="http://schemas.openxmlformats.org/officeDocument/2006/relationships/image" Target="../media/image8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78.png"/><Relationship Id="rId4" Type="http://schemas.openxmlformats.org/officeDocument/2006/relationships/image" Target="../media/image8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86.gi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image" Target="../media/image8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3.xml"/><Relationship Id="rId3" Type="http://schemas.openxmlformats.org/officeDocument/2006/relationships/image" Target="../media/image8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4.xml"/><Relationship Id="rId3" Type="http://schemas.openxmlformats.org/officeDocument/2006/relationships/image" Target="../media/image8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37" name="Shape 237"/>
        <p:cNvGrpSpPr/>
        <p:nvPr/>
      </p:nvGrpSpPr>
      <p:grpSpPr>
        <a:xfrm>
          <a:off x="0" y="0"/>
          <a:ext cx="0" cy="0"/>
          <a:chOff x="0" y="0"/>
          <a:chExt cx="0" cy="0"/>
        </a:xfrm>
      </p:grpSpPr>
      <p:sp>
        <p:nvSpPr>
          <p:cNvPr id="238" name="Google Shape;238;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8600"/>
              <a:buFont typeface="Arial"/>
              <a:buNone/>
            </a:pPr>
            <a:r>
              <a:rPr b="1" lang="en-US" sz="10000">
                <a:solidFill>
                  <a:schemeClr val="dk2"/>
                </a:solidFill>
                <a:latin typeface="Arial"/>
                <a:ea typeface="Arial"/>
                <a:cs typeface="Arial"/>
                <a:sym typeface="Arial"/>
              </a:rPr>
              <a:t>Week 5</a:t>
            </a:r>
            <a:endParaRPr sz="10000">
              <a:solidFill>
                <a:schemeClr val="dk2"/>
              </a:solidFill>
            </a:endParaRPr>
          </a:p>
        </p:txBody>
      </p:sp>
      <p:sp>
        <p:nvSpPr>
          <p:cNvPr id="239" name="Google Shape;239;p37"/>
          <p:cNvSpPr txBox="1"/>
          <p:nvPr>
            <p:ph idx="1" type="subTitle"/>
          </p:nvPr>
        </p:nvSpPr>
        <p:spPr>
          <a:xfrm>
            <a:off x="1524000" y="3392212"/>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22A35"/>
              </a:buClr>
              <a:buSzPts val="2000"/>
              <a:buNone/>
            </a:pPr>
            <a:r>
              <a:rPr lang="en-US" sz="2000">
                <a:solidFill>
                  <a:srgbClr val="222A35"/>
                </a:solidFill>
                <a:latin typeface="Arial"/>
                <a:ea typeface="Arial"/>
                <a:cs typeface="Arial"/>
                <a:sym typeface="Arial"/>
              </a:rPr>
              <a:t>- STLs -</a:t>
            </a:r>
            <a:endParaRPr>
              <a:solidFill>
                <a:srgbClr val="222A35"/>
              </a:solidFill>
            </a:endParaRPr>
          </a:p>
        </p:txBody>
      </p:sp>
      <p:sp>
        <p:nvSpPr>
          <p:cNvPr id="240" name="Google Shape;240;p37"/>
          <p:cNvSpPr/>
          <p:nvPr/>
        </p:nvSpPr>
        <p:spPr>
          <a:xfrm rot="-5400000">
            <a:off x="7000885" y="1652118"/>
            <a:ext cx="3454399" cy="6944138"/>
          </a:xfrm>
          <a:prstGeom prst="rtTriangle">
            <a:avLst/>
          </a:prstGeom>
          <a:solidFill>
            <a:schemeClr val="dk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pic>
        <p:nvPicPr>
          <p:cNvPr id="241" name="Google Shape;241;p37"/>
          <p:cNvPicPr preferRelativeResize="0"/>
          <p:nvPr/>
        </p:nvPicPr>
        <p:blipFill rotWithShape="1">
          <a:blip r:embed="rId3">
            <a:alphaModFix/>
          </a:blip>
          <a:srcRect b="0" l="0" r="0" t="0"/>
          <a:stretch/>
        </p:blipFill>
        <p:spPr>
          <a:xfrm>
            <a:off x="273878" y="5659029"/>
            <a:ext cx="2743200" cy="10175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11" name="Shape 311"/>
        <p:cNvGrpSpPr/>
        <p:nvPr/>
      </p:nvGrpSpPr>
      <p:grpSpPr>
        <a:xfrm>
          <a:off x="0" y="0"/>
          <a:ext cx="0" cy="0"/>
          <a:chOff x="0" y="0"/>
          <a:chExt cx="0" cy="0"/>
        </a:xfrm>
      </p:grpSpPr>
      <p:sp>
        <p:nvSpPr>
          <p:cNvPr id="312" name="Google Shape;312;p46"/>
          <p:cNvSpPr txBox="1"/>
          <p:nvPr>
            <p:ph idx="1" type="subTitle"/>
          </p:nvPr>
        </p:nvSpPr>
        <p:spPr>
          <a:xfrm>
            <a:off x="312071" y="1698900"/>
            <a:ext cx="10557300" cy="165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3200"/>
              <a:t>Given two words determine if the second one is a part of the first or not. </a:t>
            </a:r>
            <a:endParaRPr sz="3200"/>
          </a:p>
        </p:txBody>
      </p:sp>
      <p:sp>
        <p:nvSpPr>
          <p:cNvPr id="313" name="Google Shape;313;p46"/>
          <p:cNvSpPr txBox="1"/>
          <p:nvPr/>
        </p:nvSpPr>
        <p:spPr>
          <a:xfrm>
            <a:off x="0" y="0"/>
            <a:ext cx="38754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Challenge</a:t>
            </a:r>
            <a:endParaRPr b="1" sz="4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17" name="Shape 317"/>
        <p:cNvGrpSpPr/>
        <p:nvPr/>
      </p:nvGrpSpPr>
      <p:grpSpPr>
        <a:xfrm>
          <a:off x="0" y="0"/>
          <a:ext cx="0" cy="0"/>
          <a:chOff x="0" y="0"/>
          <a:chExt cx="0" cy="0"/>
        </a:xfrm>
      </p:grpSpPr>
      <p:sp>
        <p:nvSpPr>
          <p:cNvPr id="318" name="Google Shape;318;p47"/>
          <p:cNvSpPr txBox="1"/>
          <p:nvPr/>
        </p:nvSpPr>
        <p:spPr>
          <a:xfrm>
            <a:off x="436425" y="1534674"/>
            <a:ext cx="4812900" cy="4639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2400"/>
              <a:buChar char="➢"/>
            </a:pPr>
            <a:r>
              <a:rPr b="1" lang="en-US" sz="3000">
                <a:solidFill>
                  <a:srgbClr val="222A35"/>
                </a:solidFill>
              </a:rPr>
              <a:t>.find()</a:t>
            </a:r>
            <a:endParaRPr b="1" sz="3000">
              <a:solidFill>
                <a:srgbClr val="222A35"/>
              </a:solidFill>
            </a:endParaRPr>
          </a:p>
          <a:p>
            <a:pPr indent="0" lvl="0" marL="457200" marR="0" rtl="0" algn="l">
              <a:spcBef>
                <a:spcPts val="0"/>
              </a:spcBef>
              <a:spcAft>
                <a:spcPts val="0"/>
              </a:spcAft>
              <a:buNone/>
            </a:pPr>
            <a:r>
              <a:rPr lang="en-US" sz="3000">
                <a:solidFill>
                  <a:srgbClr val="222A35"/>
                </a:solidFill>
              </a:rPr>
              <a:t>Takes a string as a parameter and returns the index of the first letter of the string if found else it returns string::npos (-1) if the string is not found.</a:t>
            </a:r>
            <a:endParaRPr/>
          </a:p>
        </p:txBody>
      </p:sp>
      <p:sp>
        <p:nvSpPr>
          <p:cNvPr id="319" name="Google Shape;319;p47"/>
          <p:cNvSpPr/>
          <p:nvPr/>
        </p:nvSpPr>
        <p:spPr>
          <a:xfrm>
            <a:off x="5455625" y="-4425"/>
            <a:ext cx="6732000" cy="67896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222A35"/>
              </a:solidFill>
            </a:endParaRPr>
          </a:p>
        </p:txBody>
      </p:sp>
      <p:pic>
        <p:nvPicPr>
          <p:cNvPr id="320" name="Google Shape;320;p47"/>
          <p:cNvPicPr preferRelativeResize="0"/>
          <p:nvPr/>
        </p:nvPicPr>
        <p:blipFill>
          <a:blip r:embed="rId3">
            <a:alphaModFix/>
          </a:blip>
          <a:stretch>
            <a:fillRect/>
          </a:stretch>
        </p:blipFill>
        <p:spPr>
          <a:xfrm>
            <a:off x="6019100" y="408950"/>
            <a:ext cx="5804700" cy="2549725"/>
          </a:xfrm>
          <a:prstGeom prst="rect">
            <a:avLst/>
          </a:prstGeom>
          <a:noFill/>
          <a:ln>
            <a:noFill/>
          </a:ln>
        </p:spPr>
      </p:pic>
      <p:pic>
        <p:nvPicPr>
          <p:cNvPr id="321" name="Google Shape;321;p47"/>
          <p:cNvPicPr preferRelativeResize="0"/>
          <p:nvPr/>
        </p:nvPicPr>
        <p:blipFill>
          <a:blip r:embed="rId4">
            <a:alphaModFix/>
          </a:blip>
          <a:stretch>
            <a:fillRect/>
          </a:stretch>
        </p:blipFill>
        <p:spPr>
          <a:xfrm>
            <a:off x="6019097" y="3013787"/>
            <a:ext cx="4173825" cy="1680925"/>
          </a:xfrm>
          <a:prstGeom prst="rect">
            <a:avLst/>
          </a:prstGeom>
          <a:noFill/>
          <a:ln>
            <a:noFill/>
          </a:ln>
        </p:spPr>
      </p:pic>
      <p:pic>
        <p:nvPicPr>
          <p:cNvPr id="322" name="Google Shape;322;p47"/>
          <p:cNvPicPr preferRelativeResize="0"/>
          <p:nvPr/>
        </p:nvPicPr>
        <p:blipFill>
          <a:blip r:embed="rId5">
            <a:alphaModFix/>
          </a:blip>
          <a:stretch>
            <a:fillRect/>
          </a:stretch>
        </p:blipFill>
        <p:spPr>
          <a:xfrm>
            <a:off x="6019100" y="4603900"/>
            <a:ext cx="4276450" cy="1977325"/>
          </a:xfrm>
          <a:prstGeom prst="rect">
            <a:avLst/>
          </a:prstGeom>
          <a:noFill/>
          <a:ln>
            <a:noFill/>
          </a:ln>
        </p:spPr>
      </p:pic>
      <p:sp>
        <p:nvSpPr>
          <p:cNvPr id="323" name="Google Shape;323;p47"/>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String</a:t>
            </a:r>
            <a:endParaRPr b="1" sz="4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27" name="Shape 327"/>
        <p:cNvGrpSpPr/>
        <p:nvPr/>
      </p:nvGrpSpPr>
      <p:grpSpPr>
        <a:xfrm>
          <a:off x="0" y="0"/>
          <a:ext cx="0" cy="0"/>
          <a:chOff x="0" y="0"/>
          <a:chExt cx="0" cy="0"/>
        </a:xfrm>
      </p:grpSpPr>
      <p:sp>
        <p:nvSpPr>
          <p:cNvPr id="328" name="Google Shape;328;p48"/>
          <p:cNvSpPr txBox="1"/>
          <p:nvPr>
            <p:ph type="title"/>
          </p:nvPr>
        </p:nvSpPr>
        <p:spPr>
          <a:xfrm>
            <a:off x="3466350" y="2460450"/>
            <a:ext cx="5259300" cy="193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7200"/>
              <a:buFont typeface="Arial"/>
              <a:buNone/>
            </a:pPr>
            <a:r>
              <a:rPr b="1" lang="en-US" sz="10000">
                <a:solidFill>
                  <a:schemeClr val="dk2"/>
                </a:solidFill>
                <a:latin typeface="Arial"/>
                <a:ea typeface="Arial"/>
                <a:cs typeface="Arial"/>
                <a:sym typeface="Arial"/>
              </a:rPr>
              <a:t>Vector</a:t>
            </a:r>
            <a:endParaRPr sz="10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32" name="Shape 332"/>
        <p:cNvGrpSpPr/>
        <p:nvPr/>
      </p:nvGrpSpPr>
      <p:grpSpPr>
        <a:xfrm>
          <a:off x="0" y="0"/>
          <a:ext cx="0" cy="0"/>
          <a:chOff x="0" y="0"/>
          <a:chExt cx="0" cy="0"/>
        </a:xfrm>
      </p:grpSpPr>
      <p:sp>
        <p:nvSpPr>
          <p:cNvPr id="333" name="Google Shape;333;p49"/>
          <p:cNvSpPr txBox="1"/>
          <p:nvPr/>
        </p:nvSpPr>
        <p:spPr>
          <a:xfrm>
            <a:off x="873200" y="1954425"/>
            <a:ext cx="10709700" cy="1199400"/>
          </a:xfrm>
          <a:prstGeom prst="rect">
            <a:avLst/>
          </a:prstGeom>
          <a:noFill/>
          <a:ln>
            <a:noFill/>
          </a:ln>
        </p:spPr>
        <p:txBody>
          <a:bodyPr anchorCtr="0" anchor="t" bIns="45700" lIns="91425" spcFirstLastPara="1" rIns="91425" wrap="square" tIns="45700">
            <a:noAutofit/>
          </a:bodyPr>
          <a:lstStyle/>
          <a:p>
            <a:pPr indent="-323850" lvl="0" marL="285750" marR="0" rtl="0" algn="l">
              <a:spcBef>
                <a:spcPts val="0"/>
              </a:spcBef>
              <a:spcAft>
                <a:spcPts val="0"/>
              </a:spcAft>
              <a:buClr>
                <a:schemeClr val="dk1"/>
              </a:buClr>
              <a:buSzPts val="3000"/>
              <a:buFont typeface="Noto Sans Symbols"/>
              <a:buChar char="➢"/>
            </a:pPr>
            <a:r>
              <a:rPr lang="en-US" sz="3000">
                <a:solidFill>
                  <a:srgbClr val="222A35"/>
                </a:solidFill>
              </a:rPr>
              <a:t>An array of unallocated size that increments by pushing elements into it</a:t>
            </a:r>
            <a:r>
              <a:rPr lang="en-US" sz="3000"/>
              <a:t>.</a:t>
            </a:r>
            <a:endParaRPr sz="3000"/>
          </a:p>
        </p:txBody>
      </p:sp>
      <p:sp>
        <p:nvSpPr>
          <p:cNvPr id="334" name="Google Shape;334;p49"/>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Vector</a:t>
            </a:r>
            <a:endParaRPr b="1" sz="4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38" name="Shape 338"/>
        <p:cNvGrpSpPr/>
        <p:nvPr/>
      </p:nvGrpSpPr>
      <p:grpSpPr>
        <a:xfrm>
          <a:off x="0" y="0"/>
          <a:ext cx="0" cy="0"/>
          <a:chOff x="0" y="0"/>
          <a:chExt cx="0" cy="0"/>
        </a:xfrm>
      </p:grpSpPr>
      <p:sp>
        <p:nvSpPr>
          <p:cNvPr id="339" name="Google Shape;339;p50"/>
          <p:cNvSpPr txBox="1"/>
          <p:nvPr/>
        </p:nvSpPr>
        <p:spPr>
          <a:xfrm>
            <a:off x="448950" y="1534650"/>
            <a:ext cx="4590000" cy="46392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b="1" lang="en-US" sz="3000">
                <a:solidFill>
                  <a:srgbClr val="222A35"/>
                </a:solidFill>
              </a:rPr>
              <a:t>.push_back()</a:t>
            </a:r>
            <a:endParaRPr b="1" sz="3000">
              <a:solidFill>
                <a:srgbClr val="222A35"/>
              </a:solidFill>
            </a:endParaRPr>
          </a:p>
          <a:p>
            <a:pPr indent="0" lvl="0" marL="457200" rtl="0" algn="l">
              <a:spcBef>
                <a:spcPts val="0"/>
              </a:spcBef>
              <a:spcAft>
                <a:spcPts val="0"/>
              </a:spcAft>
              <a:buNone/>
            </a:pPr>
            <a:r>
              <a:rPr lang="en-US" sz="3000">
                <a:solidFill>
                  <a:srgbClr val="222A35"/>
                </a:solidFill>
              </a:rPr>
              <a:t>Adds a new element at the end of the vector.</a:t>
            </a:r>
            <a:endParaRPr sz="3000">
              <a:solidFill>
                <a:srgbClr val="222A35"/>
              </a:solidFill>
            </a:endParaRPr>
          </a:p>
          <a:p>
            <a:pPr indent="0" lvl="0" marL="457200" rtl="0" algn="l">
              <a:spcBef>
                <a:spcPts val="0"/>
              </a:spcBef>
              <a:spcAft>
                <a:spcPts val="0"/>
              </a:spcAft>
              <a:buNone/>
            </a:pPr>
            <a:r>
              <a:t/>
            </a:r>
            <a:endParaRPr sz="3000">
              <a:solidFill>
                <a:srgbClr val="222A35"/>
              </a:solidFill>
            </a:endParaRPr>
          </a:p>
          <a:p>
            <a:pPr indent="-381000" lvl="0" marL="457200" rtl="0" algn="l">
              <a:spcBef>
                <a:spcPts val="0"/>
              </a:spcBef>
              <a:spcAft>
                <a:spcPts val="0"/>
              </a:spcAft>
              <a:buSzPts val="2400"/>
              <a:buChar char="➢"/>
            </a:pPr>
            <a:r>
              <a:rPr b="1" lang="en-US" sz="3000">
                <a:solidFill>
                  <a:srgbClr val="222A35"/>
                </a:solidFill>
              </a:rPr>
              <a:t>.size()</a:t>
            </a:r>
            <a:endParaRPr b="1" sz="3000">
              <a:solidFill>
                <a:srgbClr val="222A35"/>
              </a:solidFill>
            </a:endParaRPr>
          </a:p>
          <a:p>
            <a:pPr indent="0" lvl="0" marL="457200" rtl="0" algn="l">
              <a:spcBef>
                <a:spcPts val="0"/>
              </a:spcBef>
              <a:spcAft>
                <a:spcPts val="0"/>
              </a:spcAft>
              <a:buNone/>
            </a:pPr>
            <a:r>
              <a:rPr lang="en-US" sz="3000">
                <a:solidFill>
                  <a:srgbClr val="222A35"/>
                </a:solidFill>
              </a:rPr>
              <a:t>Returns the size of the vector.</a:t>
            </a:r>
            <a:endParaRPr sz="3000">
              <a:solidFill>
                <a:srgbClr val="222A35"/>
              </a:solidFill>
            </a:endParaRPr>
          </a:p>
        </p:txBody>
      </p:sp>
      <p:sp>
        <p:nvSpPr>
          <p:cNvPr id="340" name="Google Shape;340;p50"/>
          <p:cNvSpPr/>
          <p:nvPr/>
        </p:nvSpPr>
        <p:spPr>
          <a:xfrm>
            <a:off x="5455625" y="-4425"/>
            <a:ext cx="6732000" cy="67896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222A35"/>
              </a:solidFill>
            </a:endParaRPr>
          </a:p>
        </p:txBody>
      </p:sp>
      <p:pic>
        <p:nvPicPr>
          <p:cNvPr id="341" name="Google Shape;341;p50"/>
          <p:cNvPicPr preferRelativeResize="0"/>
          <p:nvPr/>
        </p:nvPicPr>
        <p:blipFill>
          <a:blip r:embed="rId3">
            <a:alphaModFix/>
          </a:blip>
          <a:stretch>
            <a:fillRect/>
          </a:stretch>
        </p:blipFill>
        <p:spPr>
          <a:xfrm>
            <a:off x="5709025" y="325351"/>
            <a:ext cx="6061057" cy="4639200"/>
          </a:xfrm>
          <a:prstGeom prst="rect">
            <a:avLst/>
          </a:prstGeom>
          <a:noFill/>
          <a:ln>
            <a:noFill/>
          </a:ln>
        </p:spPr>
      </p:pic>
      <p:pic>
        <p:nvPicPr>
          <p:cNvPr id="342" name="Google Shape;342;p50"/>
          <p:cNvPicPr preferRelativeResize="0"/>
          <p:nvPr/>
        </p:nvPicPr>
        <p:blipFill>
          <a:blip r:embed="rId4">
            <a:alphaModFix/>
          </a:blip>
          <a:stretch>
            <a:fillRect/>
          </a:stretch>
        </p:blipFill>
        <p:spPr>
          <a:xfrm>
            <a:off x="6374425" y="4964550"/>
            <a:ext cx="4894375" cy="1690425"/>
          </a:xfrm>
          <a:prstGeom prst="rect">
            <a:avLst/>
          </a:prstGeom>
          <a:noFill/>
          <a:ln>
            <a:noFill/>
          </a:ln>
        </p:spPr>
      </p:pic>
      <p:sp>
        <p:nvSpPr>
          <p:cNvPr id="343" name="Google Shape;343;p50"/>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Vector</a:t>
            </a:r>
            <a:endParaRPr b="1" sz="4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47" name="Shape 347"/>
        <p:cNvGrpSpPr/>
        <p:nvPr/>
      </p:nvGrpSpPr>
      <p:grpSpPr>
        <a:xfrm>
          <a:off x="0" y="0"/>
          <a:ext cx="0" cy="0"/>
          <a:chOff x="0" y="0"/>
          <a:chExt cx="0" cy="0"/>
        </a:xfrm>
      </p:grpSpPr>
      <p:sp>
        <p:nvSpPr>
          <p:cNvPr id="348" name="Google Shape;348;p51"/>
          <p:cNvSpPr txBox="1"/>
          <p:nvPr/>
        </p:nvSpPr>
        <p:spPr>
          <a:xfrm>
            <a:off x="448950" y="1306050"/>
            <a:ext cx="4812900" cy="54087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SzPts val="2400"/>
              <a:buChar char="➢"/>
            </a:pPr>
            <a:r>
              <a:rPr b="1" lang="en-US" sz="3000">
                <a:solidFill>
                  <a:srgbClr val="222A35"/>
                </a:solidFill>
              </a:rPr>
              <a:t>.empty()</a:t>
            </a:r>
            <a:endParaRPr b="1" sz="3000">
              <a:solidFill>
                <a:srgbClr val="222A35"/>
              </a:solidFill>
            </a:endParaRPr>
          </a:p>
          <a:p>
            <a:pPr indent="0" lvl="0" marL="457200" marR="0" rtl="0" algn="l">
              <a:lnSpc>
                <a:spcPct val="100000"/>
              </a:lnSpc>
              <a:spcBef>
                <a:spcPts val="0"/>
              </a:spcBef>
              <a:spcAft>
                <a:spcPts val="0"/>
              </a:spcAft>
              <a:buNone/>
            </a:pPr>
            <a:r>
              <a:rPr lang="en-US" sz="3000">
                <a:solidFill>
                  <a:srgbClr val="222A35"/>
                </a:solidFill>
              </a:rPr>
              <a:t>Returns true if the vector is empty.</a:t>
            </a:r>
            <a:endParaRPr sz="3000">
              <a:solidFill>
                <a:srgbClr val="222A35"/>
              </a:solidFill>
            </a:endParaRPr>
          </a:p>
          <a:p>
            <a:pPr indent="0" lvl="0" marL="457200" marR="0" rtl="0" algn="l">
              <a:lnSpc>
                <a:spcPct val="100000"/>
              </a:lnSpc>
              <a:spcBef>
                <a:spcPts val="0"/>
              </a:spcBef>
              <a:spcAft>
                <a:spcPts val="0"/>
              </a:spcAft>
              <a:buNone/>
            </a:pPr>
            <a:r>
              <a:t/>
            </a:r>
            <a:endParaRPr sz="3000">
              <a:solidFill>
                <a:srgbClr val="222A35"/>
              </a:solidFill>
            </a:endParaRPr>
          </a:p>
          <a:p>
            <a:pPr indent="-381000" lvl="0" marL="457200" marR="0" rtl="0" algn="l">
              <a:lnSpc>
                <a:spcPct val="100000"/>
              </a:lnSpc>
              <a:spcBef>
                <a:spcPts val="0"/>
              </a:spcBef>
              <a:spcAft>
                <a:spcPts val="0"/>
              </a:spcAft>
              <a:buSzPts val="2400"/>
              <a:buChar char="➢"/>
            </a:pPr>
            <a:r>
              <a:rPr b="1" lang="en-US" sz="3000">
                <a:solidFill>
                  <a:srgbClr val="222A35"/>
                </a:solidFill>
              </a:rPr>
              <a:t>.pop_back()</a:t>
            </a:r>
            <a:endParaRPr b="1" sz="3000">
              <a:solidFill>
                <a:srgbClr val="222A35"/>
              </a:solidFill>
            </a:endParaRPr>
          </a:p>
          <a:p>
            <a:pPr indent="0" lvl="0" marL="457200" marR="0" rtl="0" algn="l">
              <a:lnSpc>
                <a:spcPct val="100000"/>
              </a:lnSpc>
              <a:spcBef>
                <a:spcPts val="0"/>
              </a:spcBef>
              <a:spcAft>
                <a:spcPts val="0"/>
              </a:spcAft>
              <a:buNone/>
            </a:pPr>
            <a:r>
              <a:rPr lang="en-US" sz="3000">
                <a:solidFill>
                  <a:srgbClr val="222A35"/>
                </a:solidFill>
              </a:rPr>
              <a:t>Removes the last element in the vector.</a:t>
            </a:r>
            <a:endParaRPr sz="3000">
              <a:solidFill>
                <a:srgbClr val="222A35"/>
              </a:solidFill>
            </a:endParaRPr>
          </a:p>
          <a:p>
            <a:pPr indent="0" lvl="0" marL="457200" marR="0" rtl="0" algn="l">
              <a:lnSpc>
                <a:spcPct val="100000"/>
              </a:lnSpc>
              <a:spcBef>
                <a:spcPts val="0"/>
              </a:spcBef>
              <a:spcAft>
                <a:spcPts val="0"/>
              </a:spcAft>
              <a:buNone/>
            </a:pPr>
            <a:r>
              <a:t/>
            </a:r>
            <a:endParaRPr sz="3000">
              <a:solidFill>
                <a:srgbClr val="222A35"/>
              </a:solidFill>
            </a:endParaRPr>
          </a:p>
          <a:p>
            <a:pPr indent="-381000" lvl="0" marL="457200" marR="0" rtl="0" algn="l">
              <a:lnSpc>
                <a:spcPct val="100000"/>
              </a:lnSpc>
              <a:spcBef>
                <a:spcPts val="0"/>
              </a:spcBef>
              <a:spcAft>
                <a:spcPts val="0"/>
              </a:spcAft>
              <a:buSzPts val="2400"/>
              <a:buChar char="➢"/>
            </a:pPr>
            <a:r>
              <a:rPr b="1" lang="en-US" sz="3000">
                <a:solidFill>
                  <a:srgbClr val="222A35"/>
                </a:solidFill>
              </a:rPr>
              <a:t>.back()</a:t>
            </a:r>
            <a:endParaRPr b="1" sz="3000">
              <a:solidFill>
                <a:srgbClr val="222A35"/>
              </a:solidFill>
            </a:endParaRPr>
          </a:p>
          <a:p>
            <a:pPr indent="0" lvl="0" marL="457200" marR="0" rtl="0" algn="l">
              <a:lnSpc>
                <a:spcPct val="100000"/>
              </a:lnSpc>
              <a:spcBef>
                <a:spcPts val="0"/>
              </a:spcBef>
              <a:spcAft>
                <a:spcPts val="0"/>
              </a:spcAft>
              <a:buNone/>
            </a:pPr>
            <a:r>
              <a:rPr lang="en-US" sz="3000">
                <a:solidFill>
                  <a:srgbClr val="222A35"/>
                </a:solidFill>
              </a:rPr>
              <a:t>Returns a reference to the last element in the vector.</a:t>
            </a:r>
            <a:endParaRPr b="1" sz="3000">
              <a:solidFill>
                <a:srgbClr val="222A35"/>
              </a:solidFill>
            </a:endParaRPr>
          </a:p>
        </p:txBody>
      </p:sp>
      <p:sp>
        <p:nvSpPr>
          <p:cNvPr id="349" name="Google Shape;349;p51"/>
          <p:cNvSpPr/>
          <p:nvPr/>
        </p:nvSpPr>
        <p:spPr>
          <a:xfrm>
            <a:off x="5455625" y="-4425"/>
            <a:ext cx="6732000" cy="67896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222A35"/>
              </a:solidFill>
            </a:endParaRPr>
          </a:p>
        </p:txBody>
      </p:sp>
      <p:pic>
        <p:nvPicPr>
          <p:cNvPr id="350" name="Google Shape;350;p51"/>
          <p:cNvPicPr preferRelativeResize="0"/>
          <p:nvPr/>
        </p:nvPicPr>
        <p:blipFill>
          <a:blip r:embed="rId3">
            <a:alphaModFix/>
          </a:blip>
          <a:stretch>
            <a:fillRect/>
          </a:stretch>
        </p:blipFill>
        <p:spPr>
          <a:xfrm>
            <a:off x="5767875" y="472950"/>
            <a:ext cx="5998475" cy="3615900"/>
          </a:xfrm>
          <a:prstGeom prst="rect">
            <a:avLst/>
          </a:prstGeom>
          <a:noFill/>
          <a:ln>
            <a:noFill/>
          </a:ln>
        </p:spPr>
      </p:pic>
      <p:pic>
        <p:nvPicPr>
          <p:cNvPr id="351" name="Google Shape;351;p51"/>
          <p:cNvPicPr preferRelativeResize="0"/>
          <p:nvPr/>
        </p:nvPicPr>
        <p:blipFill>
          <a:blip r:embed="rId4">
            <a:alphaModFix/>
          </a:blip>
          <a:stretch>
            <a:fillRect/>
          </a:stretch>
        </p:blipFill>
        <p:spPr>
          <a:xfrm>
            <a:off x="6360673" y="4410350"/>
            <a:ext cx="4812900" cy="2235204"/>
          </a:xfrm>
          <a:prstGeom prst="rect">
            <a:avLst/>
          </a:prstGeom>
          <a:noFill/>
          <a:ln>
            <a:noFill/>
          </a:ln>
        </p:spPr>
      </p:pic>
      <p:sp>
        <p:nvSpPr>
          <p:cNvPr id="352" name="Google Shape;352;p51"/>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Vector</a:t>
            </a:r>
            <a:endParaRPr b="1" sz="4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56" name="Shape 356"/>
        <p:cNvGrpSpPr/>
        <p:nvPr/>
      </p:nvGrpSpPr>
      <p:grpSpPr>
        <a:xfrm>
          <a:off x="0" y="0"/>
          <a:ext cx="0" cy="0"/>
          <a:chOff x="0" y="0"/>
          <a:chExt cx="0" cy="0"/>
        </a:xfrm>
      </p:grpSpPr>
      <p:sp>
        <p:nvSpPr>
          <p:cNvPr id="357" name="Google Shape;357;p52"/>
          <p:cNvSpPr txBox="1"/>
          <p:nvPr/>
        </p:nvSpPr>
        <p:spPr>
          <a:xfrm>
            <a:off x="448950" y="1610850"/>
            <a:ext cx="4812900" cy="38013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Clr>
                <a:schemeClr val="dk1"/>
              </a:buClr>
              <a:buSzPts val="2400"/>
              <a:buChar char="➢"/>
            </a:pPr>
            <a:r>
              <a:rPr b="1" lang="en-US" sz="3000">
                <a:solidFill>
                  <a:srgbClr val="222A35"/>
                </a:solidFill>
              </a:rPr>
              <a:t>.clear()</a:t>
            </a:r>
            <a:endParaRPr b="1" sz="3000">
              <a:solidFill>
                <a:srgbClr val="222A35"/>
              </a:solidFill>
            </a:endParaRPr>
          </a:p>
          <a:p>
            <a:pPr indent="0" lvl="0" marL="457200" rtl="0" algn="l">
              <a:spcBef>
                <a:spcPts val="0"/>
              </a:spcBef>
              <a:spcAft>
                <a:spcPts val="0"/>
              </a:spcAft>
              <a:buClr>
                <a:schemeClr val="dk1"/>
              </a:buClr>
              <a:buSzPts val="1100"/>
              <a:buFont typeface="Arial"/>
              <a:buNone/>
            </a:pPr>
            <a:r>
              <a:rPr lang="en-US" sz="3000">
                <a:solidFill>
                  <a:srgbClr val="222A35"/>
                </a:solidFill>
              </a:rPr>
              <a:t>Removes all elements from the vector.</a:t>
            </a:r>
            <a:endParaRPr sz="3000">
              <a:solidFill>
                <a:srgbClr val="222A35"/>
              </a:solidFill>
            </a:endParaRPr>
          </a:p>
          <a:p>
            <a:pPr indent="0" lvl="0" marL="0" rtl="0" algn="l">
              <a:spcBef>
                <a:spcPts val="0"/>
              </a:spcBef>
              <a:spcAft>
                <a:spcPts val="0"/>
              </a:spcAft>
              <a:buClr>
                <a:schemeClr val="dk1"/>
              </a:buClr>
              <a:buSzPts val="1100"/>
              <a:buFont typeface="Arial"/>
              <a:buNone/>
            </a:pPr>
            <a:r>
              <a:t/>
            </a:r>
            <a:endParaRPr sz="3000">
              <a:solidFill>
                <a:srgbClr val="222A35"/>
              </a:solidFill>
            </a:endParaRPr>
          </a:p>
        </p:txBody>
      </p:sp>
      <p:sp>
        <p:nvSpPr>
          <p:cNvPr id="358" name="Google Shape;358;p52"/>
          <p:cNvSpPr/>
          <p:nvPr/>
        </p:nvSpPr>
        <p:spPr>
          <a:xfrm>
            <a:off x="5455625" y="-4425"/>
            <a:ext cx="6732000" cy="67896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222A35"/>
              </a:solidFill>
            </a:endParaRPr>
          </a:p>
        </p:txBody>
      </p:sp>
      <p:pic>
        <p:nvPicPr>
          <p:cNvPr id="359" name="Google Shape;359;p52"/>
          <p:cNvPicPr preferRelativeResize="0"/>
          <p:nvPr/>
        </p:nvPicPr>
        <p:blipFill>
          <a:blip r:embed="rId3">
            <a:alphaModFix/>
          </a:blip>
          <a:stretch>
            <a:fillRect/>
          </a:stretch>
        </p:blipFill>
        <p:spPr>
          <a:xfrm>
            <a:off x="5730525" y="1099425"/>
            <a:ext cx="6182200" cy="2252625"/>
          </a:xfrm>
          <a:prstGeom prst="rect">
            <a:avLst/>
          </a:prstGeom>
          <a:noFill/>
          <a:ln>
            <a:noFill/>
          </a:ln>
        </p:spPr>
      </p:pic>
      <p:pic>
        <p:nvPicPr>
          <p:cNvPr id="360" name="Google Shape;360;p52"/>
          <p:cNvPicPr preferRelativeResize="0"/>
          <p:nvPr/>
        </p:nvPicPr>
        <p:blipFill>
          <a:blip r:embed="rId4">
            <a:alphaModFix/>
          </a:blip>
          <a:stretch>
            <a:fillRect/>
          </a:stretch>
        </p:blipFill>
        <p:spPr>
          <a:xfrm>
            <a:off x="6600488" y="3834700"/>
            <a:ext cx="4442275" cy="2099675"/>
          </a:xfrm>
          <a:prstGeom prst="rect">
            <a:avLst/>
          </a:prstGeom>
          <a:noFill/>
          <a:ln>
            <a:noFill/>
          </a:ln>
        </p:spPr>
      </p:pic>
      <p:sp>
        <p:nvSpPr>
          <p:cNvPr id="361" name="Google Shape;361;p52"/>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Vector</a:t>
            </a:r>
            <a:endParaRPr b="1" sz="4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65" name="Shape 365"/>
        <p:cNvGrpSpPr/>
        <p:nvPr/>
      </p:nvGrpSpPr>
      <p:grpSpPr>
        <a:xfrm>
          <a:off x="0" y="0"/>
          <a:ext cx="0" cy="0"/>
          <a:chOff x="0" y="0"/>
          <a:chExt cx="0" cy="0"/>
        </a:xfrm>
      </p:grpSpPr>
      <p:sp>
        <p:nvSpPr>
          <p:cNvPr id="366" name="Google Shape;366;p53"/>
          <p:cNvSpPr txBox="1"/>
          <p:nvPr>
            <p:ph idx="1" type="body"/>
          </p:nvPr>
        </p:nvSpPr>
        <p:spPr>
          <a:xfrm>
            <a:off x="380325" y="1253400"/>
            <a:ext cx="11133300" cy="435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Font typeface="Arial"/>
              <a:buNone/>
            </a:pPr>
            <a:r>
              <a:rPr lang="en-US" sz="3100"/>
              <a:t>Koko</a:t>
            </a:r>
            <a:r>
              <a:rPr lang="en-US" sz="3100"/>
              <a:t> doesn’t like the first and the last book on a bookshelf to have the same number of pages. Has to keep removing the last book until he finds a book with different number of pages. Given the number of the books on the shelf N and N numbers which are the numbers of pages for each book , print number of the books left on the shelf.</a:t>
            </a:r>
            <a:endParaRPr b="0" i="0" sz="3100" u="none" cap="none" strike="noStrike">
              <a:solidFill>
                <a:srgbClr val="222A35"/>
              </a:solidFill>
              <a:latin typeface="Calibri"/>
              <a:ea typeface="Calibri"/>
              <a:cs typeface="Calibri"/>
              <a:sym typeface="Calibri"/>
            </a:endParaRPr>
          </a:p>
        </p:txBody>
      </p:sp>
      <p:sp>
        <p:nvSpPr>
          <p:cNvPr id="367" name="Google Shape;367;p53"/>
          <p:cNvSpPr/>
          <p:nvPr/>
        </p:nvSpPr>
        <p:spPr>
          <a:xfrm>
            <a:off x="-2100" y="3902075"/>
            <a:ext cx="12196200" cy="29970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68" name="Google Shape;368;p53"/>
          <p:cNvPicPr preferRelativeResize="0"/>
          <p:nvPr/>
        </p:nvPicPr>
        <p:blipFill>
          <a:blip r:embed="rId3">
            <a:alphaModFix/>
          </a:blip>
          <a:stretch>
            <a:fillRect/>
          </a:stretch>
        </p:blipFill>
        <p:spPr>
          <a:xfrm>
            <a:off x="4221804" y="4216875"/>
            <a:ext cx="3748375" cy="2367400"/>
          </a:xfrm>
          <a:prstGeom prst="rect">
            <a:avLst/>
          </a:prstGeom>
          <a:noFill/>
          <a:ln>
            <a:noFill/>
          </a:ln>
        </p:spPr>
      </p:pic>
      <p:sp>
        <p:nvSpPr>
          <p:cNvPr id="369" name="Google Shape;369;p53"/>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Exercise</a:t>
            </a:r>
            <a:endParaRPr b="1" sz="4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74" name="Shape 374"/>
        <p:cNvGrpSpPr/>
        <p:nvPr/>
      </p:nvGrpSpPr>
      <p:grpSpPr>
        <a:xfrm>
          <a:off x="0" y="0"/>
          <a:ext cx="0" cy="0"/>
          <a:chOff x="0" y="0"/>
          <a:chExt cx="0" cy="0"/>
        </a:xfrm>
      </p:grpSpPr>
      <p:sp>
        <p:nvSpPr>
          <p:cNvPr id="375" name="Google Shape;375;p54"/>
          <p:cNvSpPr/>
          <p:nvPr/>
        </p:nvSpPr>
        <p:spPr>
          <a:xfrm>
            <a:off x="-2116" y="1765300"/>
            <a:ext cx="12196200" cy="50949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76" name="Google Shape;376;p54"/>
          <p:cNvPicPr preferRelativeResize="0"/>
          <p:nvPr/>
        </p:nvPicPr>
        <p:blipFill>
          <a:blip r:embed="rId3">
            <a:alphaModFix/>
          </a:blip>
          <a:stretch>
            <a:fillRect/>
          </a:stretch>
        </p:blipFill>
        <p:spPr>
          <a:xfrm>
            <a:off x="997050" y="2053528"/>
            <a:ext cx="8289475" cy="4672875"/>
          </a:xfrm>
          <a:prstGeom prst="rect">
            <a:avLst/>
          </a:prstGeom>
          <a:noFill/>
          <a:ln>
            <a:noFill/>
          </a:ln>
        </p:spPr>
      </p:pic>
      <p:sp>
        <p:nvSpPr>
          <p:cNvPr id="377" name="Google Shape;377;p54"/>
          <p:cNvSpPr txBox="1"/>
          <p:nvPr/>
        </p:nvSpPr>
        <p:spPr>
          <a:xfrm>
            <a:off x="0" y="0"/>
            <a:ext cx="42651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Solution</a:t>
            </a:r>
            <a:endParaRPr b="1" sz="4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81" name="Shape 381"/>
        <p:cNvGrpSpPr/>
        <p:nvPr/>
      </p:nvGrpSpPr>
      <p:grpSpPr>
        <a:xfrm>
          <a:off x="0" y="0"/>
          <a:ext cx="0" cy="0"/>
          <a:chOff x="0" y="0"/>
          <a:chExt cx="0" cy="0"/>
        </a:xfrm>
      </p:grpSpPr>
      <p:sp>
        <p:nvSpPr>
          <p:cNvPr id="382" name="Google Shape;382;p55"/>
          <p:cNvSpPr txBox="1"/>
          <p:nvPr>
            <p:ph type="title"/>
          </p:nvPr>
        </p:nvSpPr>
        <p:spPr>
          <a:xfrm>
            <a:off x="4601649" y="496600"/>
            <a:ext cx="2633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7200"/>
              <a:buFont typeface="Arial"/>
              <a:buNone/>
            </a:pPr>
            <a:r>
              <a:rPr b="1" lang="en-US" sz="7200">
                <a:solidFill>
                  <a:schemeClr val="dk2"/>
                </a:solidFill>
                <a:latin typeface="Arial"/>
                <a:ea typeface="Arial"/>
                <a:cs typeface="Arial"/>
                <a:sym typeface="Arial"/>
              </a:rPr>
              <a:t>Stack</a:t>
            </a:r>
            <a:endParaRPr/>
          </a:p>
        </p:txBody>
      </p:sp>
      <p:pic>
        <p:nvPicPr>
          <p:cNvPr id="383" name="Google Shape;383;p55"/>
          <p:cNvPicPr preferRelativeResize="0"/>
          <p:nvPr>
            <p:ph idx="1" type="body"/>
          </p:nvPr>
        </p:nvPicPr>
        <p:blipFill rotWithShape="1">
          <a:blip r:embed="rId3">
            <a:alphaModFix/>
          </a:blip>
          <a:srcRect b="0" l="0" r="0" t="0"/>
          <a:stretch/>
        </p:blipFill>
        <p:spPr>
          <a:xfrm>
            <a:off x="3234750" y="2562700"/>
            <a:ext cx="5722500" cy="4197900"/>
          </a:xfrm>
          <a:prstGeom prst="rect">
            <a:avLst/>
          </a:prstGeom>
          <a:noFill/>
          <a:ln>
            <a:noFill/>
          </a:ln>
        </p:spPr>
      </p:pic>
      <p:sp>
        <p:nvSpPr>
          <p:cNvPr id="384" name="Google Shape;384;p55"/>
          <p:cNvSpPr txBox="1"/>
          <p:nvPr/>
        </p:nvSpPr>
        <p:spPr>
          <a:xfrm>
            <a:off x="3746966" y="1900159"/>
            <a:ext cx="43425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C00000"/>
                </a:solidFill>
                <a:latin typeface="Calibri"/>
                <a:ea typeface="Calibri"/>
                <a:cs typeface="Calibri"/>
                <a:sym typeface="Calibri"/>
              </a:rPr>
              <a:t>L</a:t>
            </a:r>
            <a:r>
              <a:rPr lang="en-US" sz="3200">
                <a:solidFill>
                  <a:srgbClr val="1F3864"/>
                </a:solidFill>
                <a:latin typeface="Calibri"/>
                <a:ea typeface="Calibri"/>
                <a:cs typeface="Calibri"/>
                <a:sym typeface="Calibri"/>
              </a:rPr>
              <a:t>ast</a:t>
            </a:r>
            <a:r>
              <a:rPr b="1" lang="en-US" sz="3200">
                <a:solidFill>
                  <a:srgbClr val="1F3864"/>
                </a:solidFill>
                <a:latin typeface="Calibri"/>
                <a:ea typeface="Calibri"/>
                <a:cs typeface="Calibri"/>
                <a:sym typeface="Calibri"/>
              </a:rPr>
              <a:t> </a:t>
            </a:r>
            <a:r>
              <a:rPr b="1" lang="en-US" sz="3200">
                <a:solidFill>
                  <a:srgbClr val="C00000"/>
                </a:solidFill>
                <a:latin typeface="Calibri"/>
                <a:ea typeface="Calibri"/>
                <a:cs typeface="Calibri"/>
                <a:sym typeface="Calibri"/>
              </a:rPr>
              <a:t>I</a:t>
            </a:r>
            <a:r>
              <a:rPr lang="en-US" sz="3200">
                <a:solidFill>
                  <a:srgbClr val="1F3864"/>
                </a:solidFill>
                <a:latin typeface="Calibri"/>
                <a:ea typeface="Calibri"/>
                <a:cs typeface="Calibri"/>
                <a:sym typeface="Calibri"/>
              </a:rPr>
              <a:t>n</a:t>
            </a:r>
            <a:r>
              <a:rPr b="1" lang="en-US" sz="3200">
                <a:solidFill>
                  <a:srgbClr val="1F3864"/>
                </a:solidFill>
                <a:latin typeface="Calibri"/>
                <a:ea typeface="Calibri"/>
                <a:cs typeface="Calibri"/>
                <a:sym typeface="Calibri"/>
              </a:rPr>
              <a:t> </a:t>
            </a:r>
            <a:r>
              <a:rPr b="1" lang="en-US" sz="3200">
                <a:solidFill>
                  <a:srgbClr val="C00000"/>
                </a:solidFill>
                <a:latin typeface="Calibri"/>
                <a:ea typeface="Calibri"/>
                <a:cs typeface="Calibri"/>
                <a:sym typeface="Calibri"/>
              </a:rPr>
              <a:t>F</a:t>
            </a:r>
            <a:r>
              <a:rPr lang="en-US" sz="3200">
                <a:solidFill>
                  <a:srgbClr val="1F3864"/>
                </a:solidFill>
                <a:latin typeface="Calibri"/>
                <a:ea typeface="Calibri"/>
                <a:cs typeface="Calibri"/>
                <a:sym typeface="Calibri"/>
              </a:rPr>
              <a:t>irst </a:t>
            </a:r>
            <a:r>
              <a:rPr b="1" lang="en-US" sz="3200">
                <a:solidFill>
                  <a:srgbClr val="C00000"/>
                </a:solidFill>
                <a:latin typeface="Calibri"/>
                <a:ea typeface="Calibri"/>
                <a:cs typeface="Calibri"/>
                <a:sym typeface="Calibri"/>
              </a:rPr>
              <a:t>O</a:t>
            </a:r>
            <a:r>
              <a:rPr lang="en-US" sz="3200">
                <a:solidFill>
                  <a:srgbClr val="1F3864"/>
                </a:solidFill>
                <a:latin typeface="Calibri"/>
                <a:ea typeface="Calibri"/>
                <a:cs typeface="Calibri"/>
                <a:sym typeface="Calibri"/>
              </a:rPr>
              <a:t>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45" name="Shape 245"/>
        <p:cNvGrpSpPr/>
        <p:nvPr/>
      </p:nvGrpSpPr>
      <p:grpSpPr>
        <a:xfrm>
          <a:off x="0" y="0"/>
          <a:ext cx="0" cy="0"/>
          <a:chOff x="0" y="0"/>
          <a:chExt cx="0" cy="0"/>
        </a:xfrm>
      </p:grpSpPr>
      <p:sp>
        <p:nvSpPr>
          <p:cNvPr id="246" name="Google Shape;246;p38"/>
          <p:cNvSpPr txBox="1"/>
          <p:nvPr>
            <p:ph type="title"/>
          </p:nvPr>
        </p:nvSpPr>
        <p:spPr>
          <a:xfrm>
            <a:off x="3466350" y="2460450"/>
            <a:ext cx="5259300" cy="193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7200"/>
              <a:buFont typeface="Arial"/>
              <a:buNone/>
            </a:pPr>
            <a:r>
              <a:rPr b="1" lang="en-US" sz="10000">
                <a:solidFill>
                  <a:schemeClr val="dk2"/>
                </a:solidFill>
                <a:latin typeface="Arial"/>
                <a:ea typeface="Arial"/>
                <a:cs typeface="Arial"/>
                <a:sym typeface="Arial"/>
              </a:rPr>
              <a:t>String</a:t>
            </a:r>
            <a:endParaRPr sz="10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88" name="Shape 388"/>
        <p:cNvGrpSpPr/>
        <p:nvPr/>
      </p:nvGrpSpPr>
      <p:grpSpPr>
        <a:xfrm>
          <a:off x="0" y="0"/>
          <a:ext cx="0" cy="0"/>
          <a:chOff x="0" y="0"/>
          <a:chExt cx="0" cy="0"/>
        </a:xfrm>
      </p:grpSpPr>
      <p:sp>
        <p:nvSpPr>
          <p:cNvPr id="389" name="Google Shape;389;p56"/>
          <p:cNvSpPr/>
          <p:nvPr/>
        </p:nvSpPr>
        <p:spPr>
          <a:xfrm>
            <a:off x="5684825" y="-4425"/>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56"/>
          <p:cNvSpPr txBox="1"/>
          <p:nvPr/>
        </p:nvSpPr>
        <p:spPr>
          <a:xfrm>
            <a:off x="567425" y="2081925"/>
            <a:ext cx="4812600" cy="3463200"/>
          </a:xfrm>
          <a:prstGeom prst="rect">
            <a:avLst/>
          </a:prstGeom>
          <a:noFill/>
          <a:ln>
            <a:noFill/>
          </a:ln>
        </p:spPr>
        <p:txBody>
          <a:bodyPr anchorCtr="0" anchor="t" bIns="45700" lIns="91425" spcFirstLastPara="1" rIns="91425" wrap="square" tIns="45700">
            <a:noAutofit/>
          </a:bodyPr>
          <a:lstStyle/>
          <a:p>
            <a:pPr indent="-419100" lvl="0" marL="457200" marR="0" rtl="0" algn="l">
              <a:spcBef>
                <a:spcPts val="0"/>
              </a:spcBef>
              <a:spcAft>
                <a:spcPts val="0"/>
              </a:spcAft>
              <a:buClr>
                <a:srgbClr val="222A35"/>
              </a:buClr>
              <a:buSzPts val="3000"/>
              <a:buChar char="➢"/>
            </a:pPr>
            <a:r>
              <a:rPr b="1" lang="en-US" sz="3000">
                <a:solidFill>
                  <a:srgbClr val="222A35"/>
                </a:solidFill>
              </a:rPr>
              <a:t>.push()</a:t>
            </a:r>
            <a:endParaRPr b="1" sz="3000">
              <a:solidFill>
                <a:srgbClr val="222A35"/>
              </a:solidFill>
            </a:endParaRPr>
          </a:p>
          <a:p>
            <a:pPr indent="0" lvl="0" marL="457200" marR="0" rtl="0" algn="l">
              <a:spcBef>
                <a:spcPts val="0"/>
              </a:spcBef>
              <a:spcAft>
                <a:spcPts val="0"/>
              </a:spcAft>
              <a:buNone/>
            </a:pPr>
            <a:r>
              <a:rPr lang="en-US" sz="3000">
                <a:solidFill>
                  <a:srgbClr val="222A35"/>
                </a:solidFill>
              </a:rPr>
              <a:t>Push elements to stack.</a:t>
            </a:r>
            <a:endParaRPr sz="3000">
              <a:solidFill>
                <a:srgbClr val="222A35"/>
              </a:solidFill>
            </a:endParaRPr>
          </a:p>
          <a:p>
            <a:pPr indent="0" lvl="0" marL="457200" marR="0" rtl="0" algn="l">
              <a:spcBef>
                <a:spcPts val="0"/>
              </a:spcBef>
              <a:spcAft>
                <a:spcPts val="0"/>
              </a:spcAft>
              <a:buNone/>
            </a:pPr>
            <a:r>
              <a:t/>
            </a:r>
            <a:endParaRPr sz="3000">
              <a:solidFill>
                <a:srgbClr val="222A35"/>
              </a:solidFill>
            </a:endParaRPr>
          </a:p>
          <a:p>
            <a:pPr indent="-419100" lvl="0" marL="457200" marR="0" rtl="0" algn="l">
              <a:spcBef>
                <a:spcPts val="0"/>
              </a:spcBef>
              <a:spcAft>
                <a:spcPts val="0"/>
              </a:spcAft>
              <a:buClr>
                <a:srgbClr val="222A35"/>
              </a:buClr>
              <a:buSzPts val="3000"/>
              <a:buChar char="➢"/>
            </a:pPr>
            <a:r>
              <a:rPr b="1" lang="en-US" sz="3000">
                <a:solidFill>
                  <a:srgbClr val="222A35"/>
                </a:solidFill>
              </a:rPr>
              <a:t>.top()</a:t>
            </a:r>
            <a:endParaRPr b="1" sz="3000">
              <a:solidFill>
                <a:srgbClr val="222A35"/>
              </a:solidFill>
            </a:endParaRPr>
          </a:p>
          <a:p>
            <a:pPr indent="0" lvl="0" marL="457200" marR="0" rtl="0" algn="l">
              <a:spcBef>
                <a:spcPts val="0"/>
              </a:spcBef>
              <a:spcAft>
                <a:spcPts val="0"/>
              </a:spcAft>
              <a:buNone/>
            </a:pPr>
            <a:r>
              <a:rPr lang="en-US" sz="3000">
                <a:solidFill>
                  <a:srgbClr val="222A35"/>
                </a:solidFill>
              </a:rPr>
              <a:t>Show the top of stack.</a:t>
            </a:r>
            <a:endParaRPr/>
          </a:p>
        </p:txBody>
      </p:sp>
      <p:pic>
        <p:nvPicPr>
          <p:cNvPr id="391" name="Google Shape;391;p56"/>
          <p:cNvPicPr preferRelativeResize="0"/>
          <p:nvPr/>
        </p:nvPicPr>
        <p:blipFill>
          <a:blip r:embed="rId3">
            <a:alphaModFix/>
          </a:blip>
          <a:stretch>
            <a:fillRect/>
          </a:stretch>
        </p:blipFill>
        <p:spPr>
          <a:xfrm>
            <a:off x="6389575" y="245400"/>
            <a:ext cx="4812600" cy="4915659"/>
          </a:xfrm>
          <a:prstGeom prst="rect">
            <a:avLst/>
          </a:prstGeom>
          <a:noFill/>
          <a:ln>
            <a:noFill/>
          </a:ln>
        </p:spPr>
      </p:pic>
      <p:pic>
        <p:nvPicPr>
          <p:cNvPr id="392" name="Google Shape;392;p56"/>
          <p:cNvPicPr preferRelativeResize="0"/>
          <p:nvPr/>
        </p:nvPicPr>
        <p:blipFill>
          <a:blip r:embed="rId4">
            <a:alphaModFix/>
          </a:blip>
          <a:stretch>
            <a:fillRect/>
          </a:stretch>
        </p:blipFill>
        <p:spPr>
          <a:xfrm>
            <a:off x="6993275" y="5088400"/>
            <a:ext cx="3935050" cy="1713101"/>
          </a:xfrm>
          <a:prstGeom prst="rect">
            <a:avLst/>
          </a:prstGeom>
          <a:noFill/>
          <a:ln>
            <a:noFill/>
          </a:ln>
        </p:spPr>
      </p:pic>
      <p:sp>
        <p:nvSpPr>
          <p:cNvPr id="393" name="Google Shape;393;p56"/>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Stack</a:t>
            </a:r>
            <a:endParaRPr b="1" sz="4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97" name="Shape 397"/>
        <p:cNvGrpSpPr/>
        <p:nvPr/>
      </p:nvGrpSpPr>
      <p:grpSpPr>
        <a:xfrm>
          <a:off x="0" y="0"/>
          <a:ext cx="0" cy="0"/>
          <a:chOff x="0" y="0"/>
          <a:chExt cx="0" cy="0"/>
        </a:xfrm>
      </p:grpSpPr>
      <p:sp>
        <p:nvSpPr>
          <p:cNvPr id="398" name="Google Shape;398;p57"/>
          <p:cNvSpPr txBox="1"/>
          <p:nvPr/>
        </p:nvSpPr>
        <p:spPr>
          <a:xfrm>
            <a:off x="837095" y="1692965"/>
            <a:ext cx="51065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57"/>
          <p:cNvSpPr txBox="1"/>
          <p:nvPr/>
        </p:nvSpPr>
        <p:spPr>
          <a:xfrm>
            <a:off x="8432800" y="5450840"/>
            <a:ext cx="500888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5400">
              <a:solidFill>
                <a:schemeClr val="accent1"/>
              </a:solidFill>
              <a:latin typeface="Calibri"/>
              <a:ea typeface="Calibri"/>
              <a:cs typeface="Calibri"/>
              <a:sym typeface="Calibri"/>
            </a:endParaRPr>
          </a:p>
        </p:txBody>
      </p:sp>
      <p:sp>
        <p:nvSpPr>
          <p:cNvPr id="400" name="Google Shape;400;p57"/>
          <p:cNvSpPr txBox="1"/>
          <p:nvPr/>
        </p:nvSpPr>
        <p:spPr>
          <a:xfrm>
            <a:off x="593149" y="1910550"/>
            <a:ext cx="4121400" cy="1385100"/>
          </a:xfrm>
          <a:prstGeom prst="rect">
            <a:avLst/>
          </a:prstGeom>
          <a:noFill/>
          <a:ln>
            <a:noFill/>
          </a:ln>
        </p:spPr>
        <p:txBody>
          <a:bodyPr anchorCtr="0" anchor="t" bIns="45700" lIns="91425" spcFirstLastPara="1" rIns="91425" wrap="square" tIns="45700">
            <a:noAutofit/>
          </a:bodyPr>
          <a:lstStyle/>
          <a:p>
            <a:pPr indent="-419100" lvl="0" marL="457200" rtl="0" algn="l">
              <a:spcBef>
                <a:spcPts val="0"/>
              </a:spcBef>
              <a:spcAft>
                <a:spcPts val="0"/>
              </a:spcAft>
              <a:buClr>
                <a:srgbClr val="222A35"/>
              </a:buClr>
              <a:buSzPts val="3000"/>
              <a:buChar char="➢"/>
            </a:pPr>
            <a:r>
              <a:rPr b="1" lang="en-US" sz="3000">
                <a:solidFill>
                  <a:srgbClr val="222A35"/>
                </a:solidFill>
              </a:rPr>
              <a:t>.pop()</a:t>
            </a:r>
            <a:endParaRPr b="1" sz="3000">
              <a:solidFill>
                <a:srgbClr val="222A35"/>
              </a:solidFill>
            </a:endParaRPr>
          </a:p>
          <a:p>
            <a:pPr indent="0" lvl="0" marL="457200" rtl="0" algn="l">
              <a:spcBef>
                <a:spcPts val="0"/>
              </a:spcBef>
              <a:spcAft>
                <a:spcPts val="0"/>
              </a:spcAft>
              <a:buClr>
                <a:schemeClr val="dk1"/>
              </a:buClr>
              <a:buSzPts val="1100"/>
              <a:buFont typeface="Arial"/>
              <a:buNone/>
            </a:pPr>
            <a:r>
              <a:rPr lang="en-US" sz="3000">
                <a:solidFill>
                  <a:srgbClr val="222A35"/>
                </a:solidFill>
              </a:rPr>
              <a:t>Pop the top of stack.</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sp>
        <p:nvSpPr>
          <p:cNvPr id="401" name="Google Shape;401;p57"/>
          <p:cNvSpPr/>
          <p:nvPr/>
        </p:nvSpPr>
        <p:spPr>
          <a:xfrm>
            <a:off x="5460000" y="34200"/>
            <a:ext cx="6732000" cy="67896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222A35"/>
              </a:solidFill>
            </a:endParaRPr>
          </a:p>
        </p:txBody>
      </p:sp>
      <p:pic>
        <p:nvPicPr>
          <p:cNvPr id="402" name="Google Shape;402;p57"/>
          <p:cNvPicPr preferRelativeResize="0"/>
          <p:nvPr/>
        </p:nvPicPr>
        <p:blipFill>
          <a:blip r:embed="rId3">
            <a:alphaModFix/>
          </a:blip>
          <a:stretch>
            <a:fillRect/>
          </a:stretch>
        </p:blipFill>
        <p:spPr>
          <a:xfrm>
            <a:off x="6479000" y="579825"/>
            <a:ext cx="4694000" cy="4046550"/>
          </a:xfrm>
          <a:prstGeom prst="rect">
            <a:avLst/>
          </a:prstGeom>
          <a:noFill/>
          <a:ln>
            <a:noFill/>
          </a:ln>
        </p:spPr>
      </p:pic>
      <p:pic>
        <p:nvPicPr>
          <p:cNvPr id="403" name="Google Shape;403;p57"/>
          <p:cNvPicPr preferRelativeResize="0"/>
          <p:nvPr/>
        </p:nvPicPr>
        <p:blipFill>
          <a:blip r:embed="rId4">
            <a:alphaModFix/>
          </a:blip>
          <a:stretch>
            <a:fillRect/>
          </a:stretch>
        </p:blipFill>
        <p:spPr>
          <a:xfrm>
            <a:off x="6343425" y="4867525"/>
            <a:ext cx="4121400" cy="1727226"/>
          </a:xfrm>
          <a:prstGeom prst="rect">
            <a:avLst/>
          </a:prstGeom>
          <a:noFill/>
          <a:ln>
            <a:noFill/>
          </a:ln>
        </p:spPr>
      </p:pic>
      <p:sp>
        <p:nvSpPr>
          <p:cNvPr id="404" name="Google Shape;404;p57"/>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Stack</a:t>
            </a:r>
            <a:endParaRPr b="1" sz="4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08" name="Shape 408"/>
        <p:cNvGrpSpPr/>
        <p:nvPr/>
      </p:nvGrpSpPr>
      <p:grpSpPr>
        <a:xfrm>
          <a:off x="0" y="0"/>
          <a:ext cx="0" cy="0"/>
          <a:chOff x="0" y="0"/>
          <a:chExt cx="0" cy="0"/>
        </a:xfrm>
      </p:grpSpPr>
      <p:sp>
        <p:nvSpPr>
          <p:cNvPr id="409" name="Google Shape;409;p58"/>
          <p:cNvSpPr txBox="1"/>
          <p:nvPr/>
        </p:nvSpPr>
        <p:spPr>
          <a:xfrm>
            <a:off x="837095" y="1692965"/>
            <a:ext cx="51065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58"/>
          <p:cNvSpPr txBox="1"/>
          <p:nvPr/>
        </p:nvSpPr>
        <p:spPr>
          <a:xfrm>
            <a:off x="9814560" y="5816600"/>
            <a:ext cx="274320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3000">
              <a:solidFill>
                <a:schemeClr val="accent1"/>
              </a:solidFill>
              <a:latin typeface="Calibri"/>
              <a:ea typeface="Calibri"/>
              <a:cs typeface="Calibri"/>
              <a:sym typeface="Calibri"/>
            </a:endParaRPr>
          </a:p>
          <a:p>
            <a:pPr indent="0" lvl="0" marL="0" marR="0" rtl="0" algn="ctr">
              <a:spcBef>
                <a:spcPts val="0"/>
              </a:spcBef>
              <a:spcAft>
                <a:spcPts val="0"/>
              </a:spcAft>
              <a:buNone/>
            </a:pPr>
            <a:r>
              <a:t/>
            </a:r>
            <a:endParaRPr sz="3000">
              <a:solidFill>
                <a:schemeClr val="dk1"/>
              </a:solidFill>
              <a:latin typeface="Calibri"/>
              <a:ea typeface="Calibri"/>
              <a:cs typeface="Calibri"/>
              <a:sym typeface="Calibri"/>
            </a:endParaRPr>
          </a:p>
        </p:txBody>
      </p:sp>
      <p:sp>
        <p:nvSpPr>
          <p:cNvPr id="411" name="Google Shape;411;p58"/>
          <p:cNvSpPr txBox="1"/>
          <p:nvPr/>
        </p:nvSpPr>
        <p:spPr>
          <a:xfrm>
            <a:off x="512550" y="1441500"/>
            <a:ext cx="10631700" cy="241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sz="3000">
                <a:solidFill>
                  <a:srgbClr val="333333"/>
                </a:solidFill>
                <a:latin typeface="Roboto"/>
                <a:ea typeface="Roboto"/>
                <a:cs typeface="Roboto"/>
                <a:sym typeface="Roboto"/>
              </a:rPr>
              <a:t>Koko will be given a sequence of brackets ‘</a:t>
            </a:r>
            <a:r>
              <a:rPr i="1" lang="en-US" sz="3000">
                <a:solidFill>
                  <a:srgbClr val="333333"/>
                </a:solidFill>
                <a:latin typeface="Roboto"/>
                <a:ea typeface="Roboto"/>
                <a:cs typeface="Roboto"/>
                <a:sym typeface="Roboto"/>
              </a:rPr>
              <a:t>{</a:t>
            </a:r>
            <a:r>
              <a:rPr lang="en-US" sz="3000">
                <a:solidFill>
                  <a:srgbClr val="333333"/>
                </a:solidFill>
                <a:latin typeface="Roboto"/>
                <a:ea typeface="Roboto"/>
                <a:cs typeface="Roboto"/>
                <a:sym typeface="Roboto"/>
              </a:rPr>
              <a:t>‘, ‘</a:t>
            </a:r>
            <a:r>
              <a:rPr i="1" lang="en-US" sz="3000">
                <a:solidFill>
                  <a:srgbClr val="333333"/>
                </a:solidFill>
                <a:latin typeface="Roboto"/>
                <a:ea typeface="Roboto"/>
                <a:cs typeface="Roboto"/>
                <a:sym typeface="Roboto"/>
              </a:rPr>
              <a:t>}</a:t>
            </a:r>
            <a:r>
              <a:rPr lang="en-US" sz="3000">
                <a:solidFill>
                  <a:srgbClr val="333333"/>
                </a:solidFill>
                <a:latin typeface="Roboto"/>
                <a:ea typeface="Roboto"/>
                <a:cs typeface="Roboto"/>
                <a:sym typeface="Roboto"/>
              </a:rPr>
              <a:t>’. His task is to check whether this sequence results a regular brackets sequence or not, </a:t>
            </a:r>
            <a:r>
              <a:rPr lang="en-US" sz="3000">
                <a:solidFill>
                  <a:srgbClr val="333333"/>
                </a:solidFill>
                <a:latin typeface="Roboto"/>
                <a:ea typeface="Roboto"/>
                <a:cs typeface="Roboto"/>
                <a:sym typeface="Roboto"/>
              </a:rPr>
              <a:t>"</a:t>
            </a:r>
            <a:r>
              <a:rPr i="1" lang="en-US" sz="3000">
                <a:solidFill>
                  <a:srgbClr val="333333"/>
                </a:solidFill>
                <a:latin typeface="Roboto"/>
                <a:ea typeface="Roboto"/>
                <a:cs typeface="Roboto"/>
                <a:sym typeface="Roboto"/>
              </a:rPr>
              <a:t>{}</a:t>
            </a:r>
            <a:r>
              <a:rPr lang="en-US" sz="3000">
                <a:solidFill>
                  <a:srgbClr val="333333"/>
                </a:solidFill>
                <a:latin typeface="Roboto"/>
                <a:ea typeface="Roboto"/>
                <a:cs typeface="Roboto"/>
                <a:sym typeface="Roboto"/>
              </a:rPr>
              <a:t>"</a:t>
            </a:r>
            <a:r>
              <a:rPr lang="en-US" sz="3000">
                <a:solidFill>
                  <a:srgbClr val="333333"/>
                </a:solidFill>
                <a:latin typeface="Roboto"/>
                <a:ea typeface="Roboto"/>
                <a:cs typeface="Roboto"/>
                <a:sym typeface="Roboto"/>
              </a:rPr>
              <a:t>, </a:t>
            </a:r>
            <a:r>
              <a:rPr lang="en-US" sz="3000">
                <a:solidFill>
                  <a:srgbClr val="333333"/>
                </a:solidFill>
                <a:latin typeface="Roboto"/>
                <a:ea typeface="Roboto"/>
                <a:cs typeface="Roboto"/>
                <a:sym typeface="Roboto"/>
              </a:rPr>
              <a:t>"</a:t>
            </a:r>
            <a:r>
              <a:rPr i="1" lang="en-US" sz="3000">
                <a:solidFill>
                  <a:srgbClr val="333333"/>
                </a:solidFill>
                <a:latin typeface="Roboto"/>
                <a:ea typeface="Roboto"/>
                <a:cs typeface="Roboto"/>
                <a:sym typeface="Roboto"/>
              </a:rPr>
              <a:t>{{}}</a:t>
            </a:r>
            <a:r>
              <a:rPr lang="en-US" sz="3000">
                <a:solidFill>
                  <a:srgbClr val="333333"/>
                </a:solidFill>
                <a:latin typeface="Roboto"/>
                <a:ea typeface="Roboto"/>
                <a:cs typeface="Roboto"/>
                <a:sym typeface="Roboto"/>
              </a:rPr>
              <a:t>"</a:t>
            </a:r>
            <a:r>
              <a:rPr lang="en-US" sz="3000">
                <a:solidFill>
                  <a:srgbClr val="333333"/>
                </a:solidFill>
                <a:latin typeface="Roboto"/>
                <a:ea typeface="Roboto"/>
                <a:cs typeface="Roboto"/>
                <a:sym typeface="Roboto"/>
              </a:rPr>
              <a:t> are regular bracket sequences while "</a:t>
            </a:r>
            <a:r>
              <a:rPr i="1" lang="en-US" sz="3000">
                <a:solidFill>
                  <a:srgbClr val="333333"/>
                </a:solidFill>
                <a:latin typeface="Roboto"/>
                <a:ea typeface="Roboto"/>
                <a:cs typeface="Roboto"/>
                <a:sym typeface="Roboto"/>
              </a:rPr>
              <a:t>{{</a:t>
            </a:r>
            <a:r>
              <a:rPr lang="en-US" sz="3000">
                <a:solidFill>
                  <a:srgbClr val="333333"/>
                </a:solidFill>
                <a:latin typeface="Roboto"/>
                <a:ea typeface="Roboto"/>
                <a:cs typeface="Roboto"/>
                <a:sym typeface="Roboto"/>
              </a:rPr>
              <a:t>", "</a:t>
            </a:r>
            <a:r>
              <a:rPr i="1" lang="en-US" sz="3000">
                <a:solidFill>
                  <a:srgbClr val="333333"/>
                </a:solidFill>
                <a:latin typeface="Roboto"/>
                <a:ea typeface="Roboto"/>
                <a:cs typeface="Roboto"/>
                <a:sym typeface="Roboto"/>
              </a:rPr>
              <a:t>{}{</a:t>
            </a:r>
            <a:r>
              <a:rPr lang="en-US" sz="3000">
                <a:solidFill>
                  <a:srgbClr val="333333"/>
                </a:solidFill>
                <a:latin typeface="Roboto"/>
                <a:ea typeface="Roboto"/>
                <a:cs typeface="Roboto"/>
                <a:sym typeface="Roboto"/>
              </a:rPr>
              <a:t>", are not. print yes if it's a regular bracket sequence otherwise print no.</a:t>
            </a:r>
            <a:endParaRPr sz="3000">
              <a:solidFill>
                <a:srgbClr val="333333"/>
              </a:solidFill>
              <a:latin typeface="Roboto"/>
              <a:ea typeface="Roboto"/>
              <a:cs typeface="Roboto"/>
              <a:sym typeface="Roboto"/>
            </a:endParaRPr>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412" name="Google Shape;412;p58"/>
          <p:cNvSpPr/>
          <p:nvPr/>
        </p:nvSpPr>
        <p:spPr>
          <a:xfrm>
            <a:off x="-2100" y="3861000"/>
            <a:ext cx="12196200" cy="29970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413" name="Google Shape;413;p58"/>
          <p:cNvPicPr preferRelativeResize="0"/>
          <p:nvPr/>
        </p:nvPicPr>
        <p:blipFill>
          <a:blip r:embed="rId3">
            <a:alphaModFix/>
          </a:blip>
          <a:stretch>
            <a:fillRect/>
          </a:stretch>
        </p:blipFill>
        <p:spPr>
          <a:xfrm>
            <a:off x="2171825" y="4378725"/>
            <a:ext cx="3010150" cy="1564350"/>
          </a:xfrm>
          <a:prstGeom prst="rect">
            <a:avLst/>
          </a:prstGeom>
          <a:noFill/>
          <a:ln>
            <a:noFill/>
          </a:ln>
        </p:spPr>
      </p:pic>
      <p:pic>
        <p:nvPicPr>
          <p:cNvPr id="414" name="Google Shape;414;p58"/>
          <p:cNvPicPr preferRelativeResize="0"/>
          <p:nvPr/>
        </p:nvPicPr>
        <p:blipFill rotWithShape="1">
          <a:blip r:embed="rId4">
            <a:alphaModFix/>
          </a:blip>
          <a:srcRect b="0" l="0" r="0" t="6629"/>
          <a:stretch/>
        </p:blipFill>
        <p:spPr>
          <a:xfrm>
            <a:off x="6565825" y="4430575"/>
            <a:ext cx="3223846" cy="1564350"/>
          </a:xfrm>
          <a:prstGeom prst="rect">
            <a:avLst/>
          </a:prstGeom>
          <a:noFill/>
          <a:ln>
            <a:noFill/>
          </a:ln>
        </p:spPr>
      </p:pic>
      <p:sp>
        <p:nvSpPr>
          <p:cNvPr id="415" name="Google Shape;415;p58"/>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Exercise</a:t>
            </a:r>
            <a:endParaRPr b="1" sz="4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19" name="Shape 419"/>
        <p:cNvGrpSpPr/>
        <p:nvPr/>
      </p:nvGrpSpPr>
      <p:grpSpPr>
        <a:xfrm>
          <a:off x="0" y="0"/>
          <a:ext cx="0" cy="0"/>
          <a:chOff x="0" y="0"/>
          <a:chExt cx="0" cy="0"/>
        </a:xfrm>
      </p:grpSpPr>
      <p:sp>
        <p:nvSpPr>
          <p:cNvPr id="420" name="Google Shape;420;p59"/>
          <p:cNvSpPr txBox="1"/>
          <p:nvPr/>
        </p:nvSpPr>
        <p:spPr>
          <a:xfrm>
            <a:off x="837095" y="1692965"/>
            <a:ext cx="51065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59"/>
          <p:cNvSpPr txBox="1"/>
          <p:nvPr/>
        </p:nvSpPr>
        <p:spPr>
          <a:xfrm>
            <a:off x="8432800" y="5450840"/>
            <a:ext cx="500888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5400">
              <a:solidFill>
                <a:schemeClr val="accent1"/>
              </a:solidFill>
              <a:latin typeface="Calibri"/>
              <a:ea typeface="Calibri"/>
              <a:cs typeface="Calibri"/>
              <a:sym typeface="Calibri"/>
            </a:endParaRPr>
          </a:p>
        </p:txBody>
      </p:sp>
      <p:sp>
        <p:nvSpPr>
          <p:cNvPr id="422" name="Google Shape;422;p59"/>
          <p:cNvSpPr txBox="1"/>
          <p:nvPr/>
        </p:nvSpPr>
        <p:spPr>
          <a:xfrm>
            <a:off x="9814560" y="5816600"/>
            <a:ext cx="274320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3000">
              <a:solidFill>
                <a:schemeClr val="accent1"/>
              </a:solidFill>
              <a:latin typeface="Calibri"/>
              <a:ea typeface="Calibri"/>
              <a:cs typeface="Calibri"/>
              <a:sym typeface="Calibri"/>
            </a:endParaRPr>
          </a:p>
          <a:p>
            <a:pPr indent="0" lvl="0" marL="0" marR="0" rtl="0" algn="ctr">
              <a:spcBef>
                <a:spcPts val="0"/>
              </a:spcBef>
              <a:spcAft>
                <a:spcPts val="0"/>
              </a:spcAft>
              <a:buNone/>
            </a:pPr>
            <a:r>
              <a:t/>
            </a:r>
            <a:endParaRPr sz="3000">
              <a:solidFill>
                <a:schemeClr val="dk1"/>
              </a:solidFill>
              <a:latin typeface="Calibri"/>
              <a:ea typeface="Calibri"/>
              <a:cs typeface="Calibri"/>
              <a:sym typeface="Calibri"/>
            </a:endParaRPr>
          </a:p>
        </p:txBody>
      </p:sp>
      <p:sp>
        <p:nvSpPr>
          <p:cNvPr id="423" name="Google Shape;423;p59"/>
          <p:cNvSpPr txBox="1"/>
          <p:nvPr/>
        </p:nvSpPr>
        <p:spPr>
          <a:xfrm>
            <a:off x="682308" y="1782128"/>
            <a:ext cx="10631804"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sp>
        <p:nvSpPr>
          <p:cNvPr id="424" name="Google Shape;424;p59"/>
          <p:cNvSpPr/>
          <p:nvPr/>
        </p:nvSpPr>
        <p:spPr>
          <a:xfrm>
            <a:off x="-2116" y="1765300"/>
            <a:ext cx="12196200" cy="50949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425" name="Google Shape;425;p59"/>
          <p:cNvPicPr preferRelativeResize="0"/>
          <p:nvPr/>
        </p:nvPicPr>
        <p:blipFill>
          <a:blip r:embed="rId3">
            <a:alphaModFix/>
          </a:blip>
          <a:stretch>
            <a:fillRect/>
          </a:stretch>
        </p:blipFill>
        <p:spPr>
          <a:xfrm>
            <a:off x="0" y="1752600"/>
            <a:ext cx="6173900" cy="5094900"/>
          </a:xfrm>
          <a:prstGeom prst="rect">
            <a:avLst/>
          </a:prstGeom>
          <a:noFill/>
          <a:ln>
            <a:noFill/>
          </a:ln>
        </p:spPr>
      </p:pic>
      <p:cxnSp>
        <p:nvCxnSpPr>
          <p:cNvPr id="426" name="Google Shape;426;p59"/>
          <p:cNvCxnSpPr/>
          <p:nvPr/>
        </p:nvCxnSpPr>
        <p:spPr>
          <a:xfrm flipH="1">
            <a:off x="6250109" y="1768300"/>
            <a:ext cx="14400" cy="5088900"/>
          </a:xfrm>
          <a:prstGeom prst="straightConnector1">
            <a:avLst/>
          </a:prstGeom>
          <a:noFill/>
          <a:ln cap="flat" cmpd="sng" w="9525">
            <a:solidFill>
              <a:srgbClr val="44546A"/>
            </a:solidFill>
            <a:prstDash val="solid"/>
            <a:round/>
            <a:headEnd len="med" w="med" type="none"/>
            <a:tailEnd len="med" w="med" type="none"/>
          </a:ln>
        </p:spPr>
      </p:cxnSp>
      <p:pic>
        <p:nvPicPr>
          <p:cNvPr id="427" name="Google Shape;427;p59"/>
          <p:cNvPicPr preferRelativeResize="0"/>
          <p:nvPr/>
        </p:nvPicPr>
        <p:blipFill>
          <a:blip r:embed="rId4">
            <a:alphaModFix/>
          </a:blip>
          <a:stretch>
            <a:fillRect/>
          </a:stretch>
        </p:blipFill>
        <p:spPr>
          <a:xfrm>
            <a:off x="6350175" y="2062304"/>
            <a:ext cx="5547279" cy="3388550"/>
          </a:xfrm>
          <a:prstGeom prst="rect">
            <a:avLst/>
          </a:prstGeom>
          <a:noFill/>
          <a:ln>
            <a:noFill/>
          </a:ln>
        </p:spPr>
      </p:pic>
      <p:sp>
        <p:nvSpPr>
          <p:cNvPr id="428" name="Google Shape;428;p59"/>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Solution</a:t>
            </a:r>
            <a:endParaRPr b="1" sz="4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32" name="Shape 432"/>
        <p:cNvGrpSpPr/>
        <p:nvPr/>
      </p:nvGrpSpPr>
      <p:grpSpPr>
        <a:xfrm>
          <a:off x="0" y="0"/>
          <a:ext cx="0" cy="0"/>
          <a:chOff x="0" y="0"/>
          <a:chExt cx="0" cy="0"/>
        </a:xfrm>
      </p:grpSpPr>
      <p:sp>
        <p:nvSpPr>
          <p:cNvPr id="433" name="Google Shape;433;p60"/>
          <p:cNvSpPr txBox="1"/>
          <p:nvPr>
            <p:ph type="title"/>
          </p:nvPr>
        </p:nvSpPr>
        <p:spPr>
          <a:xfrm>
            <a:off x="4506000" y="496600"/>
            <a:ext cx="31800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7200"/>
              <a:buFont typeface="Arial"/>
              <a:buNone/>
            </a:pPr>
            <a:r>
              <a:rPr b="1" lang="en-US" sz="7200">
                <a:solidFill>
                  <a:schemeClr val="dk2"/>
                </a:solidFill>
                <a:latin typeface="Arial"/>
                <a:ea typeface="Arial"/>
                <a:cs typeface="Arial"/>
                <a:sym typeface="Arial"/>
              </a:rPr>
              <a:t>Queue</a:t>
            </a:r>
            <a:endParaRPr/>
          </a:p>
        </p:txBody>
      </p:sp>
      <p:sp>
        <p:nvSpPr>
          <p:cNvPr id="434" name="Google Shape;434;p60"/>
          <p:cNvSpPr txBox="1"/>
          <p:nvPr/>
        </p:nvSpPr>
        <p:spPr>
          <a:xfrm>
            <a:off x="3746966" y="1900159"/>
            <a:ext cx="43425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C00000"/>
                </a:solidFill>
                <a:latin typeface="Calibri"/>
                <a:ea typeface="Calibri"/>
                <a:cs typeface="Calibri"/>
                <a:sym typeface="Calibri"/>
              </a:rPr>
              <a:t>F</a:t>
            </a:r>
            <a:r>
              <a:rPr lang="en-US" sz="3200">
                <a:solidFill>
                  <a:srgbClr val="1F3864"/>
                </a:solidFill>
                <a:latin typeface="Calibri"/>
                <a:ea typeface="Calibri"/>
                <a:cs typeface="Calibri"/>
                <a:sym typeface="Calibri"/>
              </a:rPr>
              <a:t>irst </a:t>
            </a:r>
            <a:r>
              <a:rPr b="1" lang="en-US" sz="3200">
                <a:solidFill>
                  <a:srgbClr val="C00000"/>
                </a:solidFill>
                <a:latin typeface="Calibri"/>
                <a:ea typeface="Calibri"/>
                <a:cs typeface="Calibri"/>
                <a:sym typeface="Calibri"/>
              </a:rPr>
              <a:t>I</a:t>
            </a:r>
            <a:r>
              <a:rPr lang="en-US" sz="3200">
                <a:solidFill>
                  <a:srgbClr val="1F3864"/>
                </a:solidFill>
                <a:latin typeface="Calibri"/>
                <a:ea typeface="Calibri"/>
                <a:cs typeface="Calibri"/>
                <a:sym typeface="Calibri"/>
              </a:rPr>
              <a:t>n </a:t>
            </a:r>
            <a:r>
              <a:rPr b="1" lang="en-US" sz="3200">
                <a:solidFill>
                  <a:srgbClr val="C00000"/>
                </a:solidFill>
                <a:latin typeface="Calibri"/>
                <a:ea typeface="Calibri"/>
                <a:cs typeface="Calibri"/>
                <a:sym typeface="Calibri"/>
              </a:rPr>
              <a:t>F</a:t>
            </a:r>
            <a:r>
              <a:rPr lang="en-US" sz="3200">
                <a:solidFill>
                  <a:srgbClr val="1F3864"/>
                </a:solidFill>
                <a:latin typeface="Calibri"/>
                <a:ea typeface="Calibri"/>
                <a:cs typeface="Calibri"/>
                <a:sym typeface="Calibri"/>
              </a:rPr>
              <a:t>irst</a:t>
            </a:r>
            <a:r>
              <a:rPr b="1" lang="en-US" sz="3200">
                <a:solidFill>
                  <a:srgbClr val="1F3864"/>
                </a:solidFill>
                <a:latin typeface="Calibri"/>
                <a:ea typeface="Calibri"/>
                <a:cs typeface="Calibri"/>
                <a:sym typeface="Calibri"/>
              </a:rPr>
              <a:t> </a:t>
            </a:r>
            <a:r>
              <a:rPr b="1" lang="en-US" sz="3200">
                <a:solidFill>
                  <a:srgbClr val="C00000"/>
                </a:solidFill>
                <a:latin typeface="Calibri"/>
                <a:ea typeface="Calibri"/>
                <a:cs typeface="Calibri"/>
                <a:sym typeface="Calibri"/>
              </a:rPr>
              <a:t>O</a:t>
            </a:r>
            <a:r>
              <a:rPr lang="en-US" sz="3200">
                <a:solidFill>
                  <a:srgbClr val="1F3864"/>
                </a:solidFill>
                <a:latin typeface="Calibri"/>
                <a:ea typeface="Calibri"/>
                <a:cs typeface="Calibri"/>
                <a:sym typeface="Calibri"/>
              </a:rPr>
              <a:t>ut</a:t>
            </a:r>
            <a:endParaRPr/>
          </a:p>
        </p:txBody>
      </p:sp>
      <p:pic>
        <p:nvPicPr>
          <p:cNvPr descr="A close up of a clock&#10;&#10;Description generated with high confidence" id="435" name="Google Shape;435;p60"/>
          <p:cNvPicPr preferRelativeResize="0"/>
          <p:nvPr/>
        </p:nvPicPr>
        <p:blipFill rotWithShape="1">
          <a:blip r:embed="rId3">
            <a:alphaModFix/>
          </a:blip>
          <a:srcRect b="0" l="0" r="0" t="0"/>
          <a:stretch/>
        </p:blipFill>
        <p:spPr>
          <a:xfrm>
            <a:off x="969104" y="2562712"/>
            <a:ext cx="9898249" cy="358049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39" name="Shape 439"/>
        <p:cNvGrpSpPr/>
        <p:nvPr/>
      </p:nvGrpSpPr>
      <p:grpSpPr>
        <a:xfrm>
          <a:off x="0" y="0"/>
          <a:ext cx="0" cy="0"/>
          <a:chOff x="0" y="0"/>
          <a:chExt cx="0" cy="0"/>
        </a:xfrm>
      </p:grpSpPr>
      <p:sp>
        <p:nvSpPr>
          <p:cNvPr id="440" name="Google Shape;440;p61"/>
          <p:cNvSpPr txBox="1"/>
          <p:nvPr/>
        </p:nvSpPr>
        <p:spPr>
          <a:xfrm>
            <a:off x="837095" y="1692965"/>
            <a:ext cx="51065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61"/>
          <p:cNvSpPr txBox="1"/>
          <p:nvPr/>
        </p:nvSpPr>
        <p:spPr>
          <a:xfrm>
            <a:off x="8432800" y="5450840"/>
            <a:ext cx="500888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5400">
              <a:solidFill>
                <a:schemeClr val="accent1"/>
              </a:solidFill>
              <a:latin typeface="Calibri"/>
              <a:ea typeface="Calibri"/>
              <a:cs typeface="Calibri"/>
              <a:sym typeface="Calibri"/>
            </a:endParaRPr>
          </a:p>
        </p:txBody>
      </p:sp>
      <p:sp>
        <p:nvSpPr>
          <p:cNvPr id="442" name="Google Shape;442;p61"/>
          <p:cNvSpPr txBox="1"/>
          <p:nvPr/>
        </p:nvSpPr>
        <p:spPr>
          <a:xfrm>
            <a:off x="9814560" y="5816600"/>
            <a:ext cx="274320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000">
                <a:solidFill>
                  <a:schemeClr val="accent1"/>
                </a:solidFill>
                <a:latin typeface="Calibri"/>
                <a:ea typeface="Calibri"/>
                <a:cs typeface="Calibri"/>
                <a:sym typeface="Calibri"/>
              </a:rPr>
              <a:t>5</a:t>
            </a:r>
            <a:endParaRPr/>
          </a:p>
          <a:p>
            <a:pPr indent="0" lvl="0" marL="0" marR="0" rtl="0" algn="ctr">
              <a:spcBef>
                <a:spcPts val="0"/>
              </a:spcBef>
              <a:spcAft>
                <a:spcPts val="0"/>
              </a:spcAft>
              <a:buNone/>
            </a:pPr>
            <a:r>
              <a:t/>
            </a:r>
            <a:endParaRPr sz="3000">
              <a:solidFill>
                <a:schemeClr val="dk1"/>
              </a:solidFill>
              <a:latin typeface="Calibri"/>
              <a:ea typeface="Calibri"/>
              <a:cs typeface="Calibri"/>
              <a:sym typeface="Calibri"/>
            </a:endParaRPr>
          </a:p>
        </p:txBody>
      </p:sp>
      <p:sp>
        <p:nvSpPr>
          <p:cNvPr id="443" name="Google Shape;443;p61"/>
          <p:cNvSpPr txBox="1"/>
          <p:nvPr/>
        </p:nvSpPr>
        <p:spPr>
          <a:xfrm>
            <a:off x="872225" y="2081925"/>
            <a:ext cx="5106600" cy="3921000"/>
          </a:xfrm>
          <a:prstGeom prst="rect">
            <a:avLst/>
          </a:prstGeom>
          <a:noFill/>
          <a:ln>
            <a:noFill/>
          </a:ln>
        </p:spPr>
        <p:txBody>
          <a:bodyPr anchorCtr="0" anchor="t" bIns="45700" lIns="91425" spcFirstLastPara="1" rIns="91425" wrap="square" tIns="45700">
            <a:noAutofit/>
          </a:bodyPr>
          <a:lstStyle/>
          <a:p>
            <a:pPr indent="-419100" lvl="0" marL="457200" marR="0" rtl="0" algn="l">
              <a:spcBef>
                <a:spcPts val="0"/>
              </a:spcBef>
              <a:spcAft>
                <a:spcPts val="0"/>
              </a:spcAft>
              <a:buClr>
                <a:srgbClr val="222A35"/>
              </a:buClr>
              <a:buSzPts val="3000"/>
              <a:buChar char="➢"/>
            </a:pPr>
            <a:r>
              <a:rPr b="1" lang="en-US" sz="3000">
                <a:solidFill>
                  <a:srgbClr val="222A35"/>
                </a:solidFill>
              </a:rPr>
              <a:t>.push()</a:t>
            </a:r>
            <a:endParaRPr b="1" sz="3000">
              <a:solidFill>
                <a:srgbClr val="222A35"/>
              </a:solidFill>
            </a:endParaRPr>
          </a:p>
          <a:p>
            <a:pPr indent="0" lvl="0" marL="457200" marR="0" rtl="0" algn="l">
              <a:spcBef>
                <a:spcPts val="0"/>
              </a:spcBef>
              <a:spcAft>
                <a:spcPts val="0"/>
              </a:spcAft>
              <a:buNone/>
            </a:pPr>
            <a:r>
              <a:rPr lang="en-US" sz="3000">
                <a:solidFill>
                  <a:srgbClr val="222A35"/>
                </a:solidFill>
              </a:rPr>
              <a:t>P</a:t>
            </a:r>
            <a:r>
              <a:rPr lang="en-US" sz="3000">
                <a:solidFill>
                  <a:srgbClr val="222A35"/>
                </a:solidFill>
              </a:rPr>
              <a:t>ush elements to queue.</a:t>
            </a:r>
            <a:endParaRPr sz="3000">
              <a:solidFill>
                <a:srgbClr val="222A35"/>
              </a:solidFill>
            </a:endParaRPr>
          </a:p>
          <a:p>
            <a:pPr indent="0" lvl="0" marL="457200" marR="0" rtl="0" algn="l">
              <a:spcBef>
                <a:spcPts val="0"/>
              </a:spcBef>
              <a:spcAft>
                <a:spcPts val="0"/>
              </a:spcAft>
              <a:buNone/>
            </a:pPr>
            <a:r>
              <a:t/>
            </a:r>
            <a:endParaRPr sz="3000">
              <a:solidFill>
                <a:srgbClr val="222A35"/>
              </a:solidFill>
            </a:endParaRPr>
          </a:p>
          <a:p>
            <a:pPr indent="-419100" lvl="0" marL="457200" marR="0" rtl="0" algn="l">
              <a:spcBef>
                <a:spcPts val="0"/>
              </a:spcBef>
              <a:spcAft>
                <a:spcPts val="0"/>
              </a:spcAft>
              <a:buClr>
                <a:srgbClr val="222A35"/>
              </a:buClr>
              <a:buSzPts val="3000"/>
              <a:buChar char="➢"/>
            </a:pPr>
            <a:r>
              <a:rPr b="1" lang="en-US" sz="3000">
                <a:solidFill>
                  <a:srgbClr val="222A35"/>
                </a:solidFill>
              </a:rPr>
              <a:t>.pop()</a:t>
            </a:r>
            <a:endParaRPr b="1" sz="3000">
              <a:solidFill>
                <a:srgbClr val="222A35"/>
              </a:solidFill>
            </a:endParaRPr>
          </a:p>
          <a:p>
            <a:pPr indent="0" lvl="0" marL="457200" marR="0" rtl="0" algn="l">
              <a:spcBef>
                <a:spcPts val="0"/>
              </a:spcBef>
              <a:spcAft>
                <a:spcPts val="0"/>
              </a:spcAft>
              <a:buNone/>
            </a:pPr>
            <a:r>
              <a:rPr lang="en-US" sz="3000">
                <a:solidFill>
                  <a:srgbClr val="222A35"/>
                </a:solidFill>
              </a:rPr>
              <a:t>Pops</a:t>
            </a:r>
            <a:r>
              <a:rPr lang="en-US" sz="3000">
                <a:solidFill>
                  <a:srgbClr val="222A35"/>
                </a:solidFill>
              </a:rPr>
              <a:t> the front of queue.</a:t>
            </a:r>
            <a:endParaRPr sz="3000">
              <a:solidFill>
                <a:srgbClr val="222A35"/>
              </a:solidFill>
            </a:endParaRPr>
          </a:p>
          <a:p>
            <a:pPr indent="0" lvl="0" marL="457200" marR="0" rtl="0" algn="l">
              <a:spcBef>
                <a:spcPts val="0"/>
              </a:spcBef>
              <a:spcAft>
                <a:spcPts val="0"/>
              </a:spcAft>
              <a:buNone/>
            </a:pPr>
            <a:r>
              <a:t/>
            </a:r>
            <a:endParaRPr sz="3000">
              <a:solidFill>
                <a:srgbClr val="222A35"/>
              </a:solidFill>
            </a:endParaRPr>
          </a:p>
          <a:p>
            <a:pPr indent="-419100" lvl="0" marL="457200" rtl="0" algn="l">
              <a:spcBef>
                <a:spcPts val="0"/>
              </a:spcBef>
              <a:spcAft>
                <a:spcPts val="0"/>
              </a:spcAft>
              <a:buClr>
                <a:srgbClr val="222A35"/>
              </a:buClr>
              <a:buSzPts val="3000"/>
              <a:buChar char="➢"/>
            </a:pPr>
            <a:r>
              <a:rPr b="1" lang="en-US" sz="3000">
                <a:solidFill>
                  <a:srgbClr val="222A35"/>
                </a:solidFill>
              </a:rPr>
              <a:t>.front()</a:t>
            </a:r>
            <a:endParaRPr b="1" sz="3000">
              <a:solidFill>
                <a:srgbClr val="222A35"/>
              </a:solidFill>
            </a:endParaRPr>
          </a:p>
          <a:p>
            <a:pPr indent="0" lvl="0" marL="457200" rtl="0" algn="l">
              <a:spcBef>
                <a:spcPts val="0"/>
              </a:spcBef>
              <a:spcAft>
                <a:spcPts val="0"/>
              </a:spcAft>
              <a:buClr>
                <a:schemeClr val="dk1"/>
              </a:buClr>
              <a:buSzPts val="1100"/>
              <a:buFont typeface="Arial"/>
              <a:buNone/>
            </a:pPr>
            <a:r>
              <a:rPr lang="en-US" sz="3000">
                <a:solidFill>
                  <a:srgbClr val="222A35"/>
                </a:solidFill>
              </a:rPr>
              <a:t>Gets the front of queue.</a:t>
            </a:r>
            <a:endParaRPr sz="3000">
              <a:solidFill>
                <a:srgbClr val="222A35"/>
              </a:solidFill>
            </a:endParaRPr>
          </a:p>
        </p:txBody>
      </p:sp>
      <p:sp>
        <p:nvSpPr>
          <p:cNvPr id="444" name="Google Shape;444;p61"/>
          <p:cNvSpPr/>
          <p:nvPr/>
        </p:nvSpPr>
        <p:spPr>
          <a:xfrm>
            <a:off x="5684825" y="-4425"/>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45" name="Google Shape;445;p61"/>
          <p:cNvPicPr preferRelativeResize="0"/>
          <p:nvPr/>
        </p:nvPicPr>
        <p:blipFill>
          <a:blip r:embed="rId3">
            <a:alphaModFix/>
          </a:blip>
          <a:stretch>
            <a:fillRect/>
          </a:stretch>
        </p:blipFill>
        <p:spPr>
          <a:xfrm>
            <a:off x="5978825" y="365125"/>
            <a:ext cx="5106600" cy="5158900"/>
          </a:xfrm>
          <a:prstGeom prst="rect">
            <a:avLst/>
          </a:prstGeom>
          <a:noFill/>
          <a:ln>
            <a:noFill/>
          </a:ln>
        </p:spPr>
      </p:pic>
      <p:pic>
        <p:nvPicPr>
          <p:cNvPr id="446" name="Google Shape;446;p61"/>
          <p:cNvPicPr preferRelativeResize="0"/>
          <p:nvPr/>
        </p:nvPicPr>
        <p:blipFill>
          <a:blip r:embed="rId4">
            <a:alphaModFix/>
          </a:blip>
          <a:stretch>
            <a:fillRect/>
          </a:stretch>
        </p:blipFill>
        <p:spPr>
          <a:xfrm>
            <a:off x="6853707" y="5144850"/>
            <a:ext cx="3287925" cy="1531375"/>
          </a:xfrm>
          <a:prstGeom prst="rect">
            <a:avLst/>
          </a:prstGeom>
          <a:noFill/>
          <a:ln>
            <a:noFill/>
          </a:ln>
        </p:spPr>
      </p:pic>
      <p:sp>
        <p:nvSpPr>
          <p:cNvPr id="447" name="Google Shape;447;p61"/>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Queue</a:t>
            </a:r>
            <a:endParaRPr b="1" sz="44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51" name="Shape 451"/>
        <p:cNvGrpSpPr/>
        <p:nvPr/>
      </p:nvGrpSpPr>
      <p:grpSpPr>
        <a:xfrm>
          <a:off x="0" y="0"/>
          <a:ext cx="0" cy="0"/>
          <a:chOff x="0" y="0"/>
          <a:chExt cx="0" cy="0"/>
        </a:xfrm>
      </p:grpSpPr>
      <p:sp>
        <p:nvSpPr>
          <p:cNvPr id="452" name="Google Shape;452;p62"/>
          <p:cNvSpPr txBox="1"/>
          <p:nvPr/>
        </p:nvSpPr>
        <p:spPr>
          <a:xfrm>
            <a:off x="837095" y="1692965"/>
            <a:ext cx="5106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62"/>
          <p:cNvSpPr txBox="1"/>
          <p:nvPr/>
        </p:nvSpPr>
        <p:spPr>
          <a:xfrm>
            <a:off x="8432800" y="5450840"/>
            <a:ext cx="50088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5400">
              <a:solidFill>
                <a:schemeClr val="accent1"/>
              </a:solidFill>
              <a:latin typeface="Calibri"/>
              <a:ea typeface="Calibri"/>
              <a:cs typeface="Calibri"/>
              <a:sym typeface="Calibri"/>
            </a:endParaRPr>
          </a:p>
        </p:txBody>
      </p:sp>
      <p:sp>
        <p:nvSpPr>
          <p:cNvPr id="454" name="Google Shape;454;p62"/>
          <p:cNvSpPr txBox="1"/>
          <p:nvPr/>
        </p:nvSpPr>
        <p:spPr>
          <a:xfrm>
            <a:off x="9814560" y="5816600"/>
            <a:ext cx="27432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000">
                <a:solidFill>
                  <a:schemeClr val="accent1"/>
                </a:solidFill>
                <a:latin typeface="Calibri"/>
                <a:ea typeface="Calibri"/>
                <a:cs typeface="Calibri"/>
                <a:sym typeface="Calibri"/>
              </a:rPr>
              <a:t>5</a:t>
            </a:r>
            <a:endParaRPr/>
          </a:p>
          <a:p>
            <a:pPr indent="0" lvl="0" marL="0" marR="0" rtl="0" algn="ctr">
              <a:spcBef>
                <a:spcPts val="0"/>
              </a:spcBef>
              <a:spcAft>
                <a:spcPts val="0"/>
              </a:spcAft>
              <a:buNone/>
            </a:pPr>
            <a:r>
              <a:t/>
            </a:r>
            <a:endParaRPr sz="3000">
              <a:solidFill>
                <a:schemeClr val="dk1"/>
              </a:solidFill>
              <a:latin typeface="Calibri"/>
              <a:ea typeface="Calibri"/>
              <a:cs typeface="Calibri"/>
              <a:sym typeface="Calibri"/>
            </a:endParaRPr>
          </a:p>
        </p:txBody>
      </p:sp>
      <p:sp>
        <p:nvSpPr>
          <p:cNvPr id="455" name="Google Shape;455;p62"/>
          <p:cNvSpPr txBox="1"/>
          <p:nvPr/>
        </p:nvSpPr>
        <p:spPr>
          <a:xfrm>
            <a:off x="872225" y="2081925"/>
            <a:ext cx="5106600" cy="3921000"/>
          </a:xfrm>
          <a:prstGeom prst="rect">
            <a:avLst/>
          </a:prstGeom>
          <a:noFill/>
          <a:ln>
            <a:noFill/>
          </a:ln>
        </p:spPr>
        <p:txBody>
          <a:bodyPr anchorCtr="0" anchor="t" bIns="45700" lIns="91425" spcFirstLastPara="1" rIns="91425" wrap="square" tIns="45700">
            <a:noAutofit/>
          </a:bodyPr>
          <a:lstStyle/>
          <a:p>
            <a:pPr indent="-419100" lvl="0" marL="457200" marR="0" rtl="0" algn="l">
              <a:spcBef>
                <a:spcPts val="0"/>
              </a:spcBef>
              <a:spcAft>
                <a:spcPts val="0"/>
              </a:spcAft>
              <a:buClr>
                <a:srgbClr val="222A35"/>
              </a:buClr>
              <a:buSzPts val="3000"/>
              <a:buChar char="➢"/>
            </a:pPr>
            <a:r>
              <a:rPr b="1" lang="en-US" sz="3000">
                <a:solidFill>
                  <a:srgbClr val="222A35"/>
                </a:solidFill>
              </a:rPr>
              <a:t>.empty()</a:t>
            </a:r>
            <a:endParaRPr b="1" sz="3000">
              <a:solidFill>
                <a:srgbClr val="222A35"/>
              </a:solidFill>
            </a:endParaRPr>
          </a:p>
          <a:p>
            <a:pPr indent="0" lvl="0" marL="457200" marR="0" rtl="0" algn="l">
              <a:spcBef>
                <a:spcPts val="0"/>
              </a:spcBef>
              <a:spcAft>
                <a:spcPts val="0"/>
              </a:spcAft>
              <a:buNone/>
            </a:pPr>
            <a:r>
              <a:rPr lang="en-US" sz="3000">
                <a:solidFill>
                  <a:srgbClr val="222A35"/>
                </a:solidFill>
              </a:rPr>
              <a:t>Returns true if the queue is empty</a:t>
            </a:r>
            <a:r>
              <a:rPr lang="en-US" sz="3000">
                <a:solidFill>
                  <a:srgbClr val="222A35"/>
                </a:solidFill>
              </a:rPr>
              <a:t>.</a:t>
            </a:r>
            <a:endParaRPr sz="3000">
              <a:solidFill>
                <a:srgbClr val="222A35"/>
              </a:solidFill>
            </a:endParaRPr>
          </a:p>
          <a:p>
            <a:pPr indent="0" lvl="0" marL="457200" marR="0" rtl="0" algn="l">
              <a:spcBef>
                <a:spcPts val="0"/>
              </a:spcBef>
              <a:spcAft>
                <a:spcPts val="0"/>
              </a:spcAft>
              <a:buNone/>
            </a:pPr>
            <a:r>
              <a:t/>
            </a:r>
            <a:endParaRPr sz="3000">
              <a:solidFill>
                <a:srgbClr val="222A35"/>
              </a:solidFill>
            </a:endParaRPr>
          </a:p>
          <a:p>
            <a:pPr indent="-419100" lvl="0" marL="457200" marR="0" rtl="0" algn="l">
              <a:spcBef>
                <a:spcPts val="0"/>
              </a:spcBef>
              <a:spcAft>
                <a:spcPts val="0"/>
              </a:spcAft>
              <a:buClr>
                <a:srgbClr val="222A35"/>
              </a:buClr>
              <a:buSzPts val="3000"/>
              <a:buChar char="➢"/>
            </a:pPr>
            <a:r>
              <a:rPr b="1" lang="en-US" sz="3000">
                <a:solidFill>
                  <a:srgbClr val="222A35"/>
                </a:solidFill>
              </a:rPr>
              <a:t>.size()</a:t>
            </a:r>
            <a:endParaRPr b="1" sz="3000">
              <a:solidFill>
                <a:srgbClr val="222A35"/>
              </a:solidFill>
            </a:endParaRPr>
          </a:p>
          <a:p>
            <a:pPr indent="0" lvl="0" marL="457200" marR="0" rtl="0" algn="l">
              <a:spcBef>
                <a:spcPts val="0"/>
              </a:spcBef>
              <a:spcAft>
                <a:spcPts val="0"/>
              </a:spcAft>
              <a:buNone/>
            </a:pPr>
            <a:r>
              <a:rPr lang="en-US" sz="3000">
                <a:solidFill>
                  <a:srgbClr val="222A35"/>
                </a:solidFill>
              </a:rPr>
              <a:t>Returns the size of the queue</a:t>
            </a:r>
            <a:r>
              <a:rPr lang="en-US" sz="3000">
                <a:solidFill>
                  <a:srgbClr val="222A35"/>
                </a:solidFill>
              </a:rPr>
              <a:t>.</a:t>
            </a:r>
            <a:endParaRPr sz="3000">
              <a:solidFill>
                <a:srgbClr val="222A35"/>
              </a:solidFill>
            </a:endParaRPr>
          </a:p>
          <a:p>
            <a:pPr indent="0" lvl="0" marL="457200" rtl="0" algn="l">
              <a:spcBef>
                <a:spcPts val="0"/>
              </a:spcBef>
              <a:spcAft>
                <a:spcPts val="0"/>
              </a:spcAft>
              <a:buNone/>
            </a:pPr>
            <a:r>
              <a:t/>
            </a:r>
            <a:endParaRPr sz="3000">
              <a:solidFill>
                <a:srgbClr val="222A35"/>
              </a:solidFill>
            </a:endParaRPr>
          </a:p>
        </p:txBody>
      </p:sp>
      <p:sp>
        <p:nvSpPr>
          <p:cNvPr id="456" name="Google Shape;456;p62"/>
          <p:cNvSpPr/>
          <p:nvPr/>
        </p:nvSpPr>
        <p:spPr>
          <a:xfrm>
            <a:off x="5684825" y="-4425"/>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57" name="Google Shape;457;p62"/>
          <p:cNvPicPr preferRelativeResize="0"/>
          <p:nvPr/>
        </p:nvPicPr>
        <p:blipFill>
          <a:blip r:embed="rId3">
            <a:alphaModFix/>
          </a:blip>
          <a:stretch>
            <a:fillRect/>
          </a:stretch>
        </p:blipFill>
        <p:spPr>
          <a:xfrm>
            <a:off x="5978825" y="529825"/>
            <a:ext cx="5849875" cy="3797050"/>
          </a:xfrm>
          <a:prstGeom prst="rect">
            <a:avLst/>
          </a:prstGeom>
          <a:noFill/>
          <a:ln>
            <a:noFill/>
          </a:ln>
        </p:spPr>
      </p:pic>
      <p:pic>
        <p:nvPicPr>
          <p:cNvPr id="458" name="Google Shape;458;p62"/>
          <p:cNvPicPr preferRelativeResize="0"/>
          <p:nvPr/>
        </p:nvPicPr>
        <p:blipFill>
          <a:blip r:embed="rId4">
            <a:alphaModFix/>
          </a:blip>
          <a:stretch>
            <a:fillRect/>
          </a:stretch>
        </p:blipFill>
        <p:spPr>
          <a:xfrm>
            <a:off x="6443275" y="4326875"/>
            <a:ext cx="4634400" cy="2252051"/>
          </a:xfrm>
          <a:prstGeom prst="rect">
            <a:avLst/>
          </a:prstGeom>
          <a:noFill/>
          <a:ln>
            <a:noFill/>
          </a:ln>
        </p:spPr>
      </p:pic>
      <p:sp>
        <p:nvSpPr>
          <p:cNvPr id="459" name="Google Shape;459;p62"/>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Queue</a:t>
            </a:r>
            <a:endParaRPr b="1" sz="4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63" name="Shape 463"/>
        <p:cNvGrpSpPr/>
        <p:nvPr/>
      </p:nvGrpSpPr>
      <p:grpSpPr>
        <a:xfrm>
          <a:off x="0" y="0"/>
          <a:ext cx="0" cy="0"/>
          <a:chOff x="0" y="0"/>
          <a:chExt cx="0" cy="0"/>
        </a:xfrm>
      </p:grpSpPr>
      <p:sp>
        <p:nvSpPr>
          <p:cNvPr id="464" name="Google Shape;464;p63"/>
          <p:cNvSpPr txBox="1"/>
          <p:nvPr/>
        </p:nvSpPr>
        <p:spPr>
          <a:xfrm>
            <a:off x="837095" y="1692965"/>
            <a:ext cx="5106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63"/>
          <p:cNvSpPr txBox="1"/>
          <p:nvPr/>
        </p:nvSpPr>
        <p:spPr>
          <a:xfrm>
            <a:off x="9814560" y="5816600"/>
            <a:ext cx="27432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3000">
              <a:solidFill>
                <a:schemeClr val="accent1"/>
              </a:solidFill>
              <a:latin typeface="Calibri"/>
              <a:ea typeface="Calibri"/>
              <a:cs typeface="Calibri"/>
              <a:sym typeface="Calibri"/>
            </a:endParaRPr>
          </a:p>
          <a:p>
            <a:pPr indent="0" lvl="0" marL="0" marR="0" rtl="0" algn="ctr">
              <a:spcBef>
                <a:spcPts val="0"/>
              </a:spcBef>
              <a:spcAft>
                <a:spcPts val="0"/>
              </a:spcAft>
              <a:buNone/>
            </a:pPr>
            <a:r>
              <a:t/>
            </a:r>
            <a:endParaRPr sz="3000">
              <a:solidFill>
                <a:schemeClr val="dk1"/>
              </a:solidFill>
              <a:latin typeface="Calibri"/>
              <a:ea typeface="Calibri"/>
              <a:cs typeface="Calibri"/>
              <a:sym typeface="Calibri"/>
            </a:endParaRPr>
          </a:p>
        </p:txBody>
      </p:sp>
      <p:sp>
        <p:nvSpPr>
          <p:cNvPr id="466" name="Google Shape;466;p63"/>
          <p:cNvSpPr/>
          <p:nvPr/>
        </p:nvSpPr>
        <p:spPr>
          <a:xfrm>
            <a:off x="-2100" y="5294175"/>
            <a:ext cx="12196200" cy="15639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7" name="Google Shape;467;p63"/>
          <p:cNvSpPr txBox="1"/>
          <p:nvPr/>
        </p:nvSpPr>
        <p:spPr>
          <a:xfrm>
            <a:off x="470433" y="1343328"/>
            <a:ext cx="10631700" cy="397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Koko ranks students according to their intelligence. </a:t>
            </a:r>
            <a:r>
              <a:rPr i="1" lang="en-US" sz="2800">
                <a:solidFill>
                  <a:schemeClr val="dk1"/>
                </a:solidFill>
                <a:latin typeface="Calibri"/>
                <a:ea typeface="Calibri"/>
                <a:cs typeface="Calibri"/>
                <a:sym typeface="Calibri"/>
              </a:rPr>
              <a:t>N</a:t>
            </a:r>
            <a:r>
              <a:rPr lang="en-US" sz="2800">
                <a:solidFill>
                  <a:schemeClr val="dk1"/>
                </a:solidFill>
                <a:latin typeface="Calibri"/>
                <a:ea typeface="Calibri"/>
                <a:cs typeface="Calibri"/>
                <a:sym typeface="Calibri"/>
              </a:rPr>
              <a:t> students will enter the magical </a:t>
            </a:r>
            <a:r>
              <a:rPr i="1" lang="en-US" sz="2800">
                <a:solidFill>
                  <a:schemeClr val="dk1"/>
                </a:solidFill>
                <a:latin typeface="Calibri"/>
                <a:ea typeface="Calibri"/>
                <a:cs typeface="Calibri"/>
                <a:sym typeface="Calibri"/>
              </a:rPr>
              <a:t>ACM</a:t>
            </a:r>
            <a:r>
              <a:rPr lang="en-US" sz="2800">
                <a:solidFill>
                  <a:schemeClr val="dk1"/>
                </a:solidFill>
                <a:latin typeface="Calibri"/>
                <a:ea typeface="Calibri"/>
                <a:cs typeface="Calibri"/>
                <a:sym typeface="Calibri"/>
              </a:rPr>
              <a:t> bus in a queue, but the queue to </a:t>
            </a:r>
            <a:r>
              <a:rPr i="1" lang="en-US" sz="2800">
                <a:solidFill>
                  <a:schemeClr val="dk1"/>
                </a:solidFill>
                <a:latin typeface="Calibri"/>
                <a:ea typeface="Calibri"/>
                <a:cs typeface="Calibri"/>
                <a:sym typeface="Calibri"/>
              </a:rPr>
              <a:t>ACM</a:t>
            </a:r>
            <a:r>
              <a:rPr lang="en-US" sz="2800">
                <a:solidFill>
                  <a:schemeClr val="dk1"/>
                </a:solidFill>
                <a:latin typeface="Calibri"/>
                <a:ea typeface="Calibri"/>
                <a:cs typeface="Calibri"/>
                <a:sym typeface="Calibri"/>
              </a:rPr>
              <a:t> bus has some magical rules, when one student come in the back of the queue the mentors check whether the first one in the queue has the same rank of him or not,</a:t>
            </a:r>
            <a:r>
              <a:rPr lang="en-US" sz="2800">
                <a:solidFill>
                  <a:schemeClr val="dk1"/>
                </a:solidFill>
                <a:latin typeface="Calibri"/>
                <a:ea typeface="Calibri"/>
                <a:cs typeface="Calibri"/>
                <a:sym typeface="Calibri"/>
              </a:rPr>
              <a:t>, if the last rank matches the first one, the first one will enter the bus. </a:t>
            </a:r>
            <a:r>
              <a:rPr lang="en-US" sz="2800">
                <a:solidFill>
                  <a:schemeClr val="dk1"/>
                </a:solidFill>
                <a:latin typeface="Calibri"/>
                <a:ea typeface="Calibri"/>
                <a:cs typeface="Calibri"/>
                <a:sym typeface="Calibri"/>
              </a:rPr>
              <a:t>ranks of students according to Koko are "</a:t>
            </a:r>
            <a:r>
              <a:rPr i="1" lang="en-US" sz="2800">
                <a:solidFill>
                  <a:schemeClr val="dk1"/>
                </a:solidFill>
                <a:latin typeface="Calibri"/>
                <a:ea typeface="Calibri"/>
                <a:cs typeface="Calibri"/>
                <a:sym typeface="Calibri"/>
              </a:rPr>
              <a:t>smart</a:t>
            </a: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geek</a:t>
            </a:r>
            <a:r>
              <a:rPr lang="en-US" sz="2800">
                <a:solidFill>
                  <a:schemeClr val="dk1"/>
                </a:solidFill>
                <a:latin typeface="Calibri"/>
                <a:ea typeface="Calibri"/>
                <a:cs typeface="Calibri"/>
                <a:sym typeface="Calibri"/>
              </a:rPr>
              <a:t>", and "</a:t>
            </a:r>
            <a:r>
              <a:rPr i="1" lang="en-US" sz="2800">
                <a:solidFill>
                  <a:schemeClr val="dk1"/>
                </a:solidFill>
                <a:latin typeface="Calibri"/>
                <a:ea typeface="Calibri"/>
                <a:cs typeface="Calibri"/>
                <a:sym typeface="Calibri"/>
              </a:rPr>
              <a:t>nerd</a:t>
            </a:r>
            <a:r>
              <a:rPr lang="en-US" sz="2800">
                <a:solidFill>
                  <a:schemeClr val="dk1"/>
                </a:solidFill>
                <a:latin typeface="Calibri"/>
                <a:ea typeface="Calibri"/>
                <a:cs typeface="Calibri"/>
                <a:sym typeface="Calibri"/>
              </a:rPr>
              <a:t>", you should print the ranks of the students that will stand in the queue from the beginning to the end after that the </a:t>
            </a:r>
            <a:r>
              <a:rPr i="1" lang="en-US" sz="2800">
                <a:solidFill>
                  <a:schemeClr val="dk1"/>
                </a:solidFill>
                <a:latin typeface="Calibri"/>
                <a:ea typeface="Calibri"/>
                <a:cs typeface="Calibri"/>
                <a:sym typeface="Calibri"/>
              </a:rPr>
              <a:t>N</a:t>
            </a:r>
            <a:r>
              <a:rPr lang="en-US" sz="2800">
                <a:solidFill>
                  <a:schemeClr val="dk1"/>
                </a:solidFill>
                <a:latin typeface="Calibri"/>
                <a:ea typeface="Calibri"/>
                <a:cs typeface="Calibri"/>
                <a:sym typeface="Calibri"/>
              </a:rPr>
              <a:t> students came to stand in the queue.</a:t>
            </a:r>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pic>
        <p:nvPicPr>
          <p:cNvPr id="468" name="Google Shape;468;p63"/>
          <p:cNvPicPr preferRelativeResize="0"/>
          <p:nvPr/>
        </p:nvPicPr>
        <p:blipFill>
          <a:blip r:embed="rId3">
            <a:alphaModFix/>
          </a:blip>
          <a:stretch>
            <a:fillRect/>
          </a:stretch>
        </p:blipFill>
        <p:spPr>
          <a:xfrm>
            <a:off x="2441775" y="5313520"/>
            <a:ext cx="7308450" cy="1563875"/>
          </a:xfrm>
          <a:prstGeom prst="rect">
            <a:avLst/>
          </a:prstGeom>
          <a:noFill/>
          <a:ln>
            <a:noFill/>
          </a:ln>
        </p:spPr>
      </p:pic>
      <p:sp>
        <p:nvSpPr>
          <p:cNvPr id="469" name="Google Shape;469;p63"/>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Exercise</a:t>
            </a:r>
            <a:endParaRPr b="1" sz="44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73" name="Shape 473"/>
        <p:cNvGrpSpPr/>
        <p:nvPr/>
      </p:nvGrpSpPr>
      <p:grpSpPr>
        <a:xfrm>
          <a:off x="0" y="0"/>
          <a:ext cx="0" cy="0"/>
          <a:chOff x="0" y="0"/>
          <a:chExt cx="0" cy="0"/>
        </a:xfrm>
      </p:grpSpPr>
      <p:sp>
        <p:nvSpPr>
          <p:cNvPr id="474" name="Google Shape;474;p64"/>
          <p:cNvSpPr txBox="1"/>
          <p:nvPr/>
        </p:nvSpPr>
        <p:spPr>
          <a:xfrm>
            <a:off x="837095" y="1692965"/>
            <a:ext cx="5106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64"/>
          <p:cNvSpPr txBox="1"/>
          <p:nvPr/>
        </p:nvSpPr>
        <p:spPr>
          <a:xfrm>
            <a:off x="8432800" y="5450840"/>
            <a:ext cx="50088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5400">
              <a:solidFill>
                <a:schemeClr val="accent1"/>
              </a:solidFill>
              <a:latin typeface="Calibri"/>
              <a:ea typeface="Calibri"/>
              <a:cs typeface="Calibri"/>
              <a:sym typeface="Calibri"/>
            </a:endParaRPr>
          </a:p>
        </p:txBody>
      </p:sp>
      <p:sp>
        <p:nvSpPr>
          <p:cNvPr id="476" name="Google Shape;476;p64"/>
          <p:cNvSpPr txBox="1"/>
          <p:nvPr/>
        </p:nvSpPr>
        <p:spPr>
          <a:xfrm>
            <a:off x="9814560" y="5816600"/>
            <a:ext cx="27432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3000">
              <a:solidFill>
                <a:schemeClr val="accent1"/>
              </a:solidFill>
              <a:latin typeface="Calibri"/>
              <a:ea typeface="Calibri"/>
              <a:cs typeface="Calibri"/>
              <a:sym typeface="Calibri"/>
            </a:endParaRPr>
          </a:p>
          <a:p>
            <a:pPr indent="0" lvl="0" marL="0" marR="0" rtl="0" algn="ctr">
              <a:spcBef>
                <a:spcPts val="0"/>
              </a:spcBef>
              <a:spcAft>
                <a:spcPts val="0"/>
              </a:spcAft>
              <a:buNone/>
            </a:pPr>
            <a:r>
              <a:t/>
            </a:r>
            <a:endParaRPr sz="3000">
              <a:solidFill>
                <a:schemeClr val="dk1"/>
              </a:solidFill>
              <a:latin typeface="Calibri"/>
              <a:ea typeface="Calibri"/>
              <a:cs typeface="Calibri"/>
              <a:sym typeface="Calibri"/>
            </a:endParaRPr>
          </a:p>
        </p:txBody>
      </p:sp>
      <p:sp>
        <p:nvSpPr>
          <p:cNvPr id="477" name="Google Shape;477;p64"/>
          <p:cNvSpPr txBox="1"/>
          <p:nvPr/>
        </p:nvSpPr>
        <p:spPr>
          <a:xfrm>
            <a:off x="682308" y="1782128"/>
            <a:ext cx="106317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sp>
        <p:nvSpPr>
          <p:cNvPr id="478" name="Google Shape;478;p64"/>
          <p:cNvSpPr/>
          <p:nvPr/>
        </p:nvSpPr>
        <p:spPr>
          <a:xfrm>
            <a:off x="-2116" y="1765300"/>
            <a:ext cx="12196200" cy="50949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479" name="Google Shape;479;p64"/>
          <p:cNvCxnSpPr/>
          <p:nvPr/>
        </p:nvCxnSpPr>
        <p:spPr>
          <a:xfrm flipH="1">
            <a:off x="6250109" y="1768300"/>
            <a:ext cx="14400" cy="5088900"/>
          </a:xfrm>
          <a:prstGeom prst="straightConnector1">
            <a:avLst/>
          </a:prstGeom>
          <a:noFill/>
          <a:ln cap="flat" cmpd="sng" w="9525">
            <a:solidFill>
              <a:srgbClr val="44546A"/>
            </a:solidFill>
            <a:prstDash val="solid"/>
            <a:round/>
            <a:headEnd len="med" w="med" type="none"/>
            <a:tailEnd len="med" w="med" type="none"/>
          </a:ln>
        </p:spPr>
      </p:cxnSp>
      <p:pic>
        <p:nvPicPr>
          <p:cNvPr id="480" name="Google Shape;480;p64"/>
          <p:cNvPicPr preferRelativeResize="0"/>
          <p:nvPr/>
        </p:nvPicPr>
        <p:blipFill>
          <a:blip r:embed="rId3">
            <a:alphaModFix/>
          </a:blip>
          <a:stretch>
            <a:fillRect/>
          </a:stretch>
        </p:blipFill>
        <p:spPr>
          <a:xfrm>
            <a:off x="433205" y="2030325"/>
            <a:ext cx="5603895" cy="4343925"/>
          </a:xfrm>
          <a:prstGeom prst="rect">
            <a:avLst/>
          </a:prstGeom>
          <a:noFill/>
          <a:ln>
            <a:noFill/>
          </a:ln>
        </p:spPr>
      </p:pic>
      <p:pic>
        <p:nvPicPr>
          <p:cNvPr id="481" name="Google Shape;481;p64"/>
          <p:cNvPicPr preferRelativeResize="0"/>
          <p:nvPr/>
        </p:nvPicPr>
        <p:blipFill>
          <a:blip r:embed="rId4">
            <a:alphaModFix/>
          </a:blip>
          <a:stretch>
            <a:fillRect/>
          </a:stretch>
        </p:blipFill>
        <p:spPr>
          <a:xfrm>
            <a:off x="6350178" y="2039003"/>
            <a:ext cx="5470000" cy="2010125"/>
          </a:xfrm>
          <a:prstGeom prst="rect">
            <a:avLst/>
          </a:prstGeom>
          <a:noFill/>
          <a:ln>
            <a:noFill/>
          </a:ln>
        </p:spPr>
      </p:pic>
      <p:sp>
        <p:nvSpPr>
          <p:cNvPr id="482" name="Google Shape;482;p64"/>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Solution</a:t>
            </a:r>
            <a:endParaRPr b="1" sz="44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86" name="Shape 486"/>
        <p:cNvGrpSpPr/>
        <p:nvPr/>
      </p:nvGrpSpPr>
      <p:grpSpPr>
        <a:xfrm>
          <a:off x="0" y="0"/>
          <a:ext cx="0" cy="0"/>
          <a:chOff x="0" y="0"/>
          <a:chExt cx="0" cy="0"/>
        </a:xfrm>
      </p:grpSpPr>
      <p:sp>
        <p:nvSpPr>
          <p:cNvPr id="487" name="Google Shape;487;p65"/>
          <p:cNvSpPr txBox="1"/>
          <p:nvPr/>
        </p:nvSpPr>
        <p:spPr>
          <a:xfrm>
            <a:off x="837095" y="1692965"/>
            <a:ext cx="51065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65"/>
          <p:cNvSpPr txBox="1"/>
          <p:nvPr/>
        </p:nvSpPr>
        <p:spPr>
          <a:xfrm>
            <a:off x="8432800" y="5450840"/>
            <a:ext cx="500888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5400">
              <a:solidFill>
                <a:schemeClr val="accent1"/>
              </a:solidFill>
              <a:latin typeface="Calibri"/>
              <a:ea typeface="Calibri"/>
              <a:cs typeface="Calibri"/>
              <a:sym typeface="Calibri"/>
            </a:endParaRPr>
          </a:p>
        </p:txBody>
      </p:sp>
      <p:pic>
        <p:nvPicPr>
          <p:cNvPr descr="A clock mounted to the side&#10;&#10;Description generated with high confidence" id="489" name="Google Shape;489;p65"/>
          <p:cNvPicPr preferRelativeResize="0"/>
          <p:nvPr/>
        </p:nvPicPr>
        <p:blipFill rotWithShape="1">
          <a:blip r:embed="rId3">
            <a:alphaModFix/>
          </a:blip>
          <a:srcRect b="5033" l="0" r="0" t="0"/>
          <a:stretch/>
        </p:blipFill>
        <p:spPr>
          <a:xfrm>
            <a:off x="2167175" y="2064575"/>
            <a:ext cx="7457275" cy="3013600"/>
          </a:xfrm>
          <a:prstGeom prst="rect">
            <a:avLst/>
          </a:prstGeom>
          <a:noFill/>
          <a:ln>
            <a:noFill/>
          </a:ln>
        </p:spPr>
      </p:pic>
      <p:sp>
        <p:nvSpPr>
          <p:cNvPr id="490" name="Google Shape;490;p65"/>
          <p:cNvSpPr txBox="1"/>
          <p:nvPr/>
        </p:nvSpPr>
        <p:spPr>
          <a:xfrm>
            <a:off x="0" y="0"/>
            <a:ext cx="70707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Queue VS Stack</a:t>
            </a:r>
            <a:endParaRPr b="1" sz="4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50" name="Shape 250"/>
        <p:cNvGrpSpPr/>
        <p:nvPr/>
      </p:nvGrpSpPr>
      <p:grpSpPr>
        <a:xfrm>
          <a:off x="0" y="0"/>
          <a:ext cx="0" cy="0"/>
          <a:chOff x="0" y="0"/>
          <a:chExt cx="0" cy="0"/>
        </a:xfrm>
      </p:grpSpPr>
      <p:sp>
        <p:nvSpPr>
          <p:cNvPr id="251" name="Google Shape;251;p39"/>
          <p:cNvSpPr txBox="1"/>
          <p:nvPr/>
        </p:nvSpPr>
        <p:spPr>
          <a:xfrm>
            <a:off x="873200" y="1954425"/>
            <a:ext cx="11137200" cy="1021500"/>
          </a:xfrm>
          <a:prstGeom prst="rect">
            <a:avLst/>
          </a:prstGeom>
          <a:noFill/>
          <a:ln>
            <a:noFill/>
          </a:ln>
        </p:spPr>
        <p:txBody>
          <a:bodyPr anchorCtr="0" anchor="t" bIns="45700" lIns="91425" spcFirstLastPara="1" rIns="91425" wrap="square" tIns="45700">
            <a:noAutofit/>
          </a:bodyPr>
          <a:lstStyle/>
          <a:p>
            <a:pPr indent="-323850" lvl="0" marL="285750" marR="0" rtl="0" algn="l">
              <a:spcBef>
                <a:spcPts val="0"/>
              </a:spcBef>
              <a:spcAft>
                <a:spcPts val="0"/>
              </a:spcAft>
              <a:buClr>
                <a:schemeClr val="dk1"/>
              </a:buClr>
              <a:buSzPts val="3000"/>
              <a:buFont typeface="Noto Sans Symbols"/>
              <a:buChar char="➢"/>
            </a:pPr>
            <a:r>
              <a:rPr lang="en-US" sz="3000">
                <a:solidFill>
                  <a:srgbClr val="222A35"/>
                </a:solidFill>
              </a:rPr>
              <a:t>An array of characters with more properties and built-in functions</a:t>
            </a:r>
            <a:r>
              <a:rPr lang="en-US" sz="3000"/>
              <a:t>.</a:t>
            </a:r>
            <a:endParaRPr sz="3000"/>
          </a:p>
        </p:txBody>
      </p:sp>
      <p:sp>
        <p:nvSpPr>
          <p:cNvPr id="252" name="Google Shape;252;p39"/>
          <p:cNvSpPr txBox="1"/>
          <p:nvPr/>
        </p:nvSpPr>
        <p:spPr>
          <a:xfrm>
            <a:off x="578075" y="3153825"/>
            <a:ext cx="3546900" cy="2677800"/>
          </a:xfrm>
          <a:prstGeom prst="rect">
            <a:avLst/>
          </a:prstGeom>
          <a:noFill/>
          <a:ln>
            <a:noFill/>
          </a:ln>
        </p:spPr>
        <p:txBody>
          <a:bodyPr anchorCtr="0" anchor="t" bIns="45700" lIns="91425" spcFirstLastPara="1" rIns="91425" wrap="square" tIns="45700">
            <a:noAutofit/>
          </a:bodyPr>
          <a:lstStyle/>
          <a:p>
            <a:pPr indent="-381000" lvl="0" marL="342900" marR="0" rtl="0" algn="l">
              <a:spcBef>
                <a:spcPts val="0"/>
              </a:spcBef>
              <a:spcAft>
                <a:spcPts val="0"/>
              </a:spcAft>
              <a:buClr>
                <a:schemeClr val="dk1"/>
              </a:buClr>
              <a:buSzPts val="3000"/>
              <a:buFont typeface="Arial"/>
              <a:buAutoNum type="arabicPeriod"/>
            </a:pPr>
            <a:r>
              <a:rPr lang="en-US" sz="3000">
                <a:solidFill>
                  <a:schemeClr val="dk1"/>
                </a:solidFill>
                <a:latin typeface="Arial"/>
                <a:ea typeface="Arial"/>
                <a:cs typeface="Arial"/>
                <a:sym typeface="Arial"/>
              </a:rPr>
              <a:t>"ACM"</a:t>
            </a:r>
            <a:endParaRPr sz="3000"/>
          </a:p>
          <a:p>
            <a:pPr indent="-190500" lvl="0" marL="342900" marR="0" rtl="0" algn="l">
              <a:spcBef>
                <a:spcPts val="0"/>
              </a:spcBef>
              <a:spcAft>
                <a:spcPts val="0"/>
              </a:spcAft>
              <a:buClr>
                <a:schemeClr val="dk1"/>
              </a:buClr>
              <a:buSzPts val="2400"/>
              <a:buFont typeface="Calibri"/>
              <a:buNone/>
            </a:pPr>
            <a:r>
              <a:t/>
            </a:r>
            <a:endParaRPr sz="3000">
              <a:solidFill>
                <a:schemeClr val="dk1"/>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Calibri"/>
              <a:buNone/>
            </a:pPr>
            <a:r>
              <a:t/>
            </a:r>
            <a:endParaRPr sz="3000">
              <a:solidFill>
                <a:schemeClr val="dk1"/>
              </a:solidFill>
              <a:latin typeface="Arial"/>
              <a:ea typeface="Arial"/>
              <a:cs typeface="Arial"/>
              <a:sym typeface="Arial"/>
            </a:endParaRPr>
          </a:p>
          <a:p>
            <a:pPr indent="-381000" lvl="0" marL="342900" marR="0" rtl="0" algn="l">
              <a:spcBef>
                <a:spcPts val="0"/>
              </a:spcBef>
              <a:spcAft>
                <a:spcPts val="0"/>
              </a:spcAft>
              <a:buClr>
                <a:schemeClr val="dk1"/>
              </a:buClr>
              <a:buSzPts val="3000"/>
              <a:buFont typeface="Arial"/>
              <a:buAutoNum type="arabicPeriod"/>
            </a:pPr>
            <a:r>
              <a:rPr lang="en-US" sz="3000">
                <a:solidFill>
                  <a:schemeClr val="dk1"/>
                </a:solidFill>
                <a:latin typeface="Arial"/>
                <a:ea typeface="Arial"/>
                <a:cs typeface="Arial"/>
                <a:sym typeface="Arial"/>
              </a:rPr>
              <a:t>"Mohamed"</a:t>
            </a:r>
            <a:endParaRPr sz="3000"/>
          </a:p>
          <a:p>
            <a:pPr indent="-190500" lvl="0" marL="342900" marR="0" rtl="0" algn="l">
              <a:spcBef>
                <a:spcPts val="0"/>
              </a:spcBef>
              <a:spcAft>
                <a:spcPts val="0"/>
              </a:spcAft>
              <a:buClr>
                <a:schemeClr val="dk1"/>
              </a:buClr>
              <a:buSzPts val="2400"/>
              <a:buFont typeface="Calibri"/>
              <a:buNone/>
            </a:pPr>
            <a:r>
              <a:t/>
            </a:r>
            <a:endParaRPr sz="3000">
              <a:solidFill>
                <a:schemeClr val="dk1"/>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Calibri"/>
              <a:buNone/>
            </a:pPr>
            <a:r>
              <a:t/>
            </a:r>
            <a:endParaRPr sz="3000">
              <a:solidFill>
                <a:schemeClr val="dk1"/>
              </a:solidFill>
              <a:latin typeface="Arial"/>
              <a:ea typeface="Arial"/>
              <a:cs typeface="Arial"/>
              <a:sym typeface="Arial"/>
            </a:endParaRPr>
          </a:p>
          <a:p>
            <a:pPr indent="-381000" lvl="0" marL="342900" marR="0" rtl="0" algn="l">
              <a:spcBef>
                <a:spcPts val="0"/>
              </a:spcBef>
              <a:spcAft>
                <a:spcPts val="0"/>
              </a:spcAft>
              <a:buClr>
                <a:schemeClr val="dk1"/>
              </a:buClr>
              <a:buSzPts val="3000"/>
              <a:buFont typeface="Arial"/>
              <a:buAutoNum type="arabicPeriod"/>
            </a:pPr>
            <a:r>
              <a:rPr lang="en-US" sz="3000">
                <a:solidFill>
                  <a:schemeClr val="dk1"/>
                </a:solidFill>
                <a:latin typeface="Arial"/>
                <a:ea typeface="Arial"/>
                <a:cs typeface="Arial"/>
                <a:sym typeface="Arial"/>
              </a:rPr>
              <a:t>"How are you ?</a:t>
            </a:r>
            <a:r>
              <a:rPr lang="en-US" sz="3000">
                <a:solidFill>
                  <a:srgbClr val="3F3F3F"/>
                </a:solidFill>
                <a:latin typeface="Arial"/>
                <a:ea typeface="Arial"/>
                <a:cs typeface="Arial"/>
                <a:sym typeface="Arial"/>
              </a:rPr>
              <a:t>"</a:t>
            </a:r>
            <a:endParaRPr sz="3000"/>
          </a:p>
        </p:txBody>
      </p:sp>
      <p:graphicFrame>
        <p:nvGraphicFramePr>
          <p:cNvPr id="253" name="Google Shape;253;p39"/>
          <p:cNvGraphicFramePr/>
          <p:nvPr/>
        </p:nvGraphicFramePr>
        <p:xfrm>
          <a:off x="3916679" y="3153817"/>
          <a:ext cx="3000000" cy="3000000"/>
        </p:xfrm>
        <a:graphic>
          <a:graphicData uri="http://schemas.openxmlformats.org/drawingml/2006/table">
            <a:tbl>
              <a:tblPr bandRow="1">
                <a:noFill/>
                <a:tableStyleId>{B577AE47-DC50-4D2A-8AE8-43EA7851A3B7}</a:tableStyleId>
              </a:tblPr>
              <a:tblGrid>
                <a:gridCol w="1004025"/>
                <a:gridCol w="1030100"/>
                <a:gridCol w="990975"/>
              </a:tblGrid>
              <a:tr h="361950">
                <a:tc>
                  <a:txBody>
                    <a:bodyPr/>
                    <a:lstStyle/>
                    <a:p>
                      <a:pPr indent="0" lvl="0" marL="0" marR="0" rtl="0" algn="ctr">
                        <a:spcBef>
                          <a:spcPts val="0"/>
                        </a:spcBef>
                        <a:spcAft>
                          <a:spcPts val="0"/>
                        </a:spcAft>
                        <a:buClr>
                          <a:schemeClr val="dk1"/>
                        </a:buClr>
                        <a:buSzPts val="1800"/>
                        <a:buFont typeface="Calibri"/>
                        <a:buNone/>
                      </a:pPr>
                      <a:r>
                        <a:rPr lang="en-US" sz="2400" u="none" cap="none" strike="noStrike"/>
                        <a:t>0</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1</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2</a:t>
                      </a:r>
                      <a:endParaRPr sz="2400"/>
                    </a:p>
                  </a:txBody>
                  <a:tcPr marT="45725" marB="45725" marR="91450" marL="91450"/>
                </a:tc>
              </a:tr>
              <a:tr h="241300">
                <a:tc>
                  <a:txBody>
                    <a:bodyPr/>
                    <a:lstStyle/>
                    <a:p>
                      <a:pPr indent="0" lvl="0" marL="0" marR="0" rtl="0" algn="ctr">
                        <a:spcBef>
                          <a:spcPts val="0"/>
                        </a:spcBef>
                        <a:spcAft>
                          <a:spcPts val="0"/>
                        </a:spcAft>
                        <a:buClr>
                          <a:schemeClr val="dk1"/>
                        </a:buClr>
                        <a:buSzPts val="1800"/>
                        <a:buFont typeface="Calibri"/>
                        <a:buNone/>
                      </a:pPr>
                      <a:r>
                        <a:rPr lang="en-US" sz="2400" u="none" cap="none" strike="noStrike"/>
                        <a:t>A</a:t>
                      </a:r>
                      <a:endParaRPr sz="2400"/>
                    </a:p>
                  </a:txBody>
                  <a:tcPr marT="45725" marB="45725" marR="91450" marL="91450" anchor="ctr"/>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C</a:t>
                      </a:r>
                      <a:endParaRPr sz="2400"/>
                    </a:p>
                  </a:txBody>
                  <a:tcPr marT="45725" marB="45725" marR="91450" marL="91450" anchor="b"/>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M</a:t>
                      </a:r>
                      <a:endParaRPr sz="2400"/>
                    </a:p>
                  </a:txBody>
                  <a:tcPr marT="45725" marB="45725" marR="91450" marL="91450"/>
                </a:tc>
              </a:tr>
            </a:tbl>
          </a:graphicData>
        </a:graphic>
      </p:graphicFrame>
      <p:graphicFrame>
        <p:nvGraphicFramePr>
          <p:cNvPr id="254" name="Google Shape;254;p39"/>
          <p:cNvGraphicFramePr/>
          <p:nvPr/>
        </p:nvGraphicFramePr>
        <p:xfrm>
          <a:off x="3916686" y="4360075"/>
          <a:ext cx="3000000" cy="3000000"/>
        </p:xfrm>
        <a:graphic>
          <a:graphicData uri="http://schemas.openxmlformats.org/drawingml/2006/table">
            <a:tbl>
              <a:tblPr bandRow="1">
                <a:noFill/>
                <a:tableStyleId>{B577AE47-DC50-4D2A-8AE8-43EA7851A3B7}</a:tableStyleId>
              </a:tblPr>
              <a:tblGrid>
                <a:gridCol w="1003175"/>
                <a:gridCol w="1021875"/>
                <a:gridCol w="1003175"/>
                <a:gridCol w="1003175"/>
                <a:gridCol w="1003175"/>
                <a:gridCol w="1003175"/>
                <a:gridCol w="1003175"/>
              </a:tblGrid>
              <a:tr h="181625">
                <a:tc>
                  <a:txBody>
                    <a:bodyPr/>
                    <a:lstStyle/>
                    <a:p>
                      <a:pPr indent="0" lvl="0" marL="0" marR="0" rtl="0" algn="ctr">
                        <a:spcBef>
                          <a:spcPts val="0"/>
                        </a:spcBef>
                        <a:spcAft>
                          <a:spcPts val="0"/>
                        </a:spcAft>
                        <a:buClr>
                          <a:schemeClr val="dk1"/>
                        </a:buClr>
                        <a:buSzPts val="1800"/>
                        <a:buFont typeface="Calibri"/>
                        <a:buNone/>
                      </a:pPr>
                      <a:r>
                        <a:rPr lang="en-US" sz="2400" u="none" cap="none" strike="noStrike"/>
                        <a:t>0</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1</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2</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3</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4</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5</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6</a:t>
                      </a:r>
                      <a:endParaRPr sz="2400"/>
                    </a:p>
                  </a:txBody>
                  <a:tcPr marT="45725" marB="45725" marR="91450" marL="91450"/>
                </a:tc>
              </a:tr>
              <a:tr h="184150">
                <a:tc>
                  <a:txBody>
                    <a:bodyPr/>
                    <a:lstStyle/>
                    <a:p>
                      <a:pPr indent="0" lvl="0" marL="0" marR="0" rtl="0" algn="ctr">
                        <a:spcBef>
                          <a:spcPts val="0"/>
                        </a:spcBef>
                        <a:spcAft>
                          <a:spcPts val="0"/>
                        </a:spcAft>
                        <a:buClr>
                          <a:schemeClr val="dk1"/>
                        </a:buClr>
                        <a:buSzPts val="1800"/>
                        <a:buFont typeface="Calibri"/>
                        <a:buNone/>
                      </a:pPr>
                      <a:r>
                        <a:rPr lang="en-US" sz="2400" u="none" cap="none" strike="noStrike"/>
                        <a:t>M</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o</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h</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a</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m</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e</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d</a:t>
                      </a:r>
                      <a:endParaRPr sz="2400"/>
                    </a:p>
                  </a:txBody>
                  <a:tcPr marT="45725" marB="45725" marR="91450" marL="91450"/>
                </a:tc>
              </a:tr>
            </a:tbl>
          </a:graphicData>
        </a:graphic>
      </p:graphicFrame>
      <p:graphicFrame>
        <p:nvGraphicFramePr>
          <p:cNvPr id="255" name="Google Shape;255;p39"/>
          <p:cNvGraphicFramePr/>
          <p:nvPr/>
        </p:nvGraphicFramePr>
        <p:xfrm>
          <a:off x="4124980" y="5737321"/>
          <a:ext cx="3000000" cy="3000000"/>
        </p:xfrm>
        <a:graphic>
          <a:graphicData uri="http://schemas.openxmlformats.org/drawingml/2006/table">
            <a:tbl>
              <a:tblPr bandRow="1">
                <a:noFill/>
                <a:tableStyleId>{B577AE47-DC50-4D2A-8AE8-43EA7851A3B7}</a:tableStyleId>
              </a:tblPr>
              <a:tblGrid>
                <a:gridCol w="589200"/>
                <a:gridCol w="589200"/>
                <a:gridCol w="589200"/>
                <a:gridCol w="589200"/>
                <a:gridCol w="589200"/>
                <a:gridCol w="589200"/>
                <a:gridCol w="589200"/>
                <a:gridCol w="589200"/>
                <a:gridCol w="589200"/>
                <a:gridCol w="589200"/>
                <a:gridCol w="589200"/>
                <a:gridCol w="589200"/>
                <a:gridCol w="589200"/>
              </a:tblGrid>
              <a:tr h="289025">
                <a:tc>
                  <a:txBody>
                    <a:bodyPr/>
                    <a:lstStyle/>
                    <a:p>
                      <a:pPr indent="0" lvl="0" marL="0" marR="0" rtl="0" algn="ctr">
                        <a:spcBef>
                          <a:spcPts val="0"/>
                        </a:spcBef>
                        <a:spcAft>
                          <a:spcPts val="0"/>
                        </a:spcAft>
                        <a:buClr>
                          <a:schemeClr val="dk1"/>
                        </a:buClr>
                        <a:buSzPts val="1800"/>
                        <a:buFont typeface="Calibri"/>
                        <a:buNone/>
                      </a:pPr>
                      <a:r>
                        <a:rPr lang="en-US" sz="2400" u="none" cap="none" strike="noStrike"/>
                        <a:t>0</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1</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2</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3</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4</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5</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6</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7</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8</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9</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10</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11</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12</a:t>
                      </a:r>
                      <a:endParaRPr sz="2400"/>
                    </a:p>
                  </a:txBody>
                  <a:tcPr marT="45725" marB="45725" marR="91450" marL="91450"/>
                </a:tc>
              </a:tr>
              <a:tr h="289025">
                <a:tc>
                  <a:txBody>
                    <a:bodyPr/>
                    <a:lstStyle/>
                    <a:p>
                      <a:pPr indent="0" lvl="0" marL="0" marR="0" rtl="0" algn="ctr">
                        <a:spcBef>
                          <a:spcPts val="0"/>
                        </a:spcBef>
                        <a:spcAft>
                          <a:spcPts val="0"/>
                        </a:spcAft>
                        <a:buClr>
                          <a:schemeClr val="dk1"/>
                        </a:buClr>
                        <a:buSzPts val="1800"/>
                        <a:buFont typeface="Calibri"/>
                        <a:buNone/>
                      </a:pPr>
                      <a:r>
                        <a:rPr lang="en-US" sz="2400" u="none" cap="none" strike="noStrike"/>
                        <a:t>H</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o</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w</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t/>
                      </a:r>
                      <a:endParaRPr sz="24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a</a:t>
                      </a:r>
                      <a:endParaRPr sz="2400"/>
                    </a:p>
                  </a:txBody>
                  <a:tcPr marT="45725" marB="45725" marR="91450" marL="91450" anchor="ctr"/>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r</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e</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t/>
                      </a:r>
                      <a:endParaRPr sz="24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y</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o</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u</a:t>
                      </a:r>
                      <a:endParaRPr sz="2400"/>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t/>
                      </a:r>
                      <a:endParaRPr sz="24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2400" u="none" cap="none" strike="noStrike"/>
                        <a:t>?</a:t>
                      </a:r>
                      <a:endParaRPr sz="2400"/>
                    </a:p>
                  </a:txBody>
                  <a:tcPr marT="45725" marB="45725" marR="91450" marL="91450"/>
                </a:tc>
              </a:tr>
            </a:tbl>
          </a:graphicData>
        </a:graphic>
      </p:graphicFrame>
      <p:sp>
        <p:nvSpPr>
          <p:cNvPr id="256" name="Google Shape;256;p39"/>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String</a:t>
            </a:r>
            <a:endParaRPr b="1" sz="44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94" name="Shape 494"/>
        <p:cNvGrpSpPr/>
        <p:nvPr/>
      </p:nvGrpSpPr>
      <p:grpSpPr>
        <a:xfrm>
          <a:off x="0" y="0"/>
          <a:ext cx="0" cy="0"/>
          <a:chOff x="0" y="0"/>
          <a:chExt cx="0" cy="0"/>
        </a:xfrm>
      </p:grpSpPr>
      <p:sp>
        <p:nvSpPr>
          <p:cNvPr id="495" name="Google Shape;495;p66"/>
          <p:cNvSpPr txBox="1"/>
          <p:nvPr>
            <p:ph type="ctrTitle"/>
          </p:nvPr>
        </p:nvSpPr>
        <p:spPr>
          <a:xfrm>
            <a:off x="1381125" y="-12"/>
            <a:ext cx="9144000" cy="2138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7200"/>
              <a:buFont typeface="Arial"/>
              <a:buNone/>
            </a:pPr>
            <a:r>
              <a:rPr b="1" lang="en-US" sz="7200">
                <a:solidFill>
                  <a:schemeClr val="dk2"/>
                </a:solidFill>
                <a:latin typeface="Arial"/>
                <a:ea typeface="Arial"/>
                <a:cs typeface="Arial"/>
                <a:sym typeface="Arial"/>
              </a:rPr>
              <a:t>Deque</a:t>
            </a:r>
            <a:endParaRPr/>
          </a:p>
        </p:txBody>
      </p:sp>
      <p:sp>
        <p:nvSpPr>
          <p:cNvPr id="496" name="Google Shape;496;p66"/>
          <p:cNvSpPr txBox="1"/>
          <p:nvPr>
            <p:ph idx="1" type="subTitle"/>
          </p:nvPr>
        </p:nvSpPr>
        <p:spPr>
          <a:xfrm>
            <a:off x="1381125" y="2251283"/>
            <a:ext cx="9144000" cy="728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 Double Ended Queue -</a:t>
            </a:r>
            <a:endParaRPr/>
          </a:p>
        </p:txBody>
      </p:sp>
      <p:pic>
        <p:nvPicPr>
          <p:cNvPr id="497" name="Google Shape;497;p66"/>
          <p:cNvPicPr preferRelativeResize="0"/>
          <p:nvPr/>
        </p:nvPicPr>
        <p:blipFill>
          <a:blip r:embed="rId3">
            <a:alphaModFix/>
          </a:blip>
          <a:stretch>
            <a:fillRect/>
          </a:stretch>
        </p:blipFill>
        <p:spPr>
          <a:xfrm>
            <a:off x="1524000" y="3091945"/>
            <a:ext cx="9144000" cy="247178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01" name="Shape 501"/>
        <p:cNvGrpSpPr/>
        <p:nvPr/>
      </p:nvGrpSpPr>
      <p:grpSpPr>
        <a:xfrm>
          <a:off x="0" y="0"/>
          <a:ext cx="0" cy="0"/>
          <a:chOff x="0" y="0"/>
          <a:chExt cx="0" cy="0"/>
        </a:xfrm>
      </p:grpSpPr>
      <p:sp>
        <p:nvSpPr>
          <p:cNvPr id="502" name="Google Shape;502;p67"/>
          <p:cNvSpPr/>
          <p:nvPr/>
        </p:nvSpPr>
        <p:spPr>
          <a:xfrm>
            <a:off x="5684825" y="-4425"/>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03" name="Google Shape;503;p67"/>
          <p:cNvPicPr preferRelativeResize="0"/>
          <p:nvPr/>
        </p:nvPicPr>
        <p:blipFill>
          <a:blip r:embed="rId3">
            <a:alphaModFix/>
          </a:blip>
          <a:stretch>
            <a:fillRect/>
          </a:stretch>
        </p:blipFill>
        <p:spPr>
          <a:xfrm>
            <a:off x="5994650" y="612525"/>
            <a:ext cx="5887650" cy="5628601"/>
          </a:xfrm>
          <a:prstGeom prst="rect">
            <a:avLst/>
          </a:prstGeom>
          <a:noFill/>
          <a:ln>
            <a:noFill/>
          </a:ln>
        </p:spPr>
      </p:pic>
      <p:sp>
        <p:nvSpPr>
          <p:cNvPr id="504" name="Google Shape;504;p67"/>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D</a:t>
            </a:r>
            <a:r>
              <a:rPr b="1" lang="en-US" sz="4400">
                <a:solidFill>
                  <a:schemeClr val="dk2"/>
                </a:solidFill>
              </a:rPr>
              <a:t>eq</a:t>
            </a:r>
            <a:r>
              <a:rPr b="1" lang="en-US" sz="4400">
                <a:solidFill>
                  <a:schemeClr val="dk2"/>
                </a:solidFill>
              </a:rPr>
              <a:t>ue</a:t>
            </a:r>
            <a:endParaRPr b="1" sz="44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08" name="Shape 508"/>
        <p:cNvGrpSpPr/>
        <p:nvPr/>
      </p:nvGrpSpPr>
      <p:grpSpPr>
        <a:xfrm>
          <a:off x="0" y="0"/>
          <a:ext cx="0" cy="0"/>
          <a:chOff x="0" y="0"/>
          <a:chExt cx="0" cy="0"/>
        </a:xfrm>
      </p:grpSpPr>
      <p:sp>
        <p:nvSpPr>
          <p:cNvPr id="509" name="Google Shape;509;p68"/>
          <p:cNvSpPr txBox="1"/>
          <p:nvPr/>
        </p:nvSpPr>
        <p:spPr>
          <a:xfrm>
            <a:off x="567425" y="1744425"/>
            <a:ext cx="4812600" cy="4857000"/>
          </a:xfrm>
          <a:prstGeom prst="rect">
            <a:avLst/>
          </a:prstGeom>
          <a:noFill/>
          <a:ln>
            <a:noFill/>
          </a:ln>
        </p:spPr>
        <p:txBody>
          <a:bodyPr anchorCtr="0" anchor="t" bIns="45700" lIns="91425" spcFirstLastPara="1" rIns="91425" wrap="square" tIns="45700">
            <a:noAutofit/>
          </a:bodyPr>
          <a:lstStyle/>
          <a:p>
            <a:pPr indent="-419100" lvl="0" marL="457200" marR="0" rtl="0" algn="l">
              <a:spcBef>
                <a:spcPts val="0"/>
              </a:spcBef>
              <a:spcAft>
                <a:spcPts val="0"/>
              </a:spcAft>
              <a:buClr>
                <a:srgbClr val="222A35"/>
              </a:buClr>
              <a:buSzPts val="3000"/>
              <a:buChar char="➢"/>
            </a:pPr>
            <a:r>
              <a:rPr b="1" lang="en-US" sz="3000">
                <a:solidFill>
                  <a:srgbClr val="222A35"/>
                </a:solidFill>
              </a:rPr>
              <a:t>.push_back()</a:t>
            </a:r>
            <a:endParaRPr b="1" sz="3000">
              <a:solidFill>
                <a:srgbClr val="222A35"/>
              </a:solidFill>
            </a:endParaRPr>
          </a:p>
          <a:p>
            <a:pPr indent="0" lvl="0" marL="457200" marR="0" rtl="0" algn="l">
              <a:spcBef>
                <a:spcPts val="0"/>
              </a:spcBef>
              <a:spcAft>
                <a:spcPts val="0"/>
              </a:spcAft>
              <a:buNone/>
            </a:pPr>
            <a:r>
              <a:rPr lang="en-US" sz="3000">
                <a:solidFill>
                  <a:srgbClr val="222A35"/>
                </a:solidFill>
              </a:rPr>
              <a:t>Push elements to the back of deque.</a:t>
            </a:r>
            <a:endParaRPr sz="3000">
              <a:solidFill>
                <a:srgbClr val="222A35"/>
              </a:solidFill>
            </a:endParaRPr>
          </a:p>
          <a:p>
            <a:pPr indent="0" lvl="0" marL="457200" marR="0" rtl="0" algn="l">
              <a:spcBef>
                <a:spcPts val="0"/>
              </a:spcBef>
              <a:spcAft>
                <a:spcPts val="0"/>
              </a:spcAft>
              <a:buNone/>
            </a:pPr>
            <a:r>
              <a:t/>
            </a:r>
            <a:endParaRPr sz="3000">
              <a:solidFill>
                <a:srgbClr val="222A35"/>
              </a:solidFill>
            </a:endParaRPr>
          </a:p>
          <a:p>
            <a:pPr indent="-419100" lvl="0" marL="457200" marR="0" rtl="0" algn="l">
              <a:spcBef>
                <a:spcPts val="0"/>
              </a:spcBef>
              <a:spcAft>
                <a:spcPts val="0"/>
              </a:spcAft>
              <a:buClr>
                <a:srgbClr val="222A35"/>
              </a:buClr>
              <a:buSzPts val="3000"/>
              <a:buChar char="➢"/>
            </a:pPr>
            <a:r>
              <a:rPr b="1" lang="en-US" sz="3000">
                <a:solidFill>
                  <a:srgbClr val="222A35"/>
                </a:solidFill>
              </a:rPr>
              <a:t>.</a:t>
            </a:r>
            <a:r>
              <a:rPr b="1" lang="en-US" sz="3000">
                <a:solidFill>
                  <a:srgbClr val="222A35"/>
                </a:solidFill>
              </a:rPr>
              <a:t>push_front()</a:t>
            </a:r>
            <a:endParaRPr b="1" sz="3000">
              <a:solidFill>
                <a:srgbClr val="222A35"/>
              </a:solidFill>
            </a:endParaRPr>
          </a:p>
          <a:p>
            <a:pPr indent="0" lvl="0" marL="457200" rtl="0" algn="l">
              <a:spcBef>
                <a:spcPts val="0"/>
              </a:spcBef>
              <a:spcAft>
                <a:spcPts val="0"/>
              </a:spcAft>
              <a:buNone/>
            </a:pPr>
            <a:r>
              <a:rPr lang="en-US" sz="3000">
                <a:solidFill>
                  <a:srgbClr val="222A35"/>
                </a:solidFill>
              </a:rPr>
              <a:t>Push elements to the front of deque.</a:t>
            </a:r>
            <a:endParaRPr/>
          </a:p>
        </p:txBody>
      </p:sp>
      <p:sp>
        <p:nvSpPr>
          <p:cNvPr id="510" name="Google Shape;510;p68"/>
          <p:cNvSpPr/>
          <p:nvPr/>
        </p:nvSpPr>
        <p:spPr>
          <a:xfrm>
            <a:off x="5684825" y="-4425"/>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11" name="Google Shape;511;p68"/>
          <p:cNvPicPr preferRelativeResize="0"/>
          <p:nvPr/>
        </p:nvPicPr>
        <p:blipFill>
          <a:blip r:embed="rId3">
            <a:alphaModFix/>
          </a:blip>
          <a:stretch>
            <a:fillRect/>
          </a:stretch>
        </p:blipFill>
        <p:spPr>
          <a:xfrm>
            <a:off x="5973996" y="1547538"/>
            <a:ext cx="5928975" cy="3762925"/>
          </a:xfrm>
          <a:prstGeom prst="rect">
            <a:avLst/>
          </a:prstGeom>
          <a:noFill/>
          <a:ln>
            <a:noFill/>
          </a:ln>
        </p:spPr>
      </p:pic>
      <p:sp>
        <p:nvSpPr>
          <p:cNvPr id="512" name="Google Shape;512;p68"/>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Deque</a:t>
            </a:r>
            <a:endParaRPr b="1" sz="44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16" name="Shape 516"/>
        <p:cNvGrpSpPr/>
        <p:nvPr/>
      </p:nvGrpSpPr>
      <p:grpSpPr>
        <a:xfrm>
          <a:off x="0" y="0"/>
          <a:ext cx="0" cy="0"/>
          <a:chOff x="0" y="0"/>
          <a:chExt cx="0" cy="0"/>
        </a:xfrm>
      </p:grpSpPr>
      <p:sp>
        <p:nvSpPr>
          <p:cNvPr id="517" name="Google Shape;517;p69"/>
          <p:cNvSpPr txBox="1"/>
          <p:nvPr/>
        </p:nvSpPr>
        <p:spPr>
          <a:xfrm>
            <a:off x="567425" y="1744425"/>
            <a:ext cx="4812600" cy="4857000"/>
          </a:xfrm>
          <a:prstGeom prst="rect">
            <a:avLst/>
          </a:prstGeom>
          <a:noFill/>
          <a:ln>
            <a:noFill/>
          </a:ln>
        </p:spPr>
        <p:txBody>
          <a:bodyPr anchorCtr="0" anchor="t" bIns="45700" lIns="91425" spcFirstLastPara="1" rIns="91425" wrap="square" tIns="45700">
            <a:noAutofit/>
          </a:bodyPr>
          <a:lstStyle/>
          <a:p>
            <a:pPr indent="-419100" lvl="0" marL="457200" marR="0" rtl="0" algn="l">
              <a:spcBef>
                <a:spcPts val="0"/>
              </a:spcBef>
              <a:spcAft>
                <a:spcPts val="0"/>
              </a:spcAft>
              <a:buClr>
                <a:srgbClr val="222A35"/>
              </a:buClr>
              <a:buSzPts val="3000"/>
              <a:buChar char="➢"/>
            </a:pPr>
            <a:r>
              <a:rPr b="1" lang="en-US" sz="3000">
                <a:solidFill>
                  <a:srgbClr val="222A35"/>
                </a:solidFill>
              </a:rPr>
              <a:t>.pop_back()</a:t>
            </a:r>
            <a:endParaRPr b="1" sz="3000">
              <a:solidFill>
                <a:srgbClr val="222A35"/>
              </a:solidFill>
            </a:endParaRPr>
          </a:p>
          <a:p>
            <a:pPr indent="0" lvl="0" marL="457200" marR="0" rtl="0" algn="l">
              <a:spcBef>
                <a:spcPts val="0"/>
              </a:spcBef>
              <a:spcAft>
                <a:spcPts val="0"/>
              </a:spcAft>
              <a:buNone/>
            </a:pPr>
            <a:r>
              <a:rPr lang="en-US" sz="3000">
                <a:solidFill>
                  <a:srgbClr val="222A35"/>
                </a:solidFill>
              </a:rPr>
              <a:t>Pop elements from the back of deque.</a:t>
            </a:r>
            <a:endParaRPr sz="3000">
              <a:solidFill>
                <a:srgbClr val="222A35"/>
              </a:solidFill>
            </a:endParaRPr>
          </a:p>
          <a:p>
            <a:pPr indent="0" lvl="0" marL="457200" marR="0" rtl="0" algn="l">
              <a:spcBef>
                <a:spcPts val="0"/>
              </a:spcBef>
              <a:spcAft>
                <a:spcPts val="0"/>
              </a:spcAft>
              <a:buNone/>
            </a:pPr>
            <a:r>
              <a:t/>
            </a:r>
            <a:endParaRPr sz="3000">
              <a:solidFill>
                <a:srgbClr val="222A35"/>
              </a:solidFill>
            </a:endParaRPr>
          </a:p>
          <a:p>
            <a:pPr indent="-419100" lvl="0" marL="457200" marR="0" rtl="0" algn="l">
              <a:spcBef>
                <a:spcPts val="0"/>
              </a:spcBef>
              <a:spcAft>
                <a:spcPts val="0"/>
              </a:spcAft>
              <a:buClr>
                <a:srgbClr val="222A35"/>
              </a:buClr>
              <a:buSzPts val="3000"/>
              <a:buChar char="➢"/>
            </a:pPr>
            <a:r>
              <a:rPr b="1" lang="en-US" sz="3000">
                <a:solidFill>
                  <a:srgbClr val="222A35"/>
                </a:solidFill>
              </a:rPr>
              <a:t>.pop_front()</a:t>
            </a:r>
            <a:endParaRPr b="1" sz="3000">
              <a:solidFill>
                <a:srgbClr val="222A35"/>
              </a:solidFill>
            </a:endParaRPr>
          </a:p>
          <a:p>
            <a:pPr indent="0" lvl="0" marL="457200" rtl="0" algn="l">
              <a:spcBef>
                <a:spcPts val="0"/>
              </a:spcBef>
              <a:spcAft>
                <a:spcPts val="0"/>
              </a:spcAft>
              <a:buNone/>
            </a:pPr>
            <a:r>
              <a:rPr lang="en-US" sz="3000">
                <a:solidFill>
                  <a:srgbClr val="222A35"/>
                </a:solidFill>
              </a:rPr>
              <a:t>Pop </a:t>
            </a:r>
            <a:r>
              <a:rPr lang="en-US" sz="3000">
                <a:solidFill>
                  <a:srgbClr val="222A35"/>
                </a:solidFill>
              </a:rPr>
              <a:t>elements from the front of deque.</a:t>
            </a:r>
            <a:endParaRPr/>
          </a:p>
        </p:txBody>
      </p:sp>
      <p:sp>
        <p:nvSpPr>
          <p:cNvPr id="518" name="Google Shape;518;p69"/>
          <p:cNvSpPr/>
          <p:nvPr/>
        </p:nvSpPr>
        <p:spPr>
          <a:xfrm>
            <a:off x="5684700" y="-2250"/>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19" name="Google Shape;519;p69"/>
          <p:cNvPicPr preferRelativeResize="0"/>
          <p:nvPr/>
        </p:nvPicPr>
        <p:blipFill>
          <a:blip r:embed="rId3">
            <a:alphaModFix/>
          </a:blip>
          <a:stretch>
            <a:fillRect/>
          </a:stretch>
        </p:blipFill>
        <p:spPr>
          <a:xfrm>
            <a:off x="6101025" y="188125"/>
            <a:ext cx="5682425" cy="4650400"/>
          </a:xfrm>
          <a:prstGeom prst="rect">
            <a:avLst/>
          </a:prstGeom>
          <a:noFill/>
          <a:ln>
            <a:noFill/>
          </a:ln>
        </p:spPr>
      </p:pic>
      <p:pic>
        <p:nvPicPr>
          <p:cNvPr id="520" name="Google Shape;520;p69"/>
          <p:cNvPicPr preferRelativeResize="0"/>
          <p:nvPr/>
        </p:nvPicPr>
        <p:blipFill>
          <a:blip r:embed="rId4">
            <a:alphaModFix/>
          </a:blip>
          <a:stretch>
            <a:fillRect/>
          </a:stretch>
        </p:blipFill>
        <p:spPr>
          <a:xfrm>
            <a:off x="6101023" y="4953300"/>
            <a:ext cx="4587875" cy="1829000"/>
          </a:xfrm>
          <a:prstGeom prst="rect">
            <a:avLst/>
          </a:prstGeom>
          <a:noFill/>
          <a:ln>
            <a:noFill/>
          </a:ln>
        </p:spPr>
      </p:pic>
      <p:sp>
        <p:nvSpPr>
          <p:cNvPr id="521" name="Google Shape;521;p69"/>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Deque</a:t>
            </a:r>
            <a:endParaRPr b="1" sz="44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25" name="Shape 525"/>
        <p:cNvGrpSpPr/>
        <p:nvPr/>
      </p:nvGrpSpPr>
      <p:grpSpPr>
        <a:xfrm>
          <a:off x="0" y="0"/>
          <a:ext cx="0" cy="0"/>
          <a:chOff x="0" y="0"/>
          <a:chExt cx="0" cy="0"/>
        </a:xfrm>
      </p:grpSpPr>
      <p:sp>
        <p:nvSpPr>
          <p:cNvPr id="526" name="Google Shape;526;p70"/>
          <p:cNvSpPr txBox="1"/>
          <p:nvPr/>
        </p:nvSpPr>
        <p:spPr>
          <a:xfrm>
            <a:off x="567425" y="1744425"/>
            <a:ext cx="4812600" cy="4857000"/>
          </a:xfrm>
          <a:prstGeom prst="rect">
            <a:avLst/>
          </a:prstGeom>
          <a:noFill/>
          <a:ln>
            <a:noFill/>
          </a:ln>
        </p:spPr>
        <p:txBody>
          <a:bodyPr anchorCtr="0" anchor="t" bIns="45700" lIns="91425" spcFirstLastPara="1" rIns="91425" wrap="square" tIns="45700">
            <a:noAutofit/>
          </a:bodyPr>
          <a:lstStyle/>
          <a:p>
            <a:pPr indent="-419100" lvl="0" marL="457200" marR="0" rtl="0" algn="l">
              <a:spcBef>
                <a:spcPts val="0"/>
              </a:spcBef>
              <a:spcAft>
                <a:spcPts val="0"/>
              </a:spcAft>
              <a:buClr>
                <a:srgbClr val="222A35"/>
              </a:buClr>
              <a:buSzPts val="3000"/>
              <a:buChar char="➢"/>
            </a:pPr>
            <a:r>
              <a:rPr b="1" lang="en-US" sz="3000">
                <a:solidFill>
                  <a:srgbClr val="222A35"/>
                </a:solidFill>
              </a:rPr>
              <a:t>.clear()</a:t>
            </a:r>
            <a:endParaRPr b="1" sz="3000">
              <a:solidFill>
                <a:srgbClr val="222A35"/>
              </a:solidFill>
            </a:endParaRPr>
          </a:p>
          <a:p>
            <a:pPr indent="0" lvl="0" marL="457200" marR="0" rtl="0" algn="l">
              <a:spcBef>
                <a:spcPts val="0"/>
              </a:spcBef>
              <a:spcAft>
                <a:spcPts val="0"/>
              </a:spcAft>
              <a:buNone/>
            </a:pPr>
            <a:r>
              <a:rPr lang="en-US" sz="3000">
                <a:solidFill>
                  <a:srgbClr val="222A35"/>
                </a:solidFill>
              </a:rPr>
              <a:t>Clear the deque from all its elements</a:t>
            </a:r>
            <a:r>
              <a:rPr lang="en-US" sz="3000">
                <a:solidFill>
                  <a:srgbClr val="222A35"/>
                </a:solidFill>
              </a:rPr>
              <a:t>.</a:t>
            </a:r>
            <a:endParaRPr sz="3000">
              <a:solidFill>
                <a:srgbClr val="222A35"/>
              </a:solidFill>
            </a:endParaRPr>
          </a:p>
          <a:p>
            <a:pPr indent="0" lvl="0" marL="457200" marR="0" rtl="0" algn="l">
              <a:spcBef>
                <a:spcPts val="0"/>
              </a:spcBef>
              <a:spcAft>
                <a:spcPts val="0"/>
              </a:spcAft>
              <a:buNone/>
            </a:pPr>
            <a:r>
              <a:t/>
            </a:r>
            <a:endParaRPr sz="3000">
              <a:solidFill>
                <a:srgbClr val="222A35"/>
              </a:solidFill>
            </a:endParaRPr>
          </a:p>
          <a:p>
            <a:pPr indent="-419100" lvl="0" marL="457200" rtl="0" algn="l">
              <a:spcBef>
                <a:spcPts val="0"/>
              </a:spcBef>
              <a:spcAft>
                <a:spcPts val="0"/>
              </a:spcAft>
              <a:buClr>
                <a:srgbClr val="222A35"/>
              </a:buClr>
              <a:buSzPts val="3000"/>
              <a:buChar char="➢"/>
            </a:pPr>
            <a:r>
              <a:rPr b="1" lang="en-US" sz="3000">
                <a:solidFill>
                  <a:srgbClr val="222A35"/>
                </a:solidFill>
              </a:rPr>
              <a:t>.size()</a:t>
            </a:r>
            <a:endParaRPr b="1" sz="3000">
              <a:solidFill>
                <a:srgbClr val="222A35"/>
              </a:solidFill>
            </a:endParaRPr>
          </a:p>
          <a:p>
            <a:pPr indent="0" lvl="0" marL="457200" rtl="0" algn="l">
              <a:spcBef>
                <a:spcPts val="0"/>
              </a:spcBef>
              <a:spcAft>
                <a:spcPts val="0"/>
              </a:spcAft>
              <a:buClr>
                <a:schemeClr val="dk1"/>
              </a:buClr>
              <a:buSzPts val="1100"/>
              <a:buFont typeface="Arial"/>
              <a:buNone/>
            </a:pPr>
            <a:r>
              <a:rPr lang="en-US" sz="3000">
                <a:solidFill>
                  <a:srgbClr val="222A35"/>
                </a:solidFill>
              </a:rPr>
              <a:t>Returns the size of the deque.</a:t>
            </a:r>
            <a:endParaRPr sz="3000">
              <a:solidFill>
                <a:srgbClr val="222A35"/>
              </a:solidFill>
            </a:endParaRPr>
          </a:p>
        </p:txBody>
      </p:sp>
      <p:sp>
        <p:nvSpPr>
          <p:cNvPr id="527" name="Google Shape;527;p70"/>
          <p:cNvSpPr/>
          <p:nvPr/>
        </p:nvSpPr>
        <p:spPr>
          <a:xfrm>
            <a:off x="5684700" y="-2250"/>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28" name="Google Shape;528;p70"/>
          <p:cNvPicPr preferRelativeResize="0"/>
          <p:nvPr/>
        </p:nvPicPr>
        <p:blipFill>
          <a:blip r:embed="rId3">
            <a:alphaModFix/>
          </a:blip>
          <a:stretch>
            <a:fillRect/>
          </a:stretch>
        </p:blipFill>
        <p:spPr>
          <a:xfrm>
            <a:off x="6319749" y="530176"/>
            <a:ext cx="4812600" cy="4265703"/>
          </a:xfrm>
          <a:prstGeom prst="rect">
            <a:avLst/>
          </a:prstGeom>
          <a:noFill/>
          <a:ln>
            <a:noFill/>
          </a:ln>
        </p:spPr>
      </p:pic>
      <p:pic>
        <p:nvPicPr>
          <p:cNvPr id="529" name="Google Shape;529;p70"/>
          <p:cNvPicPr preferRelativeResize="0"/>
          <p:nvPr/>
        </p:nvPicPr>
        <p:blipFill>
          <a:blip r:embed="rId4">
            <a:alphaModFix/>
          </a:blip>
          <a:stretch>
            <a:fillRect/>
          </a:stretch>
        </p:blipFill>
        <p:spPr>
          <a:xfrm>
            <a:off x="7107032" y="4795882"/>
            <a:ext cx="3238052" cy="1805550"/>
          </a:xfrm>
          <a:prstGeom prst="rect">
            <a:avLst/>
          </a:prstGeom>
          <a:noFill/>
          <a:ln>
            <a:noFill/>
          </a:ln>
        </p:spPr>
      </p:pic>
      <p:sp>
        <p:nvSpPr>
          <p:cNvPr id="530" name="Google Shape;530;p70"/>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Deque</a:t>
            </a:r>
            <a:endParaRPr b="1" sz="44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34" name="Shape 534"/>
        <p:cNvGrpSpPr/>
        <p:nvPr/>
      </p:nvGrpSpPr>
      <p:grpSpPr>
        <a:xfrm>
          <a:off x="0" y="0"/>
          <a:ext cx="0" cy="0"/>
          <a:chOff x="0" y="0"/>
          <a:chExt cx="0" cy="0"/>
        </a:xfrm>
      </p:grpSpPr>
      <p:sp>
        <p:nvSpPr>
          <p:cNvPr id="535" name="Google Shape;535;p71"/>
          <p:cNvSpPr txBox="1"/>
          <p:nvPr>
            <p:ph idx="1" type="body"/>
          </p:nvPr>
        </p:nvSpPr>
        <p:spPr>
          <a:xfrm>
            <a:off x="216175" y="1698900"/>
            <a:ext cx="10515600" cy="4351200"/>
          </a:xfrm>
          <a:prstGeom prst="rect">
            <a:avLst/>
          </a:prstGeom>
          <a:noFill/>
          <a:ln>
            <a:noFill/>
          </a:ln>
        </p:spPr>
        <p:txBody>
          <a:bodyPr anchorCtr="0" anchor="t" bIns="45700" lIns="91425" spcFirstLastPara="1" rIns="91425" wrap="square" tIns="45700">
            <a:noAutofit/>
          </a:bodyPr>
          <a:lstStyle/>
          <a:p>
            <a:pPr indent="-241300" lvl="0" marL="228600" rtl="0" algn="l">
              <a:lnSpc>
                <a:spcPct val="90000"/>
              </a:lnSpc>
              <a:spcBef>
                <a:spcPts val="0"/>
              </a:spcBef>
              <a:spcAft>
                <a:spcPts val="0"/>
              </a:spcAft>
              <a:buClr>
                <a:schemeClr val="dk1"/>
              </a:buClr>
              <a:buSzPts val="3000"/>
              <a:buFont typeface="Noto Sans Symbols"/>
              <a:buChar char="➢"/>
            </a:pPr>
            <a:r>
              <a:rPr lang="en-US" sz="3000"/>
              <a:t>Koko is g</a:t>
            </a:r>
            <a:r>
              <a:rPr lang="en-US" sz="3000"/>
              <a:t>iven </a:t>
            </a:r>
            <a:r>
              <a:rPr i="1" lang="en-US" sz="3000"/>
              <a:t>N</a:t>
            </a:r>
            <a:r>
              <a:rPr lang="en-US" sz="3000"/>
              <a:t> integers he wants to print </a:t>
            </a:r>
            <a:r>
              <a:rPr lang="en-US" sz="3000"/>
              <a:t>even numbers in descending order then </a:t>
            </a:r>
            <a:r>
              <a:rPr lang="en-US" sz="3000"/>
              <a:t>the odd numbers in ascending order using deque.</a:t>
            </a:r>
            <a:endParaRPr sz="3000"/>
          </a:p>
          <a:p>
            <a:pPr indent="0" lvl="0" marL="0" rtl="0" algn="l">
              <a:lnSpc>
                <a:spcPct val="90000"/>
              </a:lnSpc>
              <a:spcBef>
                <a:spcPts val="1000"/>
              </a:spcBef>
              <a:spcAft>
                <a:spcPts val="0"/>
              </a:spcAft>
              <a:buClr>
                <a:schemeClr val="dk1"/>
              </a:buClr>
              <a:buSzPts val="2800"/>
              <a:buNone/>
            </a:pPr>
            <a:r>
              <a:t/>
            </a:r>
            <a:endParaRPr sz="3000"/>
          </a:p>
        </p:txBody>
      </p:sp>
      <p:sp>
        <p:nvSpPr>
          <p:cNvPr id="536" name="Google Shape;536;p71"/>
          <p:cNvSpPr/>
          <p:nvPr/>
        </p:nvSpPr>
        <p:spPr>
          <a:xfrm>
            <a:off x="-2100" y="4393175"/>
            <a:ext cx="12196200" cy="24648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537" name="Google Shape;537;p71"/>
          <p:cNvPicPr preferRelativeResize="0"/>
          <p:nvPr/>
        </p:nvPicPr>
        <p:blipFill>
          <a:blip r:embed="rId3">
            <a:alphaModFix/>
          </a:blip>
          <a:stretch>
            <a:fillRect/>
          </a:stretch>
        </p:blipFill>
        <p:spPr>
          <a:xfrm>
            <a:off x="4502388" y="4566098"/>
            <a:ext cx="3187225" cy="2118975"/>
          </a:xfrm>
          <a:prstGeom prst="rect">
            <a:avLst/>
          </a:prstGeom>
          <a:noFill/>
          <a:ln>
            <a:noFill/>
          </a:ln>
        </p:spPr>
      </p:pic>
      <p:sp>
        <p:nvSpPr>
          <p:cNvPr id="538" name="Google Shape;538;p71"/>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Exercise</a:t>
            </a:r>
            <a:endParaRPr b="1" sz="44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42" name="Shape 542"/>
        <p:cNvGrpSpPr/>
        <p:nvPr/>
      </p:nvGrpSpPr>
      <p:grpSpPr>
        <a:xfrm>
          <a:off x="0" y="0"/>
          <a:ext cx="0" cy="0"/>
          <a:chOff x="0" y="0"/>
          <a:chExt cx="0" cy="0"/>
        </a:xfrm>
      </p:grpSpPr>
      <p:sp>
        <p:nvSpPr>
          <p:cNvPr id="543" name="Google Shape;543;p72"/>
          <p:cNvSpPr txBox="1"/>
          <p:nvPr/>
        </p:nvSpPr>
        <p:spPr>
          <a:xfrm>
            <a:off x="837095" y="1692965"/>
            <a:ext cx="5106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72"/>
          <p:cNvSpPr txBox="1"/>
          <p:nvPr/>
        </p:nvSpPr>
        <p:spPr>
          <a:xfrm>
            <a:off x="8432800" y="5450840"/>
            <a:ext cx="50088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5400">
              <a:solidFill>
                <a:schemeClr val="accent1"/>
              </a:solidFill>
              <a:latin typeface="Calibri"/>
              <a:ea typeface="Calibri"/>
              <a:cs typeface="Calibri"/>
              <a:sym typeface="Calibri"/>
            </a:endParaRPr>
          </a:p>
        </p:txBody>
      </p:sp>
      <p:sp>
        <p:nvSpPr>
          <p:cNvPr id="545" name="Google Shape;545;p72"/>
          <p:cNvSpPr txBox="1"/>
          <p:nvPr/>
        </p:nvSpPr>
        <p:spPr>
          <a:xfrm>
            <a:off x="9814560" y="5816600"/>
            <a:ext cx="27432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3000">
              <a:solidFill>
                <a:schemeClr val="accent1"/>
              </a:solidFill>
              <a:latin typeface="Calibri"/>
              <a:ea typeface="Calibri"/>
              <a:cs typeface="Calibri"/>
              <a:sym typeface="Calibri"/>
            </a:endParaRPr>
          </a:p>
          <a:p>
            <a:pPr indent="0" lvl="0" marL="0" marR="0" rtl="0" algn="ctr">
              <a:spcBef>
                <a:spcPts val="0"/>
              </a:spcBef>
              <a:spcAft>
                <a:spcPts val="0"/>
              </a:spcAft>
              <a:buNone/>
            </a:pPr>
            <a:r>
              <a:t/>
            </a:r>
            <a:endParaRPr sz="3000">
              <a:solidFill>
                <a:schemeClr val="dk1"/>
              </a:solidFill>
              <a:latin typeface="Calibri"/>
              <a:ea typeface="Calibri"/>
              <a:cs typeface="Calibri"/>
              <a:sym typeface="Calibri"/>
            </a:endParaRPr>
          </a:p>
        </p:txBody>
      </p:sp>
      <p:sp>
        <p:nvSpPr>
          <p:cNvPr id="546" name="Google Shape;546;p72"/>
          <p:cNvSpPr txBox="1"/>
          <p:nvPr/>
        </p:nvSpPr>
        <p:spPr>
          <a:xfrm>
            <a:off x="682308" y="1782128"/>
            <a:ext cx="106317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sp>
        <p:nvSpPr>
          <p:cNvPr id="547" name="Google Shape;547;p72"/>
          <p:cNvSpPr/>
          <p:nvPr/>
        </p:nvSpPr>
        <p:spPr>
          <a:xfrm>
            <a:off x="-2116" y="1765300"/>
            <a:ext cx="12196200" cy="50949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548" name="Google Shape;548;p72"/>
          <p:cNvCxnSpPr/>
          <p:nvPr/>
        </p:nvCxnSpPr>
        <p:spPr>
          <a:xfrm flipH="1">
            <a:off x="5864009" y="1768300"/>
            <a:ext cx="14400" cy="5088900"/>
          </a:xfrm>
          <a:prstGeom prst="straightConnector1">
            <a:avLst/>
          </a:prstGeom>
          <a:noFill/>
          <a:ln cap="flat" cmpd="sng" w="9525">
            <a:solidFill>
              <a:srgbClr val="44546A"/>
            </a:solidFill>
            <a:prstDash val="solid"/>
            <a:round/>
            <a:headEnd len="med" w="med" type="none"/>
            <a:tailEnd len="med" w="med" type="none"/>
          </a:ln>
        </p:spPr>
      </p:cxnSp>
      <p:pic>
        <p:nvPicPr>
          <p:cNvPr id="549" name="Google Shape;549;p72"/>
          <p:cNvPicPr preferRelativeResize="0"/>
          <p:nvPr/>
        </p:nvPicPr>
        <p:blipFill>
          <a:blip r:embed="rId3">
            <a:alphaModFix/>
          </a:blip>
          <a:stretch>
            <a:fillRect/>
          </a:stretch>
        </p:blipFill>
        <p:spPr>
          <a:xfrm>
            <a:off x="453750" y="2411925"/>
            <a:ext cx="5344951" cy="2517700"/>
          </a:xfrm>
          <a:prstGeom prst="rect">
            <a:avLst/>
          </a:prstGeom>
          <a:noFill/>
          <a:ln>
            <a:noFill/>
          </a:ln>
        </p:spPr>
      </p:pic>
      <p:pic>
        <p:nvPicPr>
          <p:cNvPr id="550" name="Google Shape;550;p72"/>
          <p:cNvPicPr preferRelativeResize="0"/>
          <p:nvPr/>
        </p:nvPicPr>
        <p:blipFill>
          <a:blip r:embed="rId4">
            <a:alphaModFix/>
          </a:blip>
          <a:stretch>
            <a:fillRect/>
          </a:stretch>
        </p:blipFill>
        <p:spPr>
          <a:xfrm>
            <a:off x="5943700" y="2254250"/>
            <a:ext cx="6248300" cy="3456900"/>
          </a:xfrm>
          <a:prstGeom prst="rect">
            <a:avLst/>
          </a:prstGeom>
          <a:noFill/>
          <a:ln>
            <a:noFill/>
          </a:ln>
        </p:spPr>
      </p:pic>
      <p:sp>
        <p:nvSpPr>
          <p:cNvPr id="551" name="Google Shape;551;p72"/>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Solution</a:t>
            </a:r>
            <a:endParaRPr b="1" sz="44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55" name="Shape 555"/>
        <p:cNvGrpSpPr/>
        <p:nvPr/>
      </p:nvGrpSpPr>
      <p:grpSpPr>
        <a:xfrm>
          <a:off x="0" y="0"/>
          <a:ext cx="0" cy="0"/>
          <a:chOff x="0" y="0"/>
          <a:chExt cx="0" cy="0"/>
        </a:xfrm>
      </p:grpSpPr>
      <p:sp>
        <p:nvSpPr>
          <p:cNvPr id="556" name="Google Shape;556;p73"/>
          <p:cNvSpPr txBox="1"/>
          <p:nvPr>
            <p:ph type="ctrTitle"/>
          </p:nvPr>
        </p:nvSpPr>
        <p:spPr>
          <a:xfrm>
            <a:off x="1381125" y="579947"/>
            <a:ext cx="9144000" cy="1558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Font typeface="Arial"/>
              <a:buNone/>
            </a:pPr>
            <a:r>
              <a:rPr b="1" lang="en-US" sz="7000">
                <a:solidFill>
                  <a:schemeClr val="dk2"/>
                </a:solidFill>
                <a:latin typeface="Arial"/>
                <a:ea typeface="Arial"/>
                <a:cs typeface="Arial"/>
                <a:sym typeface="Arial"/>
              </a:rPr>
              <a:t>Priority Queue</a:t>
            </a:r>
            <a:endParaRPr b="1" sz="7000">
              <a:solidFill>
                <a:schemeClr val="dk2"/>
              </a:solidFill>
              <a:latin typeface="Arial"/>
              <a:ea typeface="Arial"/>
              <a:cs typeface="Arial"/>
              <a:sym typeface="Arial"/>
            </a:endParaRPr>
          </a:p>
        </p:txBody>
      </p:sp>
      <p:sp>
        <p:nvSpPr>
          <p:cNvPr id="557" name="Google Shape;557;p73"/>
          <p:cNvSpPr txBox="1"/>
          <p:nvPr>
            <p:ph idx="1" type="subTitle"/>
          </p:nvPr>
        </p:nvSpPr>
        <p:spPr>
          <a:xfrm>
            <a:off x="1381125" y="2251283"/>
            <a:ext cx="9144000" cy="728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 Auto sorting Queue -</a:t>
            </a:r>
            <a:endParaRPr/>
          </a:p>
        </p:txBody>
      </p:sp>
      <p:pic>
        <p:nvPicPr>
          <p:cNvPr descr="A close up of a device&#10;&#10;Description generated with high confidence" id="558" name="Google Shape;558;p73"/>
          <p:cNvPicPr preferRelativeResize="0"/>
          <p:nvPr/>
        </p:nvPicPr>
        <p:blipFill rotWithShape="1">
          <a:blip r:embed="rId3">
            <a:alphaModFix/>
          </a:blip>
          <a:srcRect b="0" l="0" r="0" t="0"/>
          <a:stretch/>
        </p:blipFill>
        <p:spPr>
          <a:xfrm>
            <a:off x="3235054" y="2979375"/>
            <a:ext cx="5721900" cy="34871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62" name="Shape 562"/>
        <p:cNvGrpSpPr/>
        <p:nvPr/>
      </p:nvGrpSpPr>
      <p:grpSpPr>
        <a:xfrm>
          <a:off x="0" y="0"/>
          <a:ext cx="0" cy="0"/>
          <a:chOff x="0" y="0"/>
          <a:chExt cx="0" cy="0"/>
        </a:xfrm>
      </p:grpSpPr>
      <p:sp>
        <p:nvSpPr>
          <p:cNvPr id="563" name="Google Shape;563;p74"/>
          <p:cNvSpPr/>
          <p:nvPr/>
        </p:nvSpPr>
        <p:spPr>
          <a:xfrm>
            <a:off x="5684825" y="-4425"/>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64" name="Google Shape;564;p74"/>
          <p:cNvPicPr preferRelativeResize="0"/>
          <p:nvPr/>
        </p:nvPicPr>
        <p:blipFill>
          <a:blip r:embed="rId3">
            <a:alphaModFix/>
          </a:blip>
          <a:stretch>
            <a:fillRect/>
          </a:stretch>
        </p:blipFill>
        <p:spPr>
          <a:xfrm>
            <a:off x="6100350" y="870250"/>
            <a:ext cx="5676250" cy="4619575"/>
          </a:xfrm>
          <a:prstGeom prst="rect">
            <a:avLst/>
          </a:prstGeom>
          <a:noFill/>
          <a:ln>
            <a:noFill/>
          </a:ln>
        </p:spPr>
      </p:pic>
      <p:sp>
        <p:nvSpPr>
          <p:cNvPr id="565" name="Google Shape;565;p74"/>
          <p:cNvSpPr txBox="1"/>
          <p:nvPr/>
        </p:nvSpPr>
        <p:spPr>
          <a:xfrm>
            <a:off x="567425" y="1744425"/>
            <a:ext cx="4812600" cy="4857000"/>
          </a:xfrm>
          <a:prstGeom prst="rect">
            <a:avLst/>
          </a:prstGeom>
          <a:noFill/>
          <a:ln>
            <a:noFill/>
          </a:ln>
        </p:spPr>
        <p:txBody>
          <a:bodyPr anchorCtr="0" anchor="t" bIns="45700" lIns="91425" spcFirstLastPara="1" rIns="91425" wrap="square" tIns="45700">
            <a:noAutofit/>
          </a:bodyPr>
          <a:lstStyle/>
          <a:p>
            <a:pPr indent="-419100" lvl="0" marL="457200" rtl="0" algn="l">
              <a:spcBef>
                <a:spcPts val="0"/>
              </a:spcBef>
              <a:spcAft>
                <a:spcPts val="0"/>
              </a:spcAft>
              <a:buClr>
                <a:srgbClr val="222A35"/>
              </a:buClr>
              <a:buSzPts val="3000"/>
              <a:buChar char="➢"/>
            </a:pPr>
            <a:r>
              <a:rPr lang="en-US" sz="3000">
                <a:solidFill>
                  <a:srgbClr val="222A35"/>
                </a:solidFill>
              </a:rPr>
              <a:t>Priority queue sorts the elements in descending order so the top element will be the biggest.</a:t>
            </a:r>
            <a:endParaRPr/>
          </a:p>
        </p:txBody>
      </p:sp>
      <p:sp>
        <p:nvSpPr>
          <p:cNvPr id="566" name="Google Shape;566;p74"/>
          <p:cNvSpPr txBox="1"/>
          <p:nvPr/>
        </p:nvSpPr>
        <p:spPr>
          <a:xfrm>
            <a:off x="0" y="0"/>
            <a:ext cx="48126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Priority Queue</a:t>
            </a:r>
            <a:endParaRPr b="1" sz="44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70" name="Shape 570"/>
        <p:cNvGrpSpPr/>
        <p:nvPr/>
      </p:nvGrpSpPr>
      <p:grpSpPr>
        <a:xfrm>
          <a:off x="0" y="0"/>
          <a:ext cx="0" cy="0"/>
          <a:chOff x="0" y="0"/>
          <a:chExt cx="0" cy="0"/>
        </a:xfrm>
      </p:grpSpPr>
      <p:sp>
        <p:nvSpPr>
          <p:cNvPr id="571" name="Google Shape;571;p75"/>
          <p:cNvSpPr txBox="1"/>
          <p:nvPr/>
        </p:nvSpPr>
        <p:spPr>
          <a:xfrm>
            <a:off x="567425" y="1668225"/>
            <a:ext cx="4812600" cy="4857000"/>
          </a:xfrm>
          <a:prstGeom prst="rect">
            <a:avLst/>
          </a:prstGeom>
          <a:noFill/>
          <a:ln>
            <a:noFill/>
          </a:ln>
        </p:spPr>
        <p:txBody>
          <a:bodyPr anchorCtr="0" anchor="t" bIns="45700" lIns="91425" spcFirstLastPara="1" rIns="91425" wrap="square" tIns="45700">
            <a:noAutofit/>
          </a:bodyPr>
          <a:lstStyle/>
          <a:p>
            <a:pPr indent="-419100" lvl="0" marL="457200" marR="0" rtl="0" algn="l">
              <a:spcBef>
                <a:spcPts val="0"/>
              </a:spcBef>
              <a:spcAft>
                <a:spcPts val="0"/>
              </a:spcAft>
              <a:buClr>
                <a:srgbClr val="222A35"/>
              </a:buClr>
              <a:buSzPts val="3000"/>
              <a:buChar char="➢"/>
            </a:pPr>
            <a:r>
              <a:rPr b="1" lang="en-US" sz="3000">
                <a:solidFill>
                  <a:srgbClr val="222A35"/>
                </a:solidFill>
              </a:rPr>
              <a:t>.push()</a:t>
            </a:r>
            <a:endParaRPr b="1" sz="3000">
              <a:solidFill>
                <a:srgbClr val="222A35"/>
              </a:solidFill>
            </a:endParaRPr>
          </a:p>
          <a:p>
            <a:pPr indent="0" lvl="0" marL="457200" marR="0" rtl="0" algn="l">
              <a:spcBef>
                <a:spcPts val="0"/>
              </a:spcBef>
              <a:spcAft>
                <a:spcPts val="0"/>
              </a:spcAft>
              <a:buNone/>
            </a:pPr>
            <a:r>
              <a:rPr lang="en-US" sz="3000">
                <a:solidFill>
                  <a:srgbClr val="222A35"/>
                </a:solidFill>
              </a:rPr>
              <a:t>insert element in its order in the queue</a:t>
            </a:r>
            <a:r>
              <a:rPr lang="en-US" sz="3000">
                <a:solidFill>
                  <a:srgbClr val="222A35"/>
                </a:solidFill>
              </a:rPr>
              <a:t>.</a:t>
            </a:r>
            <a:endParaRPr sz="3000">
              <a:solidFill>
                <a:srgbClr val="222A35"/>
              </a:solidFill>
            </a:endParaRPr>
          </a:p>
          <a:p>
            <a:pPr indent="0" lvl="0" marL="457200" marR="0" rtl="0" algn="l">
              <a:spcBef>
                <a:spcPts val="0"/>
              </a:spcBef>
              <a:spcAft>
                <a:spcPts val="0"/>
              </a:spcAft>
              <a:buNone/>
            </a:pPr>
            <a:r>
              <a:t/>
            </a:r>
            <a:endParaRPr sz="3000">
              <a:solidFill>
                <a:srgbClr val="222A35"/>
              </a:solidFill>
            </a:endParaRPr>
          </a:p>
          <a:p>
            <a:pPr indent="-419100" lvl="0" marL="457200" marR="0" rtl="0" algn="l">
              <a:spcBef>
                <a:spcPts val="0"/>
              </a:spcBef>
              <a:spcAft>
                <a:spcPts val="0"/>
              </a:spcAft>
              <a:buClr>
                <a:srgbClr val="222A35"/>
              </a:buClr>
              <a:buSzPts val="3000"/>
              <a:buChar char="➢"/>
            </a:pPr>
            <a:r>
              <a:rPr b="1" lang="en-US" sz="3000">
                <a:solidFill>
                  <a:srgbClr val="222A35"/>
                </a:solidFill>
              </a:rPr>
              <a:t>.top()</a:t>
            </a:r>
            <a:endParaRPr b="1" sz="3000">
              <a:solidFill>
                <a:srgbClr val="222A35"/>
              </a:solidFill>
            </a:endParaRPr>
          </a:p>
          <a:p>
            <a:pPr indent="0" lvl="0" marL="457200" rtl="0" algn="l">
              <a:spcBef>
                <a:spcPts val="0"/>
              </a:spcBef>
              <a:spcAft>
                <a:spcPts val="0"/>
              </a:spcAft>
              <a:buNone/>
            </a:pPr>
            <a:r>
              <a:rPr lang="en-US" sz="3000">
                <a:solidFill>
                  <a:srgbClr val="222A35"/>
                </a:solidFill>
              </a:rPr>
              <a:t>Gets the element on the top of queue</a:t>
            </a:r>
            <a:r>
              <a:rPr lang="en-US" sz="3000">
                <a:solidFill>
                  <a:srgbClr val="222A35"/>
                </a:solidFill>
              </a:rPr>
              <a:t>.</a:t>
            </a:r>
            <a:endParaRPr sz="3000">
              <a:solidFill>
                <a:srgbClr val="222A35"/>
              </a:solidFill>
            </a:endParaRPr>
          </a:p>
          <a:p>
            <a:pPr indent="0" lvl="0" marL="457200" rtl="0" algn="l">
              <a:spcBef>
                <a:spcPts val="0"/>
              </a:spcBef>
              <a:spcAft>
                <a:spcPts val="0"/>
              </a:spcAft>
              <a:buNone/>
            </a:pPr>
            <a:r>
              <a:t/>
            </a:r>
            <a:endParaRPr sz="3000">
              <a:solidFill>
                <a:srgbClr val="222A35"/>
              </a:solidFill>
            </a:endParaRPr>
          </a:p>
          <a:p>
            <a:pPr indent="-419100" lvl="0" marL="457200" rtl="0" algn="l">
              <a:spcBef>
                <a:spcPts val="0"/>
              </a:spcBef>
              <a:spcAft>
                <a:spcPts val="0"/>
              </a:spcAft>
              <a:buClr>
                <a:srgbClr val="222A35"/>
              </a:buClr>
              <a:buSzPts val="3000"/>
              <a:buChar char="➢"/>
            </a:pPr>
            <a:r>
              <a:rPr b="1" lang="en-US" sz="3000">
                <a:solidFill>
                  <a:srgbClr val="222A35"/>
                </a:solidFill>
              </a:rPr>
              <a:t>.pop()</a:t>
            </a:r>
            <a:endParaRPr b="1" sz="3000">
              <a:solidFill>
                <a:srgbClr val="222A35"/>
              </a:solidFill>
            </a:endParaRPr>
          </a:p>
          <a:p>
            <a:pPr indent="0" lvl="0" marL="457200" rtl="0" algn="l">
              <a:spcBef>
                <a:spcPts val="0"/>
              </a:spcBef>
              <a:spcAft>
                <a:spcPts val="0"/>
              </a:spcAft>
              <a:buClr>
                <a:schemeClr val="dk1"/>
              </a:buClr>
              <a:buSzPts val="1100"/>
              <a:buFont typeface="Arial"/>
              <a:buNone/>
            </a:pPr>
            <a:r>
              <a:rPr lang="en-US" sz="3000">
                <a:solidFill>
                  <a:srgbClr val="222A35"/>
                </a:solidFill>
              </a:rPr>
              <a:t>removes the top element in the queue.</a:t>
            </a:r>
            <a:endParaRPr sz="3000">
              <a:solidFill>
                <a:srgbClr val="222A35"/>
              </a:solidFill>
            </a:endParaRPr>
          </a:p>
        </p:txBody>
      </p:sp>
      <p:sp>
        <p:nvSpPr>
          <p:cNvPr id="572" name="Google Shape;572;p75"/>
          <p:cNvSpPr/>
          <p:nvPr/>
        </p:nvSpPr>
        <p:spPr>
          <a:xfrm>
            <a:off x="5684700" y="-2250"/>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73" name="Google Shape;573;p75"/>
          <p:cNvPicPr preferRelativeResize="0"/>
          <p:nvPr/>
        </p:nvPicPr>
        <p:blipFill>
          <a:blip r:embed="rId3">
            <a:alphaModFix/>
          </a:blip>
          <a:stretch>
            <a:fillRect/>
          </a:stretch>
        </p:blipFill>
        <p:spPr>
          <a:xfrm>
            <a:off x="5841625" y="1009050"/>
            <a:ext cx="6193450" cy="3779600"/>
          </a:xfrm>
          <a:prstGeom prst="rect">
            <a:avLst/>
          </a:prstGeom>
          <a:noFill/>
          <a:ln>
            <a:noFill/>
          </a:ln>
        </p:spPr>
      </p:pic>
      <p:pic>
        <p:nvPicPr>
          <p:cNvPr id="574" name="Google Shape;574;p75"/>
          <p:cNvPicPr preferRelativeResize="0"/>
          <p:nvPr/>
        </p:nvPicPr>
        <p:blipFill>
          <a:blip r:embed="rId4">
            <a:alphaModFix/>
          </a:blip>
          <a:stretch>
            <a:fillRect/>
          </a:stretch>
        </p:blipFill>
        <p:spPr>
          <a:xfrm>
            <a:off x="6926483" y="4893950"/>
            <a:ext cx="4023750" cy="1717650"/>
          </a:xfrm>
          <a:prstGeom prst="rect">
            <a:avLst/>
          </a:prstGeom>
          <a:noFill/>
          <a:ln>
            <a:noFill/>
          </a:ln>
        </p:spPr>
      </p:pic>
      <p:sp>
        <p:nvSpPr>
          <p:cNvPr id="575" name="Google Shape;575;p75"/>
          <p:cNvSpPr txBox="1"/>
          <p:nvPr/>
        </p:nvSpPr>
        <p:spPr>
          <a:xfrm>
            <a:off x="0" y="0"/>
            <a:ext cx="48126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Priority Queue</a:t>
            </a:r>
            <a:endParaRPr b="1" sz="4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60" name="Shape 260"/>
        <p:cNvGrpSpPr/>
        <p:nvPr/>
      </p:nvGrpSpPr>
      <p:grpSpPr>
        <a:xfrm>
          <a:off x="0" y="0"/>
          <a:ext cx="0" cy="0"/>
          <a:chOff x="0" y="0"/>
          <a:chExt cx="0" cy="0"/>
        </a:xfrm>
      </p:grpSpPr>
      <p:sp>
        <p:nvSpPr>
          <p:cNvPr id="261" name="Google Shape;261;p40"/>
          <p:cNvSpPr/>
          <p:nvPr/>
        </p:nvSpPr>
        <p:spPr>
          <a:xfrm>
            <a:off x="5505652" y="-4418"/>
            <a:ext cx="6681900" cy="67896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222A35"/>
              </a:solidFill>
            </a:endParaRPr>
          </a:p>
        </p:txBody>
      </p:sp>
      <p:pic>
        <p:nvPicPr>
          <p:cNvPr id="262" name="Google Shape;262;p40"/>
          <p:cNvPicPr preferRelativeResize="0"/>
          <p:nvPr/>
        </p:nvPicPr>
        <p:blipFill>
          <a:blip r:embed="rId3">
            <a:alphaModFix/>
          </a:blip>
          <a:stretch>
            <a:fillRect/>
          </a:stretch>
        </p:blipFill>
        <p:spPr>
          <a:xfrm>
            <a:off x="5835825" y="156601"/>
            <a:ext cx="5126650" cy="4652860"/>
          </a:xfrm>
          <a:prstGeom prst="rect">
            <a:avLst/>
          </a:prstGeom>
          <a:noFill/>
          <a:ln>
            <a:noFill/>
          </a:ln>
        </p:spPr>
      </p:pic>
      <p:pic>
        <p:nvPicPr>
          <p:cNvPr id="263" name="Google Shape;263;p40"/>
          <p:cNvPicPr preferRelativeResize="0"/>
          <p:nvPr/>
        </p:nvPicPr>
        <p:blipFill>
          <a:blip r:embed="rId4">
            <a:alphaModFix/>
          </a:blip>
          <a:stretch>
            <a:fillRect/>
          </a:stretch>
        </p:blipFill>
        <p:spPr>
          <a:xfrm>
            <a:off x="5835838" y="4416856"/>
            <a:ext cx="6021525" cy="2441150"/>
          </a:xfrm>
          <a:prstGeom prst="rect">
            <a:avLst/>
          </a:prstGeom>
          <a:noFill/>
          <a:ln>
            <a:noFill/>
          </a:ln>
        </p:spPr>
      </p:pic>
      <p:sp>
        <p:nvSpPr>
          <p:cNvPr id="264" name="Google Shape;264;p40"/>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String</a:t>
            </a:r>
            <a:endParaRPr b="1" sz="44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79" name="Shape 579"/>
        <p:cNvGrpSpPr/>
        <p:nvPr/>
      </p:nvGrpSpPr>
      <p:grpSpPr>
        <a:xfrm>
          <a:off x="0" y="0"/>
          <a:ext cx="0" cy="0"/>
          <a:chOff x="0" y="0"/>
          <a:chExt cx="0" cy="0"/>
        </a:xfrm>
      </p:grpSpPr>
      <p:sp>
        <p:nvSpPr>
          <p:cNvPr id="580" name="Google Shape;580;p76"/>
          <p:cNvSpPr txBox="1"/>
          <p:nvPr/>
        </p:nvSpPr>
        <p:spPr>
          <a:xfrm>
            <a:off x="567425" y="1668225"/>
            <a:ext cx="4812600" cy="4857000"/>
          </a:xfrm>
          <a:prstGeom prst="rect">
            <a:avLst/>
          </a:prstGeom>
          <a:noFill/>
          <a:ln>
            <a:noFill/>
          </a:ln>
        </p:spPr>
        <p:txBody>
          <a:bodyPr anchorCtr="0" anchor="t" bIns="45700" lIns="91425" spcFirstLastPara="1" rIns="91425" wrap="square" tIns="45700">
            <a:noAutofit/>
          </a:bodyPr>
          <a:lstStyle/>
          <a:p>
            <a:pPr indent="-419100" lvl="0" marL="457200" rtl="0" algn="l">
              <a:spcBef>
                <a:spcPts val="0"/>
              </a:spcBef>
              <a:spcAft>
                <a:spcPts val="0"/>
              </a:spcAft>
              <a:buClr>
                <a:srgbClr val="222A35"/>
              </a:buClr>
              <a:buSzPts val="3000"/>
              <a:buChar char="➢"/>
            </a:pPr>
            <a:r>
              <a:rPr lang="en-US" sz="3000">
                <a:solidFill>
                  <a:srgbClr val="222A35"/>
                </a:solidFill>
              </a:rPr>
              <a:t>This </a:t>
            </a:r>
            <a:r>
              <a:rPr lang="en-US" sz="3000">
                <a:solidFill>
                  <a:srgbClr val="222A35"/>
                </a:solidFill>
              </a:rPr>
              <a:t>declaration</a:t>
            </a:r>
            <a:r>
              <a:rPr lang="en-US" sz="3000">
                <a:solidFill>
                  <a:srgbClr val="222A35"/>
                </a:solidFill>
              </a:rPr>
              <a:t> of priority queue makes it sort the elements in ascending order means that the top of queue will be the smallest element.</a:t>
            </a:r>
            <a:endParaRPr sz="3000">
              <a:solidFill>
                <a:srgbClr val="222A35"/>
              </a:solidFill>
            </a:endParaRPr>
          </a:p>
        </p:txBody>
      </p:sp>
      <p:sp>
        <p:nvSpPr>
          <p:cNvPr id="581" name="Google Shape;581;p76"/>
          <p:cNvSpPr/>
          <p:nvPr/>
        </p:nvSpPr>
        <p:spPr>
          <a:xfrm>
            <a:off x="5684700" y="-2250"/>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82" name="Google Shape;582;p76"/>
          <p:cNvPicPr preferRelativeResize="0"/>
          <p:nvPr/>
        </p:nvPicPr>
        <p:blipFill>
          <a:blip r:embed="rId3">
            <a:alphaModFix/>
          </a:blip>
          <a:stretch>
            <a:fillRect/>
          </a:stretch>
        </p:blipFill>
        <p:spPr>
          <a:xfrm>
            <a:off x="5809625" y="1012275"/>
            <a:ext cx="6156525" cy="2464225"/>
          </a:xfrm>
          <a:prstGeom prst="rect">
            <a:avLst/>
          </a:prstGeom>
          <a:noFill/>
          <a:ln>
            <a:noFill/>
          </a:ln>
        </p:spPr>
      </p:pic>
      <p:pic>
        <p:nvPicPr>
          <p:cNvPr id="583" name="Google Shape;583;p76"/>
          <p:cNvPicPr preferRelativeResize="0"/>
          <p:nvPr/>
        </p:nvPicPr>
        <p:blipFill>
          <a:blip r:embed="rId4">
            <a:alphaModFix/>
          </a:blip>
          <a:stretch>
            <a:fillRect/>
          </a:stretch>
        </p:blipFill>
        <p:spPr>
          <a:xfrm>
            <a:off x="6605550" y="4185424"/>
            <a:ext cx="4665600" cy="2053650"/>
          </a:xfrm>
          <a:prstGeom prst="rect">
            <a:avLst/>
          </a:prstGeom>
          <a:noFill/>
          <a:ln>
            <a:noFill/>
          </a:ln>
        </p:spPr>
      </p:pic>
      <p:sp>
        <p:nvSpPr>
          <p:cNvPr id="584" name="Google Shape;584;p76"/>
          <p:cNvSpPr txBox="1"/>
          <p:nvPr/>
        </p:nvSpPr>
        <p:spPr>
          <a:xfrm>
            <a:off x="0" y="0"/>
            <a:ext cx="48126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Priority Queue</a:t>
            </a:r>
            <a:endParaRPr b="1" sz="44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88" name="Shape 588"/>
        <p:cNvGrpSpPr/>
        <p:nvPr/>
      </p:nvGrpSpPr>
      <p:grpSpPr>
        <a:xfrm>
          <a:off x="0" y="0"/>
          <a:ext cx="0" cy="0"/>
          <a:chOff x="0" y="0"/>
          <a:chExt cx="0" cy="0"/>
        </a:xfrm>
      </p:grpSpPr>
      <p:sp>
        <p:nvSpPr>
          <p:cNvPr id="589" name="Google Shape;589;p77"/>
          <p:cNvSpPr txBox="1"/>
          <p:nvPr>
            <p:ph idx="1" type="body"/>
          </p:nvPr>
        </p:nvSpPr>
        <p:spPr>
          <a:xfrm>
            <a:off x="247350" y="1698900"/>
            <a:ext cx="10515600" cy="4351200"/>
          </a:xfrm>
          <a:prstGeom prst="rect">
            <a:avLst/>
          </a:prstGeom>
          <a:noFill/>
          <a:ln>
            <a:noFill/>
          </a:ln>
        </p:spPr>
        <p:txBody>
          <a:bodyPr anchorCtr="0" anchor="t" bIns="45700" lIns="91425" spcFirstLastPara="1" rIns="91425" wrap="square" tIns="45700">
            <a:noAutofit/>
          </a:bodyPr>
          <a:lstStyle/>
          <a:p>
            <a:pPr indent="-241300" lvl="0" marL="228600" rtl="0" algn="l">
              <a:lnSpc>
                <a:spcPct val="90000"/>
              </a:lnSpc>
              <a:spcBef>
                <a:spcPts val="0"/>
              </a:spcBef>
              <a:spcAft>
                <a:spcPts val="0"/>
              </a:spcAft>
              <a:buClr>
                <a:schemeClr val="dk1"/>
              </a:buClr>
              <a:buSzPts val="3000"/>
              <a:buFont typeface="Noto Sans Symbols"/>
              <a:buChar char="➢"/>
            </a:pPr>
            <a:r>
              <a:rPr lang="en-US" sz="3000"/>
              <a:t>K</a:t>
            </a:r>
            <a:r>
              <a:rPr lang="en-US" sz="3000"/>
              <a:t>oko thinks that the larger </a:t>
            </a:r>
            <a:r>
              <a:rPr lang="en-US" sz="3000"/>
              <a:t>lexicographical a</a:t>
            </a:r>
            <a:r>
              <a:rPr lang="en-US" sz="3000"/>
              <a:t> name is the better it is, so he will give you </a:t>
            </a:r>
            <a:r>
              <a:rPr b="1" i="1" lang="en-US" sz="3000"/>
              <a:t>N</a:t>
            </a:r>
            <a:r>
              <a:rPr lang="en-US" sz="3000"/>
              <a:t> upper case names and you should print the largest </a:t>
            </a:r>
            <a:r>
              <a:rPr lang="en-US" sz="3000"/>
              <a:t>lexicographical name.</a:t>
            </a:r>
            <a:endParaRPr sz="3000"/>
          </a:p>
          <a:p>
            <a:pPr indent="0" lvl="0" marL="0" rtl="0" algn="l">
              <a:lnSpc>
                <a:spcPct val="90000"/>
              </a:lnSpc>
              <a:spcBef>
                <a:spcPts val="1000"/>
              </a:spcBef>
              <a:spcAft>
                <a:spcPts val="0"/>
              </a:spcAft>
              <a:buClr>
                <a:schemeClr val="dk1"/>
              </a:buClr>
              <a:buSzPts val="2800"/>
              <a:buNone/>
            </a:pPr>
            <a:r>
              <a:t/>
            </a:r>
            <a:endParaRPr sz="3000"/>
          </a:p>
        </p:txBody>
      </p:sp>
      <p:sp>
        <p:nvSpPr>
          <p:cNvPr id="590" name="Google Shape;590;p77"/>
          <p:cNvSpPr/>
          <p:nvPr/>
        </p:nvSpPr>
        <p:spPr>
          <a:xfrm>
            <a:off x="-2100" y="4393175"/>
            <a:ext cx="12196200" cy="24648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591" name="Google Shape;591;p77"/>
          <p:cNvPicPr preferRelativeResize="0"/>
          <p:nvPr/>
        </p:nvPicPr>
        <p:blipFill>
          <a:blip r:embed="rId3">
            <a:alphaModFix/>
          </a:blip>
          <a:stretch>
            <a:fillRect/>
          </a:stretch>
        </p:blipFill>
        <p:spPr>
          <a:xfrm>
            <a:off x="3668050" y="4528740"/>
            <a:ext cx="4855902" cy="2193675"/>
          </a:xfrm>
          <a:prstGeom prst="rect">
            <a:avLst/>
          </a:prstGeom>
          <a:noFill/>
          <a:ln>
            <a:noFill/>
          </a:ln>
        </p:spPr>
      </p:pic>
      <p:sp>
        <p:nvSpPr>
          <p:cNvPr id="592" name="Google Shape;592;p77"/>
          <p:cNvSpPr txBox="1"/>
          <p:nvPr/>
        </p:nvSpPr>
        <p:spPr>
          <a:xfrm>
            <a:off x="0" y="0"/>
            <a:ext cx="48126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Exercise</a:t>
            </a:r>
            <a:endParaRPr b="1" sz="44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96" name="Shape 596"/>
        <p:cNvGrpSpPr/>
        <p:nvPr/>
      </p:nvGrpSpPr>
      <p:grpSpPr>
        <a:xfrm>
          <a:off x="0" y="0"/>
          <a:ext cx="0" cy="0"/>
          <a:chOff x="0" y="0"/>
          <a:chExt cx="0" cy="0"/>
        </a:xfrm>
      </p:grpSpPr>
      <p:sp>
        <p:nvSpPr>
          <p:cNvPr id="597" name="Google Shape;597;p78"/>
          <p:cNvSpPr txBox="1"/>
          <p:nvPr/>
        </p:nvSpPr>
        <p:spPr>
          <a:xfrm>
            <a:off x="837095" y="1692965"/>
            <a:ext cx="5106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78"/>
          <p:cNvSpPr txBox="1"/>
          <p:nvPr/>
        </p:nvSpPr>
        <p:spPr>
          <a:xfrm>
            <a:off x="8432800" y="5450840"/>
            <a:ext cx="50088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5400">
              <a:solidFill>
                <a:schemeClr val="accent1"/>
              </a:solidFill>
              <a:latin typeface="Calibri"/>
              <a:ea typeface="Calibri"/>
              <a:cs typeface="Calibri"/>
              <a:sym typeface="Calibri"/>
            </a:endParaRPr>
          </a:p>
        </p:txBody>
      </p:sp>
      <p:sp>
        <p:nvSpPr>
          <p:cNvPr id="599" name="Google Shape;599;p78"/>
          <p:cNvSpPr txBox="1"/>
          <p:nvPr/>
        </p:nvSpPr>
        <p:spPr>
          <a:xfrm>
            <a:off x="9814560" y="5816600"/>
            <a:ext cx="27432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3000">
              <a:solidFill>
                <a:schemeClr val="accent1"/>
              </a:solidFill>
              <a:latin typeface="Calibri"/>
              <a:ea typeface="Calibri"/>
              <a:cs typeface="Calibri"/>
              <a:sym typeface="Calibri"/>
            </a:endParaRPr>
          </a:p>
          <a:p>
            <a:pPr indent="0" lvl="0" marL="0" marR="0" rtl="0" algn="ctr">
              <a:spcBef>
                <a:spcPts val="0"/>
              </a:spcBef>
              <a:spcAft>
                <a:spcPts val="0"/>
              </a:spcAft>
              <a:buNone/>
            </a:pPr>
            <a:r>
              <a:t/>
            </a:r>
            <a:endParaRPr sz="3000">
              <a:solidFill>
                <a:schemeClr val="dk1"/>
              </a:solidFill>
              <a:latin typeface="Calibri"/>
              <a:ea typeface="Calibri"/>
              <a:cs typeface="Calibri"/>
              <a:sym typeface="Calibri"/>
            </a:endParaRPr>
          </a:p>
        </p:txBody>
      </p:sp>
      <p:sp>
        <p:nvSpPr>
          <p:cNvPr id="600" name="Google Shape;600;p78"/>
          <p:cNvSpPr txBox="1"/>
          <p:nvPr/>
        </p:nvSpPr>
        <p:spPr>
          <a:xfrm>
            <a:off x="682308" y="1782128"/>
            <a:ext cx="106317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sp>
        <p:nvSpPr>
          <p:cNvPr id="601" name="Google Shape;601;p78"/>
          <p:cNvSpPr/>
          <p:nvPr/>
        </p:nvSpPr>
        <p:spPr>
          <a:xfrm>
            <a:off x="-2116" y="1765300"/>
            <a:ext cx="12196200" cy="50949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602" name="Google Shape;602;p78"/>
          <p:cNvPicPr preferRelativeResize="0"/>
          <p:nvPr/>
        </p:nvPicPr>
        <p:blipFill>
          <a:blip r:embed="rId3">
            <a:alphaModFix/>
          </a:blip>
          <a:stretch>
            <a:fillRect/>
          </a:stretch>
        </p:blipFill>
        <p:spPr>
          <a:xfrm>
            <a:off x="1332425" y="2075200"/>
            <a:ext cx="6449075" cy="4475100"/>
          </a:xfrm>
          <a:prstGeom prst="rect">
            <a:avLst/>
          </a:prstGeom>
          <a:noFill/>
          <a:ln>
            <a:noFill/>
          </a:ln>
        </p:spPr>
      </p:pic>
      <p:sp>
        <p:nvSpPr>
          <p:cNvPr id="603" name="Google Shape;603;p78"/>
          <p:cNvSpPr txBox="1"/>
          <p:nvPr/>
        </p:nvSpPr>
        <p:spPr>
          <a:xfrm>
            <a:off x="0" y="0"/>
            <a:ext cx="48126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Solution</a:t>
            </a:r>
            <a:endParaRPr b="1" sz="44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07" name="Shape 607"/>
        <p:cNvGrpSpPr/>
        <p:nvPr/>
      </p:nvGrpSpPr>
      <p:grpSpPr>
        <a:xfrm>
          <a:off x="0" y="0"/>
          <a:ext cx="0" cy="0"/>
          <a:chOff x="0" y="0"/>
          <a:chExt cx="0" cy="0"/>
        </a:xfrm>
      </p:grpSpPr>
      <p:sp>
        <p:nvSpPr>
          <p:cNvPr id="608" name="Google Shape;608;p79"/>
          <p:cNvSpPr txBox="1"/>
          <p:nvPr/>
        </p:nvSpPr>
        <p:spPr>
          <a:xfrm>
            <a:off x="1381438" y="1981044"/>
            <a:ext cx="9144000" cy="24882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7200"/>
              <a:buFont typeface="Arial"/>
              <a:buNone/>
            </a:pPr>
            <a:r>
              <a:rPr b="1" lang="en-US" sz="7200">
                <a:solidFill>
                  <a:schemeClr val="dk2"/>
                </a:solidFill>
                <a:latin typeface="Arial"/>
                <a:ea typeface="Arial"/>
                <a:cs typeface="Arial"/>
                <a:sym typeface="Arial"/>
              </a:rPr>
              <a:t>Map</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12" name="Shape 612"/>
        <p:cNvGrpSpPr/>
        <p:nvPr/>
      </p:nvGrpSpPr>
      <p:grpSpPr>
        <a:xfrm>
          <a:off x="0" y="0"/>
          <a:ext cx="0" cy="0"/>
          <a:chOff x="0" y="0"/>
          <a:chExt cx="0" cy="0"/>
        </a:xfrm>
      </p:grpSpPr>
      <p:sp>
        <p:nvSpPr>
          <p:cNvPr id="613" name="Google Shape;613;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3800"/>
              <a:buFont typeface="Arial"/>
              <a:buNone/>
            </a:pPr>
            <a:r>
              <a:rPr b="1" lang="en-US">
                <a:solidFill>
                  <a:schemeClr val="dk2"/>
                </a:solidFill>
                <a:latin typeface="Arial"/>
                <a:ea typeface="Arial"/>
                <a:cs typeface="Arial"/>
                <a:sym typeface="Arial"/>
              </a:rPr>
              <a:t>Binary</a:t>
            </a:r>
            <a:r>
              <a:rPr lang="en-US"/>
              <a:t> </a:t>
            </a:r>
            <a:r>
              <a:rPr b="1" lang="en-US">
                <a:solidFill>
                  <a:schemeClr val="dk2"/>
                </a:solidFill>
                <a:latin typeface="Arial"/>
                <a:ea typeface="Arial"/>
                <a:cs typeface="Arial"/>
                <a:sym typeface="Arial"/>
              </a:rPr>
              <a:t>Search</a:t>
            </a:r>
            <a:r>
              <a:rPr lang="en-US"/>
              <a:t> </a:t>
            </a:r>
            <a:r>
              <a:rPr b="1" lang="en-US">
                <a:solidFill>
                  <a:schemeClr val="dk2"/>
                </a:solidFill>
                <a:latin typeface="Arial"/>
                <a:ea typeface="Arial"/>
                <a:cs typeface="Arial"/>
                <a:sym typeface="Arial"/>
              </a:rPr>
              <a:t>Tree</a:t>
            </a:r>
            <a:endParaRPr/>
          </a:p>
        </p:txBody>
      </p:sp>
      <p:pic>
        <p:nvPicPr>
          <p:cNvPr id="614" name="Google Shape;614;p80"/>
          <p:cNvPicPr preferRelativeResize="0"/>
          <p:nvPr/>
        </p:nvPicPr>
        <p:blipFill>
          <a:blip r:embed="rId3">
            <a:alphaModFix/>
          </a:blip>
          <a:stretch>
            <a:fillRect/>
          </a:stretch>
        </p:blipFill>
        <p:spPr>
          <a:xfrm>
            <a:off x="3179075" y="1690688"/>
            <a:ext cx="5833850" cy="486251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18" name="Shape 618"/>
        <p:cNvGrpSpPr/>
        <p:nvPr/>
      </p:nvGrpSpPr>
      <p:grpSpPr>
        <a:xfrm>
          <a:off x="0" y="0"/>
          <a:ext cx="0" cy="0"/>
          <a:chOff x="0" y="0"/>
          <a:chExt cx="0" cy="0"/>
        </a:xfrm>
      </p:grpSpPr>
      <p:sp>
        <p:nvSpPr>
          <p:cNvPr id="619" name="Google Shape;619;p81"/>
          <p:cNvSpPr txBox="1"/>
          <p:nvPr>
            <p:ph idx="1" type="body"/>
          </p:nvPr>
        </p:nvSpPr>
        <p:spPr>
          <a:xfrm>
            <a:off x="347675" y="1690700"/>
            <a:ext cx="5337300" cy="4351200"/>
          </a:xfrm>
          <a:prstGeom prst="rect">
            <a:avLst/>
          </a:prstGeom>
          <a:noFill/>
          <a:ln>
            <a:noFill/>
          </a:ln>
        </p:spPr>
        <p:txBody>
          <a:bodyPr anchorCtr="0" anchor="t" bIns="45700" lIns="91425" spcFirstLastPara="1" rIns="91425" wrap="square" tIns="45700">
            <a:noAutofit/>
          </a:bodyPr>
          <a:lstStyle/>
          <a:p>
            <a:pPr indent="-222250" lvl="0" marL="228600" rtl="0" algn="l">
              <a:lnSpc>
                <a:spcPct val="90000"/>
              </a:lnSpc>
              <a:spcBef>
                <a:spcPts val="0"/>
              </a:spcBef>
              <a:spcAft>
                <a:spcPts val="0"/>
              </a:spcAft>
              <a:buClr>
                <a:schemeClr val="dk1"/>
              </a:buClr>
              <a:buSzPts val="2700"/>
              <a:buChar char="➢"/>
            </a:pPr>
            <a:r>
              <a:rPr b="1" lang="en-US" sz="2700">
                <a:solidFill>
                  <a:srgbClr val="222A35"/>
                </a:solidFill>
                <a:latin typeface="Arial"/>
                <a:ea typeface="Arial"/>
                <a:cs typeface="Arial"/>
                <a:sym typeface="Arial"/>
              </a:rPr>
              <a:t>map &lt;Key, Value&gt; map_name;</a:t>
            </a:r>
            <a:endParaRPr b="1" sz="2700"/>
          </a:p>
          <a:p>
            <a:pPr indent="0" lvl="0" marL="228600" rtl="0" algn="l">
              <a:lnSpc>
                <a:spcPct val="90000"/>
              </a:lnSpc>
              <a:spcBef>
                <a:spcPts val="0"/>
              </a:spcBef>
              <a:spcAft>
                <a:spcPts val="0"/>
              </a:spcAft>
              <a:buNone/>
            </a:pPr>
            <a:r>
              <a:t/>
            </a:r>
            <a:endParaRPr sz="3000"/>
          </a:p>
          <a:p>
            <a:pPr indent="-241300" lvl="0" marL="228600" rtl="0" algn="l">
              <a:lnSpc>
                <a:spcPct val="90000"/>
              </a:lnSpc>
              <a:spcBef>
                <a:spcPts val="1000"/>
              </a:spcBef>
              <a:spcAft>
                <a:spcPts val="0"/>
              </a:spcAft>
              <a:buClr>
                <a:schemeClr val="dk1"/>
              </a:buClr>
              <a:buSzPts val="3000"/>
              <a:buChar char="➢"/>
            </a:pPr>
            <a:r>
              <a:rPr lang="en-US" sz="3000">
                <a:solidFill>
                  <a:srgbClr val="222A35"/>
                </a:solidFill>
                <a:latin typeface="Arial"/>
                <a:ea typeface="Arial"/>
                <a:cs typeface="Arial"/>
                <a:sym typeface="Arial"/>
              </a:rPr>
              <a:t>You can use any data type you want whether in the key or the value.</a:t>
            </a:r>
            <a:endParaRPr sz="3000"/>
          </a:p>
          <a:p>
            <a:pPr indent="0" lvl="0" marL="0" rtl="0" algn="l">
              <a:lnSpc>
                <a:spcPct val="90000"/>
              </a:lnSpc>
              <a:spcBef>
                <a:spcPts val="1000"/>
              </a:spcBef>
              <a:spcAft>
                <a:spcPts val="0"/>
              </a:spcAft>
              <a:buNone/>
            </a:pPr>
            <a:r>
              <a:t/>
            </a:r>
            <a:endParaRPr sz="3000"/>
          </a:p>
          <a:p>
            <a:pPr indent="0" lvl="0" marL="0" rtl="0" algn="l">
              <a:lnSpc>
                <a:spcPct val="90000"/>
              </a:lnSpc>
              <a:spcBef>
                <a:spcPts val="1000"/>
              </a:spcBef>
              <a:spcAft>
                <a:spcPts val="0"/>
              </a:spcAft>
              <a:buClr>
                <a:schemeClr val="dk1"/>
              </a:buClr>
              <a:buSzPts val="2800"/>
              <a:buNone/>
            </a:pPr>
            <a:r>
              <a:t/>
            </a:r>
            <a:endParaRPr sz="3000"/>
          </a:p>
          <a:p>
            <a:pPr indent="0" lvl="0" marL="0" rtl="0" algn="l">
              <a:lnSpc>
                <a:spcPct val="90000"/>
              </a:lnSpc>
              <a:spcBef>
                <a:spcPts val="1000"/>
              </a:spcBef>
              <a:spcAft>
                <a:spcPts val="0"/>
              </a:spcAft>
              <a:buClr>
                <a:schemeClr val="dk1"/>
              </a:buClr>
              <a:buSzPts val="2800"/>
              <a:buNone/>
            </a:pPr>
            <a:r>
              <a:t/>
            </a:r>
            <a:endParaRPr sz="3000"/>
          </a:p>
        </p:txBody>
      </p:sp>
      <p:sp>
        <p:nvSpPr>
          <p:cNvPr id="620" name="Google Shape;620;p81"/>
          <p:cNvSpPr/>
          <p:nvPr/>
        </p:nvSpPr>
        <p:spPr>
          <a:xfrm>
            <a:off x="5684825" y="-4425"/>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21" name="Google Shape;621;p81"/>
          <p:cNvPicPr preferRelativeResize="0"/>
          <p:nvPr/>
        </p:nvPicPr>
        <p:blipFill rotWithShape="1">
          <a:blip r:embed="rId3">
            <a:alphaModFix/>
          </a:blip>
          <a:srcRect b="0" l="1244" r="0" t="0"/>
          <a:stretch/>
        </p:blipFill>
        <p:spPr>
          <a:xfrm>
            <a:off x="6105500" y="1034100"/>
            <a:ext cx="5738025" cy="4469300"/>
          </a:xfrm>
          <a:prstGeom prst="rect">
            <a:avLst/>
          </a:prstGeom>
          <a:noFill/>
          <a:ln>
            <a:noFill/>
          </a:ln>
        </p:spPr>
      </p:pic>
      <p:sp>
        <p:nvSpPr>
          <p:cNvPr id="622" name="Google Shape;622;p81"/>
          <p:cNvSpPr txBox="1"/>
          <p:nvPr/>
        </p:nvSpPr>
        <p:spPr>
          <a:xfrm>
            <a:off x="0" y="0"/>
            <a:ext cx="22389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Map</a:t>
            </a:r>
            <a:endParaRPr b="1" sz="44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26" name="Shape 626"/>
        <p:cNvGrpSpPr/>
        <p:nvPr/>
      </p:nvGrpSpPr>
      <p:grpSpPr>
        <a:xfrm>
          <a:off x="0" y="0"/>
          <a:ext cx="0" cy="0"/>
          <a:chOff x="0" y="0"/>
          <a:chExt cx="0" cy="0"/>
        </a:xfrm>
      </p:grpSpPr>
      <p:sp>
        <p:nvSpPr>
          <p:cNvPr id="627" name="Google Shape;627;p82"/>
          <p:cNvSpPr txBox="1"/>
          <p:nvPr>
            <p:ph idx="1" type="body"/>
          </p:nvPr>
        </p:nvSpPr>
        <p:spPr>
          <a:xfrm>
            <a:off x="504825" y="1791400"/>
            <a:ext cx="48189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sz="3000">
                <a:solidFill>
                  <a:srgbClr val="222A35"/>
                </a:solidFill>
                <a:latin typeface="Arial"/>
                <a:ea typeface="Arial"/>
                <a:cs typeface="Arial"/>
                <a:sym typeface="Arial"/>
              </a:rPr>
              <a:t>Assign a value to some key.</a:t>
            </a:r>
            <a:r>
              <a:rPr lang="en-US"/>
              <a:t> </a:t>
            </a:r>
            <a:endParaRPr/>
          </a:p>
        </p:txBody>
      </p:sp>
      <p:sp>
        <p:nvSpPr>
          <p:cNvPr id="628" name="Google Shape;628;p82"/>
          <p:cNvSpPr/>
          <p:nvPr/>
        </p:nvSpPr>
        <p:spPr>
          <a:xfrm>
            <a:off x="5684825" y="-4425"/>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29" name="Google Shape;629;p82"/>
          <p:cNvPicPr preferRelativeResize="0"/>
          <p:nvPr/>
        </p:nvPicPr>
        <p:blipFill rotWithShape="1">
          <a:blip r:embed="rId3">
            <a:alphaModFix/>
          </a:blip>
          <a:srcRect b="7080" l="0" r="0" t="0"/>
          <a:stretch/>
        </p:blipFill>
        <p:spPr>
          <a:xfrm>
            <a:off x="6356525" y="2236075"/>
            <a:ext cx="4818950" cy="910725"/>
          </a:xfrm>
          <a:prstGeom prst="rect">
            <a:avLst/>
          </a:prstGeom>
          <a:noFill/>
          <a:ln>
            <a:noFill/>
          </a:ln>
        </p:spPr>
      </p:pic>
      <p:sp>
        <p:nvSpPr>
          <p:cNvPr id="630" name="Google Shape;630;p82"/>
          <p:cNvSpPr txBox="1"/>
          <p:nvPr/>
        </p:nvSpPr>
        <p:spPr>
          <a:xfrm>
            <a:off x="0" y="0"/>
            <a:ext cx="22389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Map</a:t>
            </a:r>
            <a:endParaRPr b="1" sz="44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4" name="Shape 634"/>
        <p:cNvGrpSpPr/>
        <p:nvPr/>
      </p:nvGrpSpPr>
      <p:grpSpPr>
        <a:xfrm>
          <a:off x="0" y="0"/>
          <a:ext cx="0" cy="0"/>
          <a:chOff x="0" y="0"/>
          <a:chExt cx="0" cy="0"/>
        </a:xfrm>
      </p:grpSpPr>
      <p:sp>
        <p:nvSpPr>
          <p:cNvPr id="635" name="Google Shape;635;p83"/>
          <p:cNvSpPr/>
          <p:nvPr/>
        </p:nvSpPr>
        <p:spPr>
          <a:xfrm>
            <a:off x="5645150" y="-4425"/>
            <a:ext cx="6534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36" name="Google Shape;636;p83"/>
          <p:cNvPicPr preferRelativeResize="0"/>
          <p:nvPr/>
        </p:nvPicPr>
        <p:blipFill>
          <a:blip r:embed="rId3">
            <a:alphaModFix/>
          </a:blip>
          <a:stretch>
            <a:fillRect/>
          </a:stretch>
        </p:blipFill>
        <p:spPr>
          <a:xfrm>
            <a:off x="5879075" y="1452600"/>
            <a:ext cx="6066450" cy="1742600"/>
          </a:xfrm>
          <a:prstGeom prst="rect">
            <a:avLst/>
          </a:prstGeom>
          <a:noFill/>
          <a:ln>
            <a:noFill/>
          </a:ln>
        </p:spPr>
      </p:pic>
      <p:pic>
        <p:nvPicPr>
          <p:cNvPr id="637" name="Google Shape;637;p83"/>
          <p:cNvPicPr preferRelativeResize="0"/>
          <p:nvPr/>
        </p:nvPicPr>
        <p:blipFill>
          <a:blip r:embed="rId4">
            <a:alphaModFix/>
          </a:blip>
          <a:stretch>
            <a:fillRect/>
          </a:stretch>
        </p:blipFill>
        <p:spPr>
          <a:xfrm>
            <a:off x="5879075" y="3795600"/>
            <a:ext cx="6066450" cy="1328959"/>
          </a:xfrm>
          <a:prstGeom prst="rect">
            <a:avLst/>
          </a:prstGeom>
          <a:noFill/>
          <a:ln>
            <a:noFill/>
          </a:ln>
        </p:spPr>
      </p:pic>
      <p:sp>
        <p:nvSpPr>
          <p:cNvPr id="638" name="Google Shape;638;p83"/>
          <p:cNvSpPr txBox="1"/>
          <p:nvPr/>
        </p:nvSpPr>
        <p:spPr>
          <a:xfrm>
            <a:off x="0" y="0"/>
            <a:ext cx="22389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Map</a:t>
            </a:r>
            <a:endParaRPr b="1" sz="44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42" name="Shape 642"/>
        <p:cNvGrpSpPr/>
        <p:nvPr/>
      </p:nvGrpSpPr>
      <p:grpSpPr>
        <a:xfrm>
          <a:off x="0" y="0"/>
          <a:ext cx="0" cy="0"/>
          <a:chOff x="0" y="0"/>
          <a:chExt cx="0" cy="0"/>
        </a:xfrm>
      </p:grpSpPr>
      <p:sp>
        <p:nvSpPr>
          <p:cNvPr id="643" name="Google Shape;643;p84"/>
          <p:cNvSpPr/>
          <p:nvPr/>
        </p:nvSpPr>
        <p:spPr>
          <a:xfrm>
            <a:off x="5684700" y="-2250"/>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4" name="Google Shape;644;p84"/>
          <p:cNvSpPr txBox="1"/>
          <p:nvPr>
            <p:ph idx="1" type="body"/>
          </p:nvPr>
        </p:nvSpPr>
        <p:spPr>
          <a:xfrm>
            <a:off x="512550" y="1677425"/>
            <a:ext cx="4473300" cy="4351200"/>
          </a:xfrm>
          <a:prstGeom prst="rect">
            <a:avLst/>
          </a:prstGeom>
          <a:noFill/>
          <a:ln>
            <a:noFill/>
          </a:ln>
        </p:spPr>
        <p:txBody>
          <a:bodyPr anchorCtr="0" anchor="t" bIns="45700" lIns="91425" spcFirstLastPara="1" rIns="91425" wrap="square" tIns="45700">
            <a:noAutofit/>
          </a:bodyPr>
          <a:lstStyle/>
          <a:p>
            <a:pPr indent="-241300" lvl="0" marL="228600" rtl="0" algn="l">
              <a:lnSpc>
                <a:spcPct val="90000"/>
              </a:lnSpc>
              <a:spcBef>
                <a:spcPts val="0"/>
              </a:spcBef>
              <a:spcAft>
                <a:spcPts val="0"/>
              </a:spcAft>
              <a:buClr>
                <a:schemeClr val="dk1"/>
              </a:buClr>
              <a:buSzPts val="3000"/>
              <a:buChar char="➢"/>
            </a:pPr>
            <a:r>
              <a:rPr lang="en-US" sz="3000">
                <a:latin typeface="Arial"/>
                <a:ea typeface="Arial"/>
                <a:cs typeface="Arial"/>
                <a:sym typeface="Arial"/>
              </a:rPr>
              <a:t> </a:t>
            </a:r>
            <a:r>
              <a:rPr b="1" lang="en-US" sz="3000">
                <a:solidFill>
                  <a:srgbClr val="222A35"/>
                </a:solidFill>
                <a:latin typeface="Arial"/>
                <a:ea typeface="Arial"/>
                <a:cs typeface="Arial"/>
                <a:sym typeface="Arial"/>
              </a:rPr>
              <a:t>.clear():</a:t>
            </a:r>
            <a:endParaRPr b="1" sz="3000">
              <a:latin typeface="Arial"/>
              <a:ea typeface="Arial"/>
              <a:cs typeface="Arial"/>
              <a:sym typeface="Arial"/>
            </a:endParaRPr>
          </a:p>
          <a:p>
            <a:pPr indent="0" lvl="0" marL="228600" rtl="0" algn="l">
              <a:lnSpc>
                <a:spcPct val="90000"/>
              </a:lnSpc>
              <a:spcBef>
                <a:spcPts val="0"/>
              </a:spcBef>
              <a:spcAft>
                <a:spcPts val="0"/>
              </a:spcAft>
              <a:buNone/>
            </a:pPr>
            <a:r>
              <a:rPr lang="en-US" sz="3000">
                <a:solidFill>
                  <a:srgbClr val="222A35"/>
                </a:solidFill>
                <a:latin typeface="Arial"/>
                <a:ea typeface="Arial"/>
                <a:cs typeface="Arial"/>
                <a:sym typeface="Arial"/>
              </a:rPr>
              <a:t>Removes all elements  from the map.</a:t>
            </a:r>
            <a:endParaRPr sz="3000">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sz="3000">
              <a:latin typeface="Arial"/>
              <a:ea typeface="Arial"/>
              <a:cs typeface="Arial"/>
              <a:sym typeface="Arial"/>
            </a:endParaRPr>
          </a:p>
        </p:txBody>
      </p:sp>
      <p:pic>
        <p:nvPicPr>
          <p:cNvPr id="645" name="Google Shape;645;p84"/>
          <p:cNvPicPr preferRelativeResize="0"/>
          <p:nvPr/>
        </p:nvPicPr>
        <p:blipFill>
          <a:blip r:embed="rId3">
            <a:alphaModFix/>
          </a:blip>
          <a:stretch>
            <a:fillRect/>
          </a:stretch>
        </p:blipFill>
        <p:spPr>
          <a:xfrm>
            <a:off x="5783438" y="1388650"/>
            <a:ext cx="6309825" cy="2237775"/>
          </a:xfrm>
          <a:prstGeom prst="rect">
            <a:avLst/>
          </a:prstGeom>
          <a:noFill/>
          <a:ln>
            <a:noFill/>
          </a:ln>
        </p:spPr>
      </p:pic>
      <p:pic>
        <p:nvPicPr>
          <p:cNvPr id="646" name="Google Shape;646;p84"/>
          <p:cNvPicPr preferRelativeResize="0"/>
          <p:nvPr/>
        </p:nvPicPr>
        <p:blipFill>
          <a:blip r:embed="rId4">
            <a:alphaModFix/>
          </a:blip>
          <a:stretch>
            <a:fillRect/>
          </a:stretch>
        </p:blipFill>
        <p:spPr>
          <a:xfrm>
            <a:off x="6819375" y="4140800"/>
            <a:ext cx="4237974" cy="1887825"/>
          </a:xfrm>
          <a:prstGeom prst="rect">
            <a:avLst/>
          </a:prstGeom>
          <a:noFill/>
          <a:ln>
            <a:noFill/>
          </a:ln>
        </p:spPr>
      </p:pic>
      <p:sp>
        <p:nvSpPr>
          <p:cNvPr id="647" name="Google Shape;647;p84"/>
          <p:cNvSpPr txBox="1"/>
          <p:nvPr/>
        </p:nvSpPr>
        <p:spPr>
          <a:xfrm>
            <a:off x="0" y="0"/>
            <a:ext cx="22389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Map</a:t>
            </a:r>
            <a:endParaRPr b="1" sz="44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51" name="Shape 651"/>
        <p:cNvGrpSpPr/>
        <p:nvPr/>
      </p:nvGrpSpPr>
      <p:grpSpPr>
        <a:xfrm>
          <a:off x="0" y="0"/>
          <a:ext cx="0" cy="0"/>
          <a:chOff x="0" y="0"/>
          <a:chExt cx="0" cy="0"/>
        </a:xfrm>
      </p:grpSpPr>
      <p:sp>
        <p:nvSpPr>
          <p:cNvPr id="652" name="Google Shape;652;p85"/>
          <p:cNvSpPr txBox="1"/>
          <p:nvPr>
            <p:ph idx="1" type="body"/>
          </p:nvPr>
        </p:nvSpPr>
        <p:spPr>
          <a:xfrm>
            <a:off x="700000" y="1101000"/>
            <a:ext cx="10515600" cy="4351200"/>
          </a:xfrm>
          <a:prstGeom prst="rect">
            <a:avLst/>
          </a:prstGeom>
          <a:noFill/>
          <a:ln>
            <a:noFill/>
          </a:ln>
        </p:spPr>
        <p:txBody>
          <a:bodyPr anchorCtr="0" anchor="t" bIns="45700" lIns="91425" spcFirstLastPara="1" rIns="91425" wrap="square" tIns="45700">
            <a:noAutofit/>
          </a:bodyPr>
          <a:lstStyle/>
          <a:p>
            <a:pPr indent="-222250" lvl="0" marL="228600" rtl="0" algn="l">
              <a:lnSpc>
                <a:spcPct val="90000"/>
              </a:lnSpc>
              <a:spcBef>
                <a:spcPts val="0"/>
              </a:spcBef>
              <a:spcAft>
                <a:spcPts val="0"/>
              </a:spcAft>
              <a:buClr>
                <a:schemeClr val="dk1"/>
              </a:buClr>
              <a:buSzPts val="2700"/>
              <a:buChar char="➢"/>
            </a:pPr>
            <a:r>
              <a:rPr lang="en-US" sz="2700"/>
              <a:t>Koko is appointed as the assistant to a teacher in his school while he was correcting the answer sheets of the students, he found that each student can have multiple answer sheets. So the teacher has 3 types of queries:</a:t>
            </a:r>
            <a:endParaRPr sz="2700"/>
          </a:p>
          <a:p>
            <a:pPr indent="-400050" lvl="0" marL="457200" rtl="0" algn="l">
              <a:lnSpc>
                <a:spcPct val="90000"/>
              </a:lnSpc>
              <a:spcBef>
                <a:spcPts val="0"/>
              </a:spcBef>
              <a:spcAft>
                <a:spcPts val="0"/>
              </a:spcAft>
              <a:buSzPts val="2700"/>
              <a:buChar char="-"/>
            </a:pPr>
            <a:r>
              <a:rPr lang="en-US" sz="2700"/>
              <a:t>1 </a:t>
            </a:r>
            <a:r>
              <a:rPr i="1" lang="en-US" sz="2700"/>
              <a:t>X Y</a:t>
            </a:r>
            <a:r>
              <a:rPr lang="en-US" sz="2700"/>
              <a:t>: Add the marks </a:t>
            </a:r>
            <a:r>
              <a:rPr i="1" lang="en-US" sz="2700"/>
              <a:t>Y</a:t>
            </a:r>
            <a:r>
              <a:rPr lang="en-US" sz="2700"/>
              <a:t> to the student named</a:t>
            </a:r>
            <a:r>
              <a:rPr lang="en-US" sz="2700"/>
              <a:t> </a:t>
            </a:r>
            <a:r>
              <a:rPr i="1" lang="en-US" sz="2700"/>
              <a:t>X</a:t>
            </a:r>
            <a:r>
              <a:rPr lang="en-US" sz="2700"/>
              <a:t>.</a:t>
            </a:r>
            <a:endParaRPr sz="2700"/>
          </a:p>
          <a:p>
            <a:pPr indent="-400050" lvl="0" marL="457200" rtl="0" algn="l">
              <a:lnSpc>
                <a:spcPct val="90000"/>
              </a:lnSpc>
              <a:spcBef>
                <a:spcPts val="0"/>
              </a:spcBef>
              <a:spcAft>
                <a:spcPts val="0"/>
              </a:spcAft>
              <a:buSzPts val="2700"/>
              <a:buChar char="-"/>
            </a:pPr>
            <a:r>
              <a:rPr lang="en-US" sz="2700"/>
              <a:t>2 </a:t>
            </a:r>
            <a:r>
              <a:rPr i="1" lang="en-US" sz="2700"/>
              <a:t>X</a:t>
            </a:r>
            <a:r>
              <a:rPr lang="en-US" sz="2700"/>
              <a:t>: Erase all the marks of the student named </a:t>
            </a:r>
            <a:r>
              <a:rPr i="1" lang="en-US" sz="2700"/>
              <a:t>X</a:t>
            </a:r>
            <a:r>
              <a:rPr lang="en-US" sz="2700"/>
              <a:t>.</a:t>
            </a:r>
            <a:endParaRPr sz="2700"/>
          </a:p>
          <a:p>
            <a:pPr indent="-400050" lvl="0" marL="457200" rtl="0" algn="l">
              <a:lnSpc>
                <a:spcPct val="90000"/>
              </a:lnSpc>
              <a:spcBef>
                <a:spcPts val="0"/>
              </a:spcBef>
              <a:spcAft>
                <a:spcPts val="0"/>
              </a:spcAft>
              <a:buSzPts val="2700"/>
              <a:buChar char="-"/>
            </a:pPr>
            <a:r>
              <a:rPr lang="en-US" sz="2700"/>
              <a:t>3 </a:t>
            </a:r>
            <a:r>
              <a:rPr i="1" lang="en-US" sz="2700"/>
              <a:t>X</a:t>
            </a:r>
            <a:r>
              <a:rPr lang="en-US" sz="2700"/>
              <a:t>: Print the marks of the student named X. (If X didn't have any marks print 0.)</a:t>
            </a:r>
            <a:endParaRPr sz="2700"/>
          </a:p>
          <a:p>
            <a:pPr indent="-222250" lvl="0" marL="228600" rtl="0" algn="l">
              <a:spcBef>
                <a:spcPts val="0"/>
              </a:spcBef>
              <a:spcAft>
                <a:spcPts val="0"/>
              </a:spcAft>
              <a:buSzPts val="2700"/>
              <a:buChar char="➢"/>
            </a:pPr>
            <a:r>
              <a:rPr lang="en-US" sz="2700"/>
              <a:t>Write a program that takes </a:t>
            </a:r>
            <a:r>
              <a:rPr i="1" lang="en-US" sz="2700"/>
              <a:t>T</a:t>
            </a:r>
            <a:r>
              <a:rPr lang="en-US" sz="2700"/>
              <a:t> (number of queries).</a:t>
            </a:r>
            <a:endParaRPr sz="2700"/>
          </a:p>
          <a:p>
            <a:pPr indent="0" lvl="0" marL="5943600" rtl="0" algn="l">
              <a:spcBef>
                <a:spcPts val="0"/>
              </a:spcBef>
              <a:spcAft>
                <a:spcPts val="0"/>
              </a:spcAft>
              <a:buNone/>
            </a:pPr>
            <a:r>
              <a:t/>
            </a:r>
            <a:endParaRPr sz="2700"/>
          </a:p>
          <a:p>
            <a:pPr indent="0" lvl="0" marL="0" rtl="0" algn="l">
              <a:lnSpc>
                <a:spcPct val="90000"/>
              </a:lnSpc>
              <a:spcBef>
                <a:spcPts val="1000"/>
              </a:spcBef>
              <a:spcAft>
                <a:spcPts val="0"/>
              </a:spcAft>
              <a:buNone/>
            </a:pPr>
            <a:r>
              <a:t/>
            </a:r>
            <a:endParaRPr sz="2700"/>
          </a:p>
          <a:p>
            <a:pPr indent="0" lvl="0" marL="0" rtl="0" algn="l">
              <a:lnSpc>
                <a:spcPct val="90000"/>
              </a:lnSpc>
              <a:spcBef>
                <a:spcPts val="1000"/>
              </a:spcBef>
              <a:spcAft>
                <a:spcPts val="0"/>
              </a:spcAft>
              <a:buNone/>
            </a:pPr>
            <a:r>
              <a:t/>
            </a:r>
            <a:endParaRPr sz="2700"/>
          </a:p>
          <a:p>
            <a:pPr indent="0" lvl="0" marL="0" rtl="0" algn="l">
              <a:lnSpc>
                <a:spcPct val="90000"/>
              </a:lnSpc>
              <a:spcBef>
                <a:spcPts val="1000"/>
              </a:spcBef>
              <a:spcAft>
                <a:spcPts val="0"/>
              </a:spcAft>
              <a:buNone/>
            </a:pPr>
            <a:r>
              <a:t/>
            </a:r>
            <a:endParaRPr sz="2700"/>
          </a:p>
          <a:p>
            <a:pPr indent="-50800" lvl="0" marL="228600" rtl="0" algn="l">
              <a:lnSpc>
                <a:spcPct val="90000"/>
              </a:lnSpc>
              <a:spcBef>
                <a:spcPts val="1000"/>
              </a:spcBef>
              <a:spcAft>
                <a:spcPts val="0"/>
              </a:spcAft>
              <a:buClr>
                <a:schemeClr val="dk1"/>
              </a:buClr>
              <a:buSzPts val="2800"/>
              <a:buNone/>
            </a:pPr>
            <a:r>
              <a:t/>
            </a:r>
            <a:endParaRPr sz="2700"/>
          </a:p>
        </p:txBody>
      </p:sp>
      <p:sp>
        <p:nvSpPr>
          <p:cNvPr id="653" name="Google Shape;653;p85"/>
          <p:cNvSpPr/>
          <p:nvPr/>
        </p:nvSpPr>
        <p:spPr>
          <a:xfrm>
            <a:off x="-2100" y="4857025"/>
            <a:ext cx="12196200" cy="20010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654" name="Google Shape;654;p85"/>
          <p:cNvPicPr preferRelativeResize="0"/>
          <p:nvPr/>
        </p:nvPicPr>
        <p:blipFill>
          <a:blip r:embed="rId3">
            <a:alphaModFix/>
          </a:blip>
          <a:stretch>
            <a:fillRect/>
          </a:stretch>
        </p:blipFill>
        <p:spPr>
          <a:xfrm>
            <a:off x="700000" y="5017125"/>
            <a:ext cx="2429700" cy="1730750"/>
          </a:xfrm>
          <a:prstGeom prst="rect">
            <a:avLst/>
          </a:prstGeom>
          <a:noFill/>
          <a:ln>
            <a:noFill/>
          </a:ln>
        </p:spPr>
      </p:pic>
      <p:pic>
        <p:nvPicPr>
          <p:cNvPr id="655" name="Google Shape;655;p85"/>
          <p:cNvPicPr preferRelativeResize="0"/>
          <p:nvPr/>
        </p:nvPicPr>
        <p:blipFill>
          <a:blip r:embed="rId4">
            <a:alphaModFix/>
          </a:blip>
          <a:stretch>
            <a:fillRect/>
          </a:stretch>
        </p:blipFill>
        <p:spPr>
          <a:xfrm>
            <a:off x="3266550" y="5017125"/>
            <a:ext cx="4751079" cy="1730750"/>
          </a:xfrm>
          <a:prstGeom prst="rect">
            <a:avLst/>
          </a:prstGeom>
          <a:noFill/>
          <a:ln>
            <a:noFill/>
          </a:ln>
        </p:spPr>
      </p:pic>
      <p:pic>
        <p:nvPicPr>
          <p:cNvPr id="656" name="Google Shape;656;p85"/>
          <p:cNvPicPr preferRelativeResize="0"/>
          <p:nvPr/>
        </p:nvPicPr>
        <p:blipFill>
          <a:blip r:embed="rId5">
            <a:alphaModFix/>
          </a:blip>
          <a:stretch>
            <a:fillRect/>
          </a:stretch>
        </p:blipFill>
        <p:spPr>
          <a:xfrm>
            <a:off x="8086050" y="5017125"/>
            <a:ext cx="4108050" cy="1325700"/>
          </a:xfrm>
          <a:prstGeom prst="rect">
            <a:avLst/>
          </a:prstGeom>
          <a:noFill/>
          <a:ln>
            <a:noFill/>
          </a:ln>
        </p:spPr>
      </p:pic>
      <p:cxnSp>
        <p:nvCxnSpPr>
          <p:cNvPr id="657" name="Google Shape;657;p85"/>
          <p:cNvCxnSpPr/>
          <p:nvPr/>
        </p:nvCxnSpPr>
        <p:spPr>
          <a:xfrm>
            <a:off x="3198125" y="4857025"/>
            <a:ext cx="0" cy="2035200"/>
          </a:xfrm>
          <a:prstGeom prst="straightConnector1">
            <a:avLst/>
          </a:prstGeom>
          <a:noFill/>
          <a:ln cap="flat" cmpd="sng" w="9525">
            <a:solidFill>
              <a:srgbClr val="44546A"/>
            </a:solidFill>
            <a:prstDash val="solid"/>
            <a:round/>
            <a:headEnd len="med" w="med" type="none"/>
            <a:tailEnd len="med" w="med" type="none"/>
          </a:ln>
        </p:spPr>
      </p:cxnSp>
      <p:cxnSp>
        <p:nvCxnSpPr>
          <p:cNvPr id="658" name="Google Shape;658;p85"/>
          <p:cNvCxnSpPr/>
          <p:nvPr/>
        </p:nvCxnSpPr>
        <p:spPr>
          <a:xfrm>
            <a:off x="8017625" y="4857025"/>
            <a:ext cx="0" cy="2035200"/>
          </a:xfrm>
          <a:prstGeom prst="straightConnector1">
            <a:avLst/>
          </a:prstGeom>
          <a:noFill/>
          <a:ln cap="flat" cmpd="sng" w="9525">
            <a:solidFill>
              <a:srgbClr val="44546A"/>
            </a:solidFill>
            <a:prstDash val="solid"/>
            <a:round/>
            <a:headEnd len="med" w="med" type="none"/>
            <a:tailEnd len="med" w="med" type="none"/>
          </a:ln>
        </p:spPr>
      </p:cxnSp>
      <p:sp>
        <p:nvSpPr>
          <p:cNvPr id="659" name="Google Shape;659;p85"/>
          <p:cNvSpPr txBox="1"/>
          <p:nvPr/>
        </p:nvSpPr>
        <p:spPr>
          <a:xfrm>
            <a:off x="0" y="0"/>
            <a:ext cx="39534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Exercise</a:t>
            </a:r>
            <a:endParaRPr b="1" sz="4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68" name="Shape 268"/>
        <p:cNvGrpSpPr/>
        <p:nvPr/>
      </p:nvGrpSpPr>
      <p:grpSpPr>
        <a:xfrm>
          <a:off x="0" y="0"/>
          <a:ext cx="0" cy="0"/>
          <a:chOff x="0" y="0"/>
          <a:chExt cx="0" cy="0"/>
        </a:xfrm>
      </p:grpSpPr>
      <p:sp>
        <p:nvSpPr>
          <p:cNvPr id="269" name="Google Shape;269;p41"/>
          <p:cNvSpPr/>
          <p:nvPr/>
        </p:nvSpPr>
        <p:spPr>
          <a:xfrm>
            <a:off x="5505652" y="-4418"/>
            <a:ext cx="6681900" cy="67896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222A35"/>
              </a:solidFill>
            </a:endParaRPr>
          </a:p>
        </p:txBody>
      </p:sp>
      <p:pic>
        <p:nvPicPr>
          <p:cNvPr id="270" name="Google Shape;270;p41"/>
          <p:cNvPicPr preferRelativeResize="0"/>
          <p:nvPr/>
        </p:nvPicPr>
        <p:blipFill>
          <a:blip r:embed="rId3">
            <a:alphaModFix/>
          </a:blip>
          <a:stretch>
            <a:fillRect/>
          </a:stretch>
        </p:blipFill>
        <p:spPr>
          <a:xfrm>
            <a:off x="5707025" y="1371475"/>
            <a:ext cx="6484976" cy="1843099"/>
          </a:xfrm>
          <a:prstGeom prst="rect">
            <a:avLst/>
          </a:prstGeom>
          <a:noFill/>
          <a:ln>
            <a:noFill/>
          </a:ln>
        </p:spPr>
      </p:pic>
      <p:pic>
        <p:nvPicPr>
          <p:cNvPr id="271" name="Google Shape;271;p41"/>
          <p:cNvPicPr preferRelativeResize="0"/>
          <p:nvPr/>
        </p:nvPicPr>
        <p:blipFill>
          <a:blip r:embed="rId4">
            <a:alphaModFix/>
          </a:blip>
          <a:stretch>
            <a:fillRect/>
          </a:stretch>
        </p:blipFill>
        <p:spPr>
          <a:xfrm>
            <a:off x="5707025" y="4128975"/>
            <a:ext cx="6334625" cy="1720000"/>
          </a:xfrm>
          <a:prstGeom prst="rect">
            <a:avLst/>
          </a:prstGeom>
          <a:noFill/>
          <a:ln>
            <a:noFill/>
          </a:ln>
        </p:spPr>
      </p:pic>
      <p:sp>
        <p:nvSpPr>
          <p:cNvPr id="272" name="Google Shape;272;p41"/>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String</a:t>
            </a:r>
            <a:endParaRPr b="1" sz="44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663" name="Shape 663"/>
        <p:cNvGrpSpPr/>
        <p:nvPr/>
      </p:nvGrpSpPr>
      <p:grpSpPr>
        <a:xfrm>
          <a:off x="0" y="0"/>
          <a:ext cx="0" cy="0"/>
          <a:chOff x="0" y="0"/>
          <a:chExt cx="0" cy="0"/>
        </a:xfrm>
      </p:grpSpPr>
      <p:sp>
        <p:nvSpPr>
          <p:cNvPr id="664" name="Google Shape;664;p86"/>
          <p:cNvSpPr txBox="1"/>
          <p:nvPr/>
        </p:nvSpPr>
        <p:spPr>
          <a:xfrm>
            <a:off x="837095" y="1692965"/>
            <a:ext cx="5106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5" name="Google Shape;665;p86"/>
          <p:cNvSpPr txBox="1"/>
          <p:nvPr/>
        </p:nvSpPr>
        <p:spPr>
          <a:xfrm>
            <a:off x="8432800" y="5450840"/>
            <a:ext cx="50088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5400">
              <a:solidFill>
                <a:schemeClr val="accent1"/>
              </a:solidFill>
              <a:latin typeface="Calibri"/>
              <a:ea typeface="Calibri"/>
              <a:cs typeface="Calibri"/>
              <a:sym typeface="Calibri"/>
            </a:endParaRPr>
          </a:p>
        </p:txBody>
      </p:sp>
      <p:sp>
        <p:nvSpPr>
          <p:cNvPr id="666" name="Google Shape;666;p86"/>
          <p:cNvSpPr txBox="1"/>
          <p:nvPr/>
        </p:nvSpPr>
        <p:spPr>
          <a:xfrm>
            <a:off x="9814560" y="5816600"/>
            <a:ext cx="27432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3000">
              <a:solidFill>
                <a:schemeClr val="accent1"/>
              </a:solidFill>
              <a:latin typeface="Calibri"/>
              <a:ea typeface="Calibri"/>
              <a:cs typeface="Calibri"/>
              <a:sym typeface="Calibri"/>
            </a:endParaRPr>
          </a:p>
          <a:p>
            <a:pPr indent="0" lvl="0" marL="0" marR="0" rtl="0" algn="ctr">
              <a:spcBef>
                <a:spcPts val="0"/>
              </a:spcBef>
              <a:spcAft>
                <a:spcPts val="0"/>
              </a:spcAft>
              <a:buNone/>
            </a:pPr>
            <a:r>
              <a:t/>
            </a:r>
            <a:endParaRPr sz="3000">
              <a:solidFill>
                <a:schemeClr val="dk1"/>
              </a:solidFill>
              <a:latin typeface="Calibri"/>
              <a:ea typeface="Calibri"/>
              <a:cs typeface="Calibri"/>
              <a:sym typeface="Calibri"/>
            </a:endParaRPr>
          </a:p>
        </p:txBody>
      </p:sp>
      <p:sp>
        <p:nvSpPr>
          <p:cNvPr id="667" name="Google Shape;667;p86"/>
          <p:cNvSpPr txBox="1"/>
          <p:nvPr/>
        </p:nvSpPr>
        <p:spPr>
          <a:xfrm>
            <a:off x="682308" y="1782128"/>
            <a:ext cx="106317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sp>
        <p:nvSpPr>
          <p:cNvPr id="668" name="Google Shape;668;p86"/>
          <p:cNvSpPr/>
          <p:nvPr/>
        </p:nvSpPr>
        <p:spPr>
          <a:xfrm>
            <a:off x="-2116" y="1765300"/>
            <a:ext cx="12196200" cy="50949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669" name="Google Shape;669;p86"/>
          <p:cNvCxnSpPr/>
          <p:nvPr/>
        </p:nvCxnSpPr>
        <p:spPr>
          <a:xfrm flipH="1">
            <a:off x="5864009" y="1768300"/>
            <a:ext cx="14400" cy="5088900"/>
          </a:xfrm>
          <a:prstGeom prst="straightConnector1">
            <a:avLst/>
          </a:prstGeom>
          <a:noFill/>
          <a:ln cap="flat" cmpd="sng" w="9525">
            <a:solidFill>
              <a:srgbClr val="44546A"/>
            </a:solidFill>
            <a:prstDash val="solid"/>
            <a:round/>
            <a:headEnd len="med" w="med" type="none"/>
            <a:tailEnd len="med" w="med" type="none"/>
          </a:ln>
        </p:spPr>
      </p:cxnSp>
      <p:pic>
        <p:nvPicPr>
          <p:cNvPr id="670" name="Google Shape;670;p86"/>
          <p:cNvPicPr preferRelativeResize="0"/>
          <p:nvPr/>
        </p:nvPicPr>
        <p:blipFill>
          <a:blip r:embed="rId3">
            <a:alphaModFix/>
          </a:blip>
          <a:stretch>
            <a:fillRect/>
          </a:stretch>
        </p:blipFill>
        <p:spPr>
          <a:xfrm>
            <a:off x="406652" y="1942152"/>
            <a:ext cx="5303775" cy="4642225"/>
          </a:xfrm>
          <a:prstGeom prst="rect">
            <a:avLst/>
          </a:prstGeom>
          <a:noFill/>
          <a:ln>
            <a:noFill/>
          </a:ln>
        </p:spPr>
      </p:pic>
      <p:pic>
        <p:nvPicPr>
          <p:cNvPr id="671" name="Google Shape;671;p86"/>
          <p:cNvPicPr preferRelativeResize="0"/>
          <p:nvPr/>
        </p:nvPicPr>
        <p:blipFill rotWithShape="1">
          <a:blip r:embed="rId4">
            <a:alphaModFix/>
          </a:blip>
          <a:srcRect b="0" l="0" r="0" t="4030"/>
          <a:stretch/>
        </p:blipFill>
        <p:spPr>
          <a:xfrm>
            <a:off x="6031975" y="2180900"/>
            <a:ext cx="6059300" cy="2826425"/>
          </a:xfrm>
          <a:prstGeom prst="rect">
            <a:avLst/>
          </a:prstGeom>
          <a:noFill/>
          <a:ln>
            <a:noFill/>
          </a:ln>
        </p:spPr>
      </p:pic>
      <p:sp>
        <p:nvSpPr>
          <p:cNvPr id="672" name="Google Shape;672;p86"/>
          <p:cNvSpPr txBox="1"/>
          <p:nvPr/>
        </p:nvSpPr>
        <p:spPr>
          <a:xfrm>
            <a:off x="0" y="0"/>
            <a:ext cx="35325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Solution</a:t>
            </a:r>
            <a:endParaRPr b="1" sz="44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676" name="Shape 676"/>
        <p:cNvGrpSpPr/>
        <p:nvPr/>
      </p:nvGrpSpPr>
      <p:grpSpPr>
        <a:xfrm>
          <a:off x="0" y="0"/>
          <a:ext cx="0" cy="0"/>
          <a:chOff x="0" y="0"/>
          <a:chExt cx="0" cy="0"/>
        </a:xfrm>
      </p:grpSpPr>
      <p:sp>
        <p:nvSpPr>
          <p:cNvPr id="677" name="Google Shape;677;p87"/>
          <p:cNvSpPr txBox="1"/>
          <p:nvPr>
            <p:ph type="ctrTitle"/>
          </p:nvPr>
        </p:nvSpPr>
        <p:spPr>
          <a:xfrm>
            <a:off x="1524000" y="1966779"/>
            <a:ext cx="9144000" cy="1165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7200"/>
              <a:buFont typeface="Arial"/>
              <a:buNone/>
            </a:pPr>
            <a:r>
              <a:rPr b="1" lang="en-US" sz="7200">
                <a:solidFill>
                  <a:schemeClr val="dk2"/>
                </a:solidFill>
                <a:latin typeface="Arial"/>
                <a:ea typeface="Arial"/>
                <a:cs typeface="Arial"/>
                <a:sym typeface="Arial"/>
              </a:rPr>
              <a:t>Set</a:t>
            </a:r>
            <a:endParaRPr/>
          </a:p>
        </p:txBody>
      </p:sp>
      <p:sp>
        <p:nvSpPr>
          <p:cNvPr id="678" name="Google Shape;678;p87"/>
          <p:cNvSpPr txBox="1"/>
          <p:nvPr>
            <p:ph idx="1" type="subTitle"/>
          </p:nvPr>
        </p:nvSpPr>
        <p:spPr>
          <a:xfrm>
            <a:off x="1524000" y="3132283"/>
            <a:ext cx="9144000" cy="728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 Auto sorting without repetition container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82" name="Shape 682"/>
        <p:cNvGrpSpPr/>
        <p:nvPr/>
      </p:nvGrpSpPr>
      <p:grpSpPr>
        <a:xfrm>
          <a:off x="0" y="0"/>
          <a:ext cx="0" cy="0"/>
          <a:chOff x="0" y="0"/>
          <a:chExt cx="0" cy="0"/>
        </a:xfrm>
      </p:grpSpPr>
      <p:sp>
        <p:nvSpPr>
          <p:cNvPr id="683" name="Google Shape;683;p88"/>
          <p:cNvSpPr txBox="1"/>
          <p:nvPr>
            <p:ph idx="1" type="body"/>
          </p:nvPr>
        </p:nvSpPr>
        <p:spPr>
          <a:xfrm>
            <a:off x="728675" y="1690700"/>
            <a:ext cx="4863600" cy="4351200"/>
          </a:xfrm>
          <a:prstGeom prst="rect">
            <a:avLst/>
          </a:prstGeom>
          <a:noFill/>
          <a:ln>
            <a:noFill/>
          </a:ln>
        </p:spPr>
        <p:txBody>
          <a:bodyPr anchorCtr="0" anchor="t" bIns="45700" lIns="91425" spcFirstLastPara="1" rIns="91425" wrap="square" tIns="45700">
            <a:noAutofit/>
          </a:bodyPr>
          <a:lstStyle/>
          <a:p>
            <a:pPr indent="-241300" lvl="0" marL="228600" rtl="0" algn="l">
              <a:lnSpc>
                <a:spcPct val="90000"/>
              </a:lnSpc>
              <a:spcBef>
                <a:spcPts val="0"/>
              </a:spcBef>
              <a:spcAft>
                <a:spcPts val="0"/>
              </a:spcAft>
              <a:buClr>
                <a:schemeClr val="dk1"/>
              </a:buClr>
              <a:buSzPts val="3000"/>
              <a:buChar char="➢"/>
            </a:pPr>
            <a:r>
              <a:rPr b="1" lang="en-US" sz="3000">
                <a:solidFill>
                  <a:srgbClr val="222A35"/>
                </a:solidFill>
                <a:latin typeface="Arial"/>
                <a:ea typeface="Arial"/>
                <a:cs typeface="Arial"/>
                <a:sym typeface="Arial"/>
              </a:rPr>
              <a:t>set </a:t>
            </a:r>
            <a:r>
              <a:rPr b="1" lang="en-US" sz="3000">
                <a:solidFill>
                  <a:srgbClr val="222A35"/>
                </a:solidFill>
                <a:latin typeface="Arial"/>
                <a:ea typeface="Arial"/>
                <a:cs typeface="Arial"/>
                <a:sym typeface="Arial"/>
              </a:rPr>
              <a:t>&lt;Key&gt; set_name;</a:t>
            </a:r>
            <a:endParaRPr b="1" sz="3000"/>
          </a:p>
          <a:p>
            <a:pPr indent="0" lvl="0" marL="228600" rtl="0" algn="l">
              <a:lnSpc>
                <a:spcPct val="90000"/>
              </a:lnSpc>
              <a:spcBef>
                <a:spcPts val="0"/>
              </a:spcBef>
              <a:spcAft>
                <a:spcPts val="0"/>
              </a:spcAft>
              <a:buNone/>
            </a:pPr>
            <a:r>
              <a:t/>
            </a:r>
            <a:endParaRPr sz="3000"/>
          </a:p>
          <a:p>
            <a:pPr indent="-241300" lvl="0" marL="228600" rtl="0" algn="l">
              <a:lnSpc>
                <a:spcPct val="90000"/>
              </a:lnSpc>
              <a:spcBef>
                <a:spcPts val="1000"/>
              </a:spcBef>
              <a:spcAft>
                <a:spcPts val="0"/>
              </a:spcAft>
              <a:buClr>
                <a:schemeClr val="dk1"/>
              </a:buClr>
              <a:buSzPts val="3000"/>
              <a:buChar char="➢"/>
            </a:pPr>
            <a:r>
              <a:rPr lang="en-US" sz="3000">
                <a:solidFill>
                  <a:srgbClr val="222A35"/>
                </a:solidFill>
                <a:latin typeface="Arial"/>
                <a:ea typeface="Arial"/>
                <a:cs typeface="Arial"/>
                <a:sym typeface="Arial"/>
              </a:rPr>
              <a:t>Set doesn’t repeat elements</a:t>
            </a:r>
            <a:r>
              <a:rPr lang="en-US" sz="3000">
                <a:solidFill>
                  <a:srgbClr val="222A35"/>
                </a:solidFill>
                <a:latin typeface="Arial"/>
                <a:ea typeface="Arial"/>
                <a:cs typeface="Arial"/>
                <a:sym typeface="Arial"/>
              </a:rPr>
              <a:t>.</a:t>
            </a:r>
            <a:endParaRPr sz="3000">
              <a:solidFill>
                <a:srgbClr val="222A35"/>
              </a:solidFill>
              <a:latin typeface="Arial"/>
              <a:ea typeface="Arial"/>
              <a:cs typeface="Arial"/>
              <a:sym typeface="Arial"/>
            </a:endParaRPr>
          </a:p>
          <a:p>
            <a:pPr indent="-241300" lvl="0" marL="228600" rtl="0" algn="l">
              <a:lnSpc>
                <a:spcPct val="90000"/>
              </a:lnSpc>
              <a:spcBef>
                <a:spcPts val="1000"/>
              </a:spcBef>
              <a:spcAft>
                <a:spcPts val="0"/>
              </a:spcAft>
              <a:buClr>
                <a:srgbClr val="222A35"/>
              </a:buClr>
              <a:buSzPts val="3000"/>
              <a:buFont typeface="Arial"/>
              <a:buChar char="➢"/>
            </a:pPr>
            <a:r>
              <a:rPr lang="en-US" sz="3000">
                <a:solidFill>
                  <a:srgbClr val="222A35"/>
                </a:solidFill>
                <a:latin typeface="Arial"/>
                <a:ea typeface="Arial"/>
                <a:cs typeface="Arial"/>
                <a:sym typeface="Arial"/>
              </a:rPr>
              <a:t>Set can sort in both orders(decreasing, and increasing).</a:t>
            </a:r>
            <a:endParaRPr sz="3000">
              <a:solidFill>
                <a:srgbClr val="222A35"/>
              </a:solidFill>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sz="3000"/>
          </a:p>
        </p:txBody>
      </p:sp>
      <p:sp>
        <p:nvSpPr>
          <p:cNvPr id="684" name="Google Shape;684;p88"/>
          <p:cNvSpPr/>
          <p:nvPr/>
        </p:nvSpPr>
        <p:spPr>
          <a:xfrm>
            <a:off x="5684825" y="-4425"/>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85" name="Google Shape;685;p88"/>
          <p:cNvPicPr preferRelativeResize="0"/>
          <p:nvPr/>
        </p:nvPicPr>
        <p:blipFill>
          <a:blip r:embed="rId3">
            <a:alphaModFix/>
          </a:blip>
          <a:stretch>
            <a:fillRect/>
          </a:stretch>
        </p:blipFill>
        <p:spPr>
          <a:xfrm>
            <a:off x="5846175" y="1387427"/>
            <a:ext cx="6184600" cy="4078800"/>
          </a:xfrm>
          <a:prstGeom prst="rect">
            <a:avLst/>
          </a:prstGeom>
          <a:noFill/>
          <a:ln>
            <a:noFill/>
          </a:ln>
        </p:spPr>
      </p:pic>
      <p:sp>
        <p:nvSpPr>
          <p:cNvPr id="686" name="Google Shape;686;p88"/>
          <p:cNvSpPr txBox="1"/>
          <p:nvPr/>
        </p:nvSpPr>
        <p:spPr>
          <a:xfrm>
            <a:off x="0" y="0"/>
            <a:ext cx="22389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Set</a:t>
            </a:r>
            <a:endParaRPr b="1" sz="44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690" name="Shape 690"/>
        <p:cNvGrpSpPr/>
        <p:nvPr/>
      </p:nvGrpSpPr>
      <p:grpSpPr>
        <a:xfrm>
          <a:off x="0" y="0"/>
          <a:ext cx="0" cy="0"/>
          <a:chOff x="0" y="0"/>
          <a:chExt cx="0" cy="0"/>
        </a:xfrm>
      </p:grpSpPr>
      <p:sp>
        <p:nvSpPr>
          <p:cNvPr id="691" name="Google Shape;691;p89"/>
          <p:cNvSpPr txBox="1"/>
          <p:nvPr>
            <p:ph idx="1" type="body"/>
          </p:nvPr>
        </p:nvSpPr>
        <p:spPr>
          <a:xfrm>
            <a:off x="703050" y="1677425"/>
            <a:ext cx="4473300" cy="4351200"/>
          </a:xfrm>
          <a:prstGeom prst="rect">
            <a:avLst/>
          </a:prstGeom>
          <a:noFill/>
          <a:ln>
            <a:noFill/>
          </a:ln>
        </p:spPr>
        <p:txBody>
          <a:bodyPr anchorCtr="0" anchor="t" bIns="45700" lIns="91425" spcFirstLastPara="1" rIns="91425" wrap="square" tIns="45700">
            <a:noAutofit/>
          </a:bodyPr>
          <a:lstStyle/>
          <a:p>
            <a:pPr indent="-241300" lvl="0" marL="228600" rtl="0" algn="l">
              <a:lnSpc>
                <a:spcPct val="90000"/>
              </a:lnSpc>
              <a:spcBef>
                <a:spcPts val="0"/>
              </a:spcBef>
              <a:spcAft>
                <a:spcPts val="0"/>
              </a:spcAft>
              <a:buClr>
                <a:schemeClr val="dk1"/>
              </a:buClr>
              <a:buSzPts val="3000"/>
              <a:buChar char="➢"/>
            </a:pPr>
            <a:r>
              <a:rPr lang="en-US" sz="3000"/>
              <a:t> </a:t>
            </a:r>
            <a:r>
              <a:rPr b="1" lang="en-US" sz="3000">
                <a:solidFill>
                  <a:srgbClr val="222A35"/>
                </a:solidFill>
                <a:latin typeface="Arial"/>
                <a:ea typeface="Arial"/>
                <a:cs typeface="Arial"/>
                <a:sym typeface="Arial"/>
              </a:rPr>
              <a:t>.insert():</a:t>
            </a:r>
            <a:endParaRPr b="1" sz="3000"/>
          </a:p>
          <a:p>
            <a:pPr indent="0" lvl="0" marL="228600" rtl="0" algn="l">
              <a:lnSpc>
                <a:spcPct val="90000"/>
              </a:lnSpc>
              <a:spcBef>
                <a:spcPts val="0"/>
              </a:spcBef>
              <a:spcAft>
                <a:spcPts val="0"/>
              </a:spcAft>
              <a:buNone/>
            </a:pPr>
            <a:r>
              <a:rPr lang="en-US" sz="3000">
                <a:solidFill>
                  <a:srgbClr val="222A35"/>
                </a:solidFill>
                <a:latin typeface="Arial"/>
                <a:ea typeface="Arial"/>
                <a:cs typeface="Arial"/>
                <a:sym typeface="Arial"/>
              </a:rPr>
              <a:t>inserts element in the set in its order in O(log(N))</a:t>
            </a:r>
            <a:r>
              <a:rPr lang="en-US" sz="3000">
                <a:solidFill>
                  <a:srgbClr val="222A35"/>
                </a:solidFill>
                <a:latin typeface="Arial"/>
                <a:ea typeface="Arial"/>
                <a:cs typeface="Arial"/>
                <a:sym typeface="Arial"/>
              </a:rPr>
              <a:t>.</a:t>
            </a:r>
            <a:endParaRPr sz="3000"/>
          </a:p>
          <a:p>
            <a:pPr indent="0" lvl="0" marL="0" rtl="0" algn="l">
              <a:lnSpc>
                <a:spcPct val="90000"/>
              </a:lnSpc>
              <a:spcBef>
                <a:spcPts val="1000"/>
              </a:spcBef>
              <a:spcAft>
                <a:spcPts val="0"/>
              </a:spcAft>
              <a:buClr>
                <a:schemeClr val="dk1"/>
              </a:buClr>
              <a:buSzPts val="2800"/>
              <a:buNone/>
            </a:pPr>
            <a:r>
              <a:t/>
            </a:r>
            <a:endParaRPr sz="3000"/>
          </a:p>
        </p:txBody>
      </p:sp>
      <p:sp>
        <p:nvSpPr>
          <p:cNvPr id="692" name="Google Shape;692;p89"/>
          <p:cNvSpPr/>
          <p:nvPr/>
        </p:nvSpPr>
        <p:spPr>
          <a:xfrm>
            <a:off x="5684825" y="-4425"/>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93" name="Google Shape;693;p89"/>
          <p:cNvPicPr preferRelativeResize="0"/>
          <p:nvPr/>
        </p:nvPicPr>
        <p:blipFill>
          <a:blip r:embed="rId3">
            <a:alphaModFix/>
          </a:blip>
          <a:stretch>
            <a:fillRect/>
          </a:stretch>
        </p:blipFill>
        <p:spPr>
          <a:xfrm>
            <a:off x="5933000" y="1957438"/>
            <a:ext cx="6010950" cy="2943125"/>
          </a:xfrm>
          <a:prstGeom prst="rect">
            <a:avLst/>
          </a:prstGeom>
          <a:noFill/>
          <a:ln>
            <a:noFill/>
          </a:ln>
        </p:spPr>
      </p:pic>
      <p:sp>
        <p:nvSpPr>
          <p:cNvPr id="694" name="Google Shape;694;p89"/>
          <p:cNvSpPr txBox="1"/>
          <p:nvPr/>
        </p:nvSpPr>
        <p:spPr>
          <a:xfrm>
            <a:off x="0" y="0"/>
            <a:ext cx="22389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Set</a:t>
            </a:r>
            <a:endParaRPr b="1" sz="44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698" name="Shape 698"/>
        <p:cNvGrpSpPr/>
        <p:nvPr/>
      </p:nvGrpSpPr>
      <p:grpSpPr>
        <a:xfrm>
          <a:off x="0" y="0"/>
          <a:ext cx="0" cy="0"/>
          <a:chOff x="0" y="0"/>
          <a:chExt cx="0" cy="0"/>
        </a:xfrm>
      </p:grpSpPr>
      <p:sp>
        <p:nvSpPr>
          <p:cNvPr id="699" name="Google Shape;699;p90"/>
          <p:cNvSpPr txBox="1"/>
          <p:nvPr>
            <p:ph idx="1" type="body"/>
          </p:nvPr>
        </p:nvSpPr>
        <p:spPr>
          <a:xfrm>
            <a:off x="517925" y="1466475"/>
            <a:ext cx="4737000" cy="4351200"/>
          </a:xfrm>
          <a:prstGeom prst="rect">
            <a:avLst/>
          </a:prstGeom>
          <a:noFill/>
          <a:ln>
            <a:noFill/>
          </a:ln>
        </p:spPr>
        <p:txBody>
          <a:bodyPr anchorCtr="0" anchor="t" bIns="45700" lIns="91425" spcFirstLastPara="1" rIns="91425" wrap="square" tIns="45700">
            <a:noAutofit/>
          </a:bodyPr>
          <a:lstStyle/>
          <a:p>
            <a:pPr indent="-241300" lvl="0" marL="228600" rtl="0" algn="l">
              <a:lnSpc>
                <a:spcPct val="90000"/>
              </a:lnSpc>
              <a:spcBef>
                <a:spcPts val="0"/>
              </a:spcBef>
              <a:spcAft>
                <a:spcPts val="0"/>
              </a:spcAft>
              <a:buClr>
                <a:schemeClr val="dk1"/>
              </a:buClr>
              <a:buSzPts val="3000"/>
              <a:buChar char="➢"/>
            </a:pPr>
            <a:r>
              <a:rPr lang="en-US" sz="3000"/>
              <a:t>An iterator is an object that points/refers to an element of a sequence.</a:t>
            </a:r>
            <a:endParaRPr sz="3000"/>
          </a:p>
          <a:p>
            <a:pPr indent="-241300" lvl="0" marL="228600" rtl="0" algn="l">
              <a:lnSpc>
                <a:spcPct val="90000"/>
              </a:lnSpc>
              <a:spcBef>
                <a:spcPts val="1000"/>
              </a:spcBef>
              <a:spcAft>
                <a:spcPts val="0"/>
              </a:spcAft>
              <a:buClr>
                <a:schemeClr val="dk1"/>
              </a:buClr>
              <a:buSzPts val="3000"/>
              <a:buChar char="➢"/>
            </a:pPr>
            <a:r>
              <a:rPr lang="en-US" sz="3000"/>
              <a:t>The end of the sequence is one past the last element.</a:t>
            </a:r>
            <a:endParaRPr sz="3000"/>
          </a:p>
          <a:p>
            <a:pPr indent="0" lvl="0" marL="228600" rtl="0" algn="l">
              <a:lnSpc>
                <a:spcPct val="90000"/>
              </a:lnSpc>
              <a:spcBef>
                <a:spcPts val="1000"/>
              </a:spcBef>
              <a:spcAft>
                <a:spcPts val="0"/>
              </a:spcAft>
              <a:buNone/>
            </a:pPr>
            <a:r>
              <a:t/>
            </a:r>
            <a:endParaRPr sz="3000"/>
          </a:p>
          <a:p>
            <a:pPr indent="-50800" lvl="0" marL="228600" rtl="0" algn="l">
              <a:lnSpc>
                <a:spcPct val="90000"/>
              </a:lnSpc>
              <a:spcBef>
                <a:spcPts val="1000"/>
              </a:spcBef>
              <a:spcAft>
                <a:spcPts val="0"/>
              </a:spcAft>
              <a:buClr>
                <a:schemeClr val="dk1"/>
              </a:buClr>
              <a:buSzPts val="2800"/>
              <a:buNone/>
            </a:pPr>
            <a:r>
              <a:t/>
            </a:r>
            <a:endParaRPr sz="3000"/>
          </a:p>
          <a:p>
            <a:pPr indent="-50800" lvl="0" marL="228600" rtl="0" algn="l">
              <a:lnSpc>
                <a:spcPct val="90000"/>
              </a:lnSpc>
              <a:spcBef>
                <a:spcPts val="1000"/>
              </a:spcBef>
              <a:spcAft>
                <a:spcPts val="0"/>
              </a:spcAft>
              <a:buClr>
                <a:schemeClr val="dk1"/>
              </a:buClr>
              <a:buSzPts val="2800"/>
              <a:buNone/>
            </a:pPr>
            <a:r>
              <a:t/>
            </a:r>
            <a:endParaRPr sz="3000"/>
          </a:p>
          <a:p>
            <a:pPr indent="0" lvl="0" marL="0" rtl="0" algn="l">
              <a:lnSpc>
                <a:spcPct val="90000"/>
              </a:lnSpc>
              <a:spcBef>
                <a:spcPts val="1000"/>
              </a:spcBef>
              <a:spcAft>
                <a:spcPts val="0"/>
              </a:spcAft>
              <a:buClr>
                <a:schemeClr val="dk1"/>
              </a:buClr>
              <a:buSzPts val="2800"/>
              <a:buNone/>
            </a:pPr>
            <a:r>
              <a:t/>
            </a:r>
            <a:endParaRPr sz="3000"/>
          </a:p>
          <a:p>
            <a:pPr indent="-50800" lvl="0" marL="228600" rtl="0" algn="l">
              <a:lnSpc>
                <a:spcPct val="90000"/>
              </a:lnSpc>
              <a:spcBef>
                <a:spcPts val="1000"/>
              </a:spcBef>
              <a:spcAft>
                <a:spcPts val="0"/>
              </a:spcAft>
              <a:buClr>
                <a:schemeClr val="dk1"/>
              </a:buClr>
              <a:buSzPts val="2800"/>
              <a:buNone/>
            </a:pPr>
            <a:r>
              <a:t/>
            </a:r>
            <a:endParaRPr sz="3000"/>
          </a:p>
        </p:txBody>
      </p:sp>
      <p:pic>
        <p:nvPicPr>
          <p:cNvPr descr="A close up of a logo&#10;&#10;Description generated with very high confidence" id="700" name="Google Shape;700;p90"/>
          <p:cNvPicPr preferRelativeResize="0"/>
          <p:nvPr/>
        </p:nvPicPr>
        <p:blipFill rotWithShape="1">
          <a:blip r:embed="rId3">
            <a:alphaModFix/>
          </a:blip>
          <a:srcRect b="0" l="0" r="0" t="0"/>
          <a:stretch/>
        </p:blipFill>
        <p:spPr>
          <a:xfrm>
            <a:off x="517925" y="4624800"/>
            <a:ext cx="5057277" cy="1702700"/>
          </a:xfrm>
          <a:prstGeom prst="rect">
            <a:avLst/>
          </a:prstGeom>
          <a:noFill/>
          <a:ln>
            <a:noFill/>
          </a:ln>
        </p:spPr>
      </p:pic>
      <p:sp>
        <p:nvSpPr>
          <p:cNvPr id="701" name="Google Shape;701;p90"/>
          <p:cNvSpPr/>
          <p:nvPr/>
        </p:nvSpPr>
        <p:spPr>
          <a:xfrm>
            <a:off x="5684825" y="-2250"/>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02" name="Google Shape;702;p90"/>
          <p:cNvPicPr preferRelativeResize="0"/>
          <p:nvPr/>
        </p:nvPicPr>
        <p:blipFill>
          <a:blip r:embed="rId4">
            <a:alphaModFix/>
          </a:blip>
          <a:stretch>
            <a:fillRect/>
          </a:stretch>
        </p:blipFill>
        <p:spPr>
          <a:xfrm>
            <a:off x="5800425" y="793800"/>
            <a:ext cx="6186675" cy="3225225"/>
          </a:xfrm>
          <a:prstGeom prst="rect">
            <a:avLst/>
          </a:prstGeom>
          <a:noFill/>
          <a:ln>
            <a:noFill/>
          </a:ln>
        </p:spPr>
      </p:pic>
      <p:pic>
        <p:nvPicPr>
          <p:cNvPr id="703" name="Google Shape;703;p90"/>
          <p:cNvPicPr preferRelativeResize="0"/>
          <p:nvPr/>
        </p:nvPicPr>
        <p:blipFill>
          <a:blip r:embed="rId5">
            <a:alphaModFix/>
          </a:blip>
          <a:stretch>
            <a:fillRect/>
          </a:stretch>
        </p:blipFill>
        <p:spPr>
          <a:xfrm>
            <a:off x="6569984" y="4260159"/>
            <a:ext cx="4737000" cy="2067350"/>
          </a:xfrm>
          <a:prstGeom prst="rect">
            <a:avLst/>
          </a:prstGeom>
          <a:noFill/>
          <a:ln>
            <a:noFill/>
          </a:ln>
        </p:spPr>
      </p:pic>
      <p:sp>
        <p:nvSpPr>
          <p:cNvPr id="704" name="Google Shape;704;p90"/>
          <p:cNvSpPr txBox="1"/>
          <p:nvPr/>
        </p:nvSpPr>
        <p:spPr>
          <a:xfrm>
            <a:off x="0" y="0"/>
            <a:ext cx="27843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Iterator</a:t>
            </a:r>
            <a:endParaRPr b="1" sz="44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08" name="Shape 708"/>
        <p:cNvGrpSpPr/>
        <p:nvPr/>
      </p:nvGrpSpPr>
      <p:grpSpPr>
        <a:xfrm>
          <a:off x="0" y="0"/>
          <a:ext cx="0" cy="0"/>
          <a:chOff x="0" y="0"/>
          <a:chExt cx="0" cy="0"/>
        </a:xfrm>
      </p:grpSpPr>
      <p:sp>
        <p:nvSpPr>
          <p:cNvPr id="709" name="Google Shape;709;p91"/>
          <p:cNvSpPr txBox="1"/>
          <p:nvPr>
            <p:ph idx="1" type="body"/>
          </p:nvPr>
        </p:nvSpPr>
        <p:spPr>
          <a:xfrm>
            <a:off x="544150" y="1288050"/>
            <a:ext cx="10515600" cy="219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Koko’s mom sent him to the shop to buy some groceries, but she gave him a very weird shopping list, he found that many items in this list are repeated.</a:t>
            </a:r>
            <a:br>
              <a:rPr lang="en-US"/>
            </a:br>
            <a:r>
              <a:rPr lang="en-US"/>
              <a:t>He wants you to help him create a new list, where each item is unique.</a:t>
            </a:r>
            <a:endParaRPr sz="2700"/>
          </a:p>
          <a:p>
            <a:pPr indent="0" lvl="0" marL="3657600" rtl="0" algn="l">
              <a:spcBef>
                <a:spcPts val="0"/>
              </a:spcBef>
              <a:spcAft>
                <a:spcPts val="0"/>
              </a:spcAft>
              <a:buNone/>
            </a:pPr>
            <a:r>
              <a:t/>
            </a:r>
            <a:endParaRPr sz="2700"/>
          </a:p>
          <a:p>
            <a:pPr indent="0" lvl="0" marL="0" rtl="0" algn="l">
              <a:lnSpc>
                <a:spcPct val="90000"/>
              </a:lnSpc>
              <a:spcBef>
                <a:spcPts val="1000"/>
              </a:spcBef>
              <a:spcAft>
                <a:spcPts val="0"/>
              </a:spcAft>
              <a:buNone/>
            </a:pPr>
            <a:r>
              <a:t/>
            </a:r>
            <a:endParaRPr sz="2700"/>
          </a:p>
          <a:p>
            <a:pPr indent="0" lvl="0" marL="0" rtl="0" algn="l">
              <a:lnSpc>
                <a:spcPct val="90000"/>
              </a:lnSpc>
              <a:spcBef>
                <a:spcPts val="1000"/>
              </a:spcBef>
              <a:spcAft>
                <a:spcPts val="0"/>
              </a:spcAft>
              <a:buNone/>
            </a:pPr>
            <a:r>
              <a:t/>
            </a:r>
            <a:endParaRPr sz="2700"/>
          </a:p>
          <a:p>
            <a:pPr indent="0" lvl="0" marL="0" rtl="0" algn="l">
              <a:lnSpc>
                <a:spcPct val="90000"/>
              </a:lnSpc>
              <a:spcBef>
                <a:spcPts val="1000"/>
              </a:spcBef>
              <a:spcAft>
                <a:spcPts val="0"/>
              </a:spcAft>
              <a:buNone/>
            </a:pPr>
            <a:r>
              <a:t/>
            </a:r>
            <a:endParaRPr sz="2700"/>
          </a:p>
          <a:p>
            <a:pPr indent="0" lvl="0" marL="0" rtl="0" algn="l">
              <a:lnSpc>
                <a:spcPct val="90000"/>
              </a:lnSpc>
              <a:spcBef>
                <a:spcPts val="1000"/>
              </a:spcBef>
              <a:spcAft>
                <a:spcPts val="0"/>
              </a:spcAft>
              <a:buNone/>
            </a:pPr>
            <a:r>
              <a:t/>
            </a:r>
            <a:endParaRPr sz="2700"/>
          </a:p>
        </p:txBody>
      </p:sp>
      <p:sp>
        <p:nvSpPr>
          <p:cNvPr id="710" name="Google Shape;710;p91"/>
          <p:cNvSpPr/>
          <p:nvPr/>
        </p:nvSpPr>
        <p:spPr>
          <a:xfrm>
            <a:off x="-2100" y="3078400"/>
            <a:ext cx="12196200" cy="37797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711" name="Google Shape;711;p91"/>
          <p:cNvPicPr preferRelativeResize="0"/>
          <p:nvPr/>
        </p:nvPicPr>
        <p:blipFill rotWithShape="1">
          <a:blip r:embed="rId3">
            <a:alphaModFix/>
          </a:blip>
          <a:srcRect b="0" l="5356" r="0" t="0"/>
          <a:stretch/>
        </p:blipFill>
        <p:spPr>
          <a:xfrm>
            <a:off x="1505000" y="3248625"/>
            <a:ext cx="1864150" cy="3439275"/>
          </a:xfrm>
          <a:prstGeom prst="rect">
            <a:avLst/>
          </a:prstGeom>
          <a:noFill/>
          <a:ln>
            <a:noFill/>
          </a:ln>
        </p:spPr>
      </p:pic>
      <p:pic>
        <p:nvPicPr>
          <p:cNvPr id="712" name="Google Shape;712;p91"/>
          <p:cNvPicPr preferRelativeResize="0"/>
          <p:nvPr/>
        </p:nvPicPr>
        <p:blipFill rotWithShape="1">
          <a:blip r:embed="rId4">
            <a:alphaModFix/>
          </a:blip>
          <a:srcRect b="0" l="4861" r="0" t="0"/>
          <a:stretch/>
        </p:blipFill>
        <p:spPr>
          <a:xfrm>
            <a:off x="7217150" y="3992750"/>
            <a:ext cx="1414225" cy="1951000"/>
          </a:xfrm>
          <a:prstGeom prst="rect">
            <a:avLst/>
          </a:prstGeom>
          <a:noFill/>
          <a:ln>
            <a:noFill/>
          </a:ln>
        </p:spPr>
      </p:pic>
      <p:sp>
        <p:nvSpPr>
          <p:cNvPr id="713" name="Google Shape;713;p91"/>
          <p:cNvSpPr txBox="1"/>
          <p:nvPr/>
        </p:nvSpPr>
        <p:spPr>
          <a:xfrm>
            <a:off x="0" y="0"/>
            <a:ext cx="37662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Exercise</a:t>
            </a:r>
            <a:endParaRPr b="1" sz="44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717" name="Shape 717"/>
        <p:cNvGrpSpPr/>
        <p:nvPr/>
      </p:nvGrpSpPr>
      <p:grpSpPr>
        <a:xfrm>
          <a:off x="0" y="0"/>
          <a:ext cx="0" cy="0"/>
          <a:chOff x="0" y="0"/>
          <a:chExt cx="0" cy="0"/>
        </a:xfrm>
      </p:grpSpPr>
      <p:sp>
        <p:nvSpPr>
          <p:cNvPr id="718" name="Google Shape;718;p92"/>
          <p:cNvSpPr txBox="1"/>
          <p:nvPr/>
        </p:nvSpPr>
        <p:spPr>
          <a:xfrm>
            <a:off x="837095" y="1692965"/>
            <a:ext cx="5106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Google Shape;719;p92"/>
          <p:cNvSpPr txBox="1"/>
          <p:nvPr/>
        </p:nvSpPr>
        <p:spPr>
          <a:xfrm>
            <a:off x="8432800" y="5450840"/>
            <a:ext cx="50088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5400">
              <a:solidFill>
                <a:schemeClr val="accent1"/>
              </a:solidFill>
              <a:latin typeface="Calibri"/>
              <a:ea typeface="Calibri"/>
              <a:cs typeface="Calibri"/>
              <a:sym typeface="Calibri"/>
            </a:endParaRPr>
          </a:p>
        </p:txBody>
      </p:sp>
      <p:sp>
        <p:nvSpPr>
          <p:cNvPr id="720" name="Google Shape;720;p92"/>
          <p:cNvSpPr txBox="1"/>
          <p:nvPr/>
        </p:nvSpPr>
        <p:spPr>
          <a:xfrm>
            <a:off x="9814560" y="5816600"/>
            <a:ext cx="27432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3000">
              <a:solidFill>
                <a:schemeClr val="accent1"/>
              </a:solidFill>
              <a:latin typeface="Calibri"/>
              <a:ea typeface="Calibri"/>
              <a:cs typeface="Calibri"/>
              <a:sym typeface="Calibri"/>
            </a:endParaRPr>
          </a:p>
          <a:p>
            <a:pPr indent="0" lvl="0" marL="0" marR="0" rtl="0" algn="ctr">
              <a:spcBef>
                <a:spcPts val="0"/>
              </a:spcBef>
              <a:spcAft>
                <a:spcPts val="0"/>
              </a:spcAft>
              <a:buNone/>
            </a:pPr>
            <a:r>
              <a:t/>
            </a:r>
            <a:endParaRPr sz="3000">
              <a:solidFill>
                <a:schemeClr val="dk1"/>
              </a:solidFill>
              <a:latin typeface="Calibri"/>
              <a:ea typeface="Calibri"/>
              <a:cs typeface="Calibri"/>
              <a:sym typeface="Calibri"/>
            </a:endParaRPr>
          </a:p>
        </p:txBody>
      </p:sp>
      <p:sp>
        <p:nvSpPr>
          <p:cNvPr id="721" name="Google Shape;721;p92"/>
          <p:cNvSpPr/>
          <p:nvPr/>
        </p:nvSpPr>
        <p:spPr>
          <a:xfrm>
            <a:off x="-2116" y="1765300"/>
            <a:ext cx="12196200" cy="50949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722" name="Google Shape;722;p92"/>
          <p:cNvPicPr preferRelativeResize="0"/>
          <p:nvPr/>
        </p:nvPicPr>
        <p:blipFill>
          <a:blip r:embed="rId3">
            <a:alphaModFix/>
          </a:blip>
          <a:stretch>
            <a:fillRect/>
          </a:stretch>
        </p:blipFill>
        <p:spPr>
          <a:xfrm>
            <a:off x="1044725" y="1765300"/>
            <a:ext cx="9444844" cy="4996375"/>
          </a:xfrm>
          <a:prstGeom prst="rect">
            <a:avLst/>
          </a:prstGeom>
          <a:noFill/>
          <a:ln>
            <a:noFill/>
          </a:ln>
        </p:spPr>
      </p:pic>
      <p:sp>
        <p:nvSpPr>
          <p:cNvPr id="723" name="Google Shape;723;p92"/>
          <p:cNvSpPr txBox="1"/>
          <p:nvPr/>
        </p:nvSpPr>
        <p:spPr>
          <a:xfrm>
            <a:off x="0" y="0"/>
            <a:ext cx="29556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Solution</a:t>
            </a:r>
            <a:endParaRPr b="1" sz="44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28" name="Shape 728"/>
        <p:cNvGrpSpPr/>
        <p:nvPr/>
      </p:nvGrpSpPr>
      <p:grpSpPr>
        <a:xfrm>
          <a:off x="0" y="0"/>
          <a:ext cx="0" cy="0"/>
          <a:chOff x="0" y="0"/>
          <a:chExt cx="0" cy="0"/>
        </a:xfrm>
      </p:grpSpPr>
      <p:sp>
        <p:nvSpPr>
          <p:cNvPr id="729" name="Google Shape;729;p93"/>
          <p:cNvSpPr txBox="1"/>
          <p:nvPr>
            <p:ph idx="1" type="body"/>
          </p:nvPr>
        </p:nvSpPr>
        <p:spPr>
          <a:xfrm>
            <a:off x="446963" y="1698900"/>
            <a:ext cx="107058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200">
                <a:solidFill>
                  <a:srgbClr val="222A35"/>
                </a:solidFill>
                <a:latin typeface="Arial"/>
                <a:ea typeface="Arial"/>
                <a:cs typeface="Arial"/>
                <a:sym typeface="Arial"/>
              </a:rPr>
              <a:t>What are those functions complexity</a:t>
            </a:r>
            <a:r>
              <a:rPr lang="en-US" sz="3200">
                <a:solidFill>
                  <a:srgbClr val="222A35"/>
                </a:solidFill>
                <a:latin typeface="Arial"/>
                <a:ea typeface="Arial"/>
                <a:cs typeface="Arial"/>
                <a:sym typeface="Arial"/>
              </a:rPr>
              <a:t>?!</a:t>
            </a:r>
            <a:r>
              <a:rPr lang="en-US"/>
              <a:t> </a:t>
            </a:r>
            <a:endParaRPr/>
          </a:p>
        </p:txBody>
      </p:sp>
      <p:pic>
        <p:nvPicPr>
          <p:cNvPr id="730" name="Google Shape;730;p93"/>
          <p:cNvPicPr preferRelativeResize="0"/>
          <p:nvPr/>
        </p:nvPicPr>
        <p:blipFill>
          <a:blip r:embed="rId3">
            <a:alphaModFix/>
          </a:blip>
          <a:stretch>
            <a:fillRect/>
          </a:stretch>
        </p:blipFill>
        <p:spPr>
          <a:xfrm>
            <a:off x="2413050" y="2584728"/>
            <a:ext cx="6773637" cy="4351200"/>
          </a:xfrm>
          <a:prstGeom prst="rect">
            <a:avLst/>
          </a:prstGeom>
          <a:noFill/>
          <a:ln>
            <a:noFill/>
          </a:ln>
        </p:spPr>
      </p:pic>
      <p:sp>
        <p:nvSpPr>
          <p:cNvPr id="731" name="Google Shape;731;p93"/>
          <p:cNvSpPr txBox="1"/>
          <p:nvPr/>
        </p:nvSpPr>
        <p:spPr>
          <a:xfrm>
            <a:off x="0" y="0"/>
            <a:ext cx="35637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Challenge</a:t>
            </a:r>
            <a:endParaRPr b="1" sz="44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735" name="Shape 735"/>
        <p:cNvGrpSpPr/>
        <p:nvPr/>
      </p:nvGrpSpPr>
      <p:grpSpPr>
        <a:xfrm>
          <a:off x="0" y="0"/>
          <a:ext cx="0" cy="0"/>
          <a:chOff x="0" y="0"/>
          <a:chExt cx="0" cy="0"/>
        </a:xfrm>
      </p:grpSpPr>
      <p:sp>
        <p:nvSpPr>
          <p:cNvPr id="736" name="Google Shape;736;p94"/>
          <p:cNvSpPr txBox="1"/>
          <p:nvPr>
            <p:ph type="ctrTitle"/>
          </p:nvPr>
        </p:nvSpPr>
        <p:spPr>
          <a:xfrm>
            <a:off x="1524000" y="2377203"/>
            <a:ext cx="9144000" cy="1575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7200"/>
              <a:buFont typeface="Arial"/>
              <a:buNone/>
            </a:pPr>
            <a:r>
              <a:rPr b="1" lang="en-US" sz="7200">
                <a:solidFill>
                  <a:schemeClr val="dk2"/>
                </a:solidFill>
                <a:latin typeface="Arial"/>
                <a:ea typeface="Arial"/>
                <a:cs typeface="Arial"/>
                <a:sym typeface="Arial"/>
              </a:rPr>
              <a:t>Prime Factorization</a:t>
            </a:r>
            <a:endParaRPr b="1" sz="7200">
              <a:solidFill>
                <a:schemeClr val="dk2"/>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40" name="Shape 740"/>
        <p:cNvGrpSpPr/>
        <p:nvPr/>
      </p:nvGrpSpPr>
      <p:grpSpPr>
        <a:xfrm>
          <a:off x="0" y="0"/>
          <a:ext cx="0" cy="0"/>
          <a:chOff x="0" y="0"/>
          <a:chExt cx="0" cy="0"/>
        </a:xfrm>
      </p:grpSpPr>
      <p:sp>
        <p:nvSpPr>
          <p:cNvPr id="741" name="Google Shape;741;p95"/>
          <p:cNvSpPr txBox="1"/>
          <p:nvPr>
            <p:ph type="title"/>
          </p:nvPr>
        </p:nvSpPr>
        <p:spPr>
          <a:xfrm>
            <a:off x="118500" y="365125"/>
            <a:ext cx="55665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3800"/>
              <a:buFont typeface="Arial"/>
              <a:buNone/>
            </a:pPr>
            <a:r>
              <a:rPr lang="en-US" sz="7000">
                <a:solidFill>
                  <a:schemeClr val="dk2"/>
                </a:solidFill>
              </a:rPr>
              <a:t>|</a:t>
            </a:r>
            <a:r>
              <a:rPr b="1" lang="en-US">
                <a:solidFill>
                  <a:schemeClr val="dk2"/>
                </a:solidFill>
                <a:latin typeface="Arial"/>
                <a:ea typeface="Arial"/>
                <a:cs typeface="Arial"/>
                <a:sym typeface="Arial"/>
              </a:rPr>
              <a:t>Prime      Factorization</a:t>
            </a:r>
            <a:endParaRPr/>
          </a:p>
        </p:txBody>
      </p:sp>
      <p:sp>
        <p:nvSpPr>
          <p:cNvPr id="742" name="Google Shape;742;p95"/>
          <p:cNvSpPr txBox="1"/>
          <p:nvPr>
            <p:ph idx="1" type="body"/>
          </p:nvPr>
        </p:nvSpPr>
        <p:spPr>
          <a:xfrm>
            <a:off x="233100" y="1998525"/>
            <a:ext cx="5337300" cy="4351200"/>
          </a:xfrm>
          <a:prstGeom prst="rect">
            <a:avLst/>
          </a:prstGeom>
          <a:noFill/>
          <a:ln>
            <a:noFill/>
          </a:ln>
        </p:spPr>
        <p:txBody>
          <a:bodyPr anchorCtr="0" anchor="t" bIns="45700" lIns="91425" spcFirstLastPara="1" rIns="91425" wrap="square" tIns="45700">
            <a:noAutofit/>
          </a:bodyPr>
          <a:lstStyle/>
          <a:p>
            <a:pPr indent="-400050" lvl="0" marL="457200" rtl="0" algn="l">
              <a:lnSpc>
                <a:spcPct val="90000"/>
              </a:lnSpc>
              <a:spcBef>
                <a:spcPts val="1000"/>
              </a:spcBef>
              <a:spcAft>
                <a:spcPts val="0"/>
              </a:spcAft>
              <a:buClr>
                <a:srgbClr val="222A35"/>
              </a:buClr>
              <a:buSzPts val="2700"/>
              <a:buChar char="➢"/>
            </a:pPr>
            <a:r>
              <a:rPr lang="en-US" sz="2700">
                <a:solidFill>
                  <a:srgbClr val="222A35"/>
                </a:solidFill>
                <a:latin typeface="Arial"/>
                <a:ea typeface="Arial"/>
                <a:cs typeface="Arial"/>
                <a:sym typeface="Arial"/>
              </a:rPr>
              <a:t>Each number can be made from prime numbers multiplied by each other.</a:t>
            </a:r>
            <a:endParaRPr sz="2700">
              <a:solidFill>
                <a:srgbClr val="222A35"/>
              </a:solidFill>
              <a:latin typeface="Arial"/>
              <a:ea typeface="Arial"/>
              <a:cs typeface="Arial"/>
              <a:sym typeface="Arial"/>
            </a:endParaRPr>
          </a:p>
          <a:p>
            <a:pPr indent="0" lvl="0" marL="457200" rtl="0" algn="l">
              <a:lnSpc>
                <a:spcPct val="90000"/>
              </a:lnSpc>
              <a:spcBef>
                <a:spcPts val="1000"/>
              </a:spcBef>
              <a:spcAft>
                <a:spcPts val="0"/>
              </a:spcAft>
              <a:buNone/>
            </a:pPr>
            <a:r>
              <a:t/>
            </a:r>
            <a:endParaRPr sz="2700">
              <a:solidFill>
                <a:srgbClr val="222A35"/>
              </a:solidFill>
              <a:latin typeface="Arial"/>
              <a:ea typeface="Arial"/>
              <a:cs typeface="Arial"/>
              <a:sym typeface="Arial"/>
            </a:endParaRPr>
          </a:p>
          <a:p>
            <a:pPr indent="-400050" lvl="0" marL="457200" rtl="0" algn="l">
              <a:lnSpc>
                <a:spcPct val="90000"/>
              </a:lnSpc>
              <a:spcBef>
                <a:spcPts val="1000"/>
              </a:spcBef>
              <a:spcAft>
                <a:spcPts val="0"/>
              </a:spcAft>
              <a:buClr>
                <a:srgbClr val="222A35"/>
              </a:buClr>
              <a:buSzPts val="2700"/>
              <a:buChar char="➢"/>
            </a:pPr>
            <a:r>
              <a:rPr b="1" i="1" lang="en-US" sz="2700">
                <a:solidFill>
                  <a:srgbClr val="222A35"/>
                </a:solidFill>
                <a:latin typeface="Arial"/>
                <a:ea typeface="Arial"/>
                <a:cs typeface="Arial"/>
                <a:sym typeface="Arial"/>
              </a:rPr>
              <a:t>24</a:t>
            </a:r>
            <a:endParaRPr b="1" i="1" sz="2700">
              <a:solidFill>
                <a:srgbClr val="222A35"/>
              </a:solidFill>
              <a:latin typeface="Arial"/>
              <a:ea typeface="Arial"/>
              <a:cs typeface="Arial"/>
              <a:sym typeface="Arial"/>
            </a:endParaRPr>
          </a:p>
          <a:p>
            <a:pPr indent="0" lvl="0" marL="457200" rtl="0" algn="l">
              <a:lnSpc>
                <a:spcPct val="90000"/>
              </a:lnSpc>
              <a:spcBef>
                <a:spcPts val="1000"/>
              </a:spcBef>
              <a:spcAft>
                <a:spcPts val="0"/>
              </a:spcAft>
              <a:buNone/>
            </a:pPr>
            <a:r>
              <a:rPr b="1" i="1" lang="en-US" sz="2700">
                <a:solidFill>
                  <a:srgbClr val="222A35"/>
                </a:solidFill>
                <a:latin typeface="Arial"/>
                <a:ea typeface="Arial"/>
                <a:cs typeface="Arial"/>
                <a:sym typeface="Arial"/>
              </a:rPr>
              <a:t>3</a:t>
            </a:r>
            <a:r>
              <a:rPr b="1" baseline="30000" i="1" lang="en-US" sz="2700">
                <a:solidFill>
                  <a:srgbClr val="222A35"/>
                </a:solidFill>
                <a:latin typeface="Arial"/>
                <a:ea typeface="Arial"/>
                <a:cs typeface="Arial"/>
                <a:sym typeface="Arial"/>
              </a:rPr>
              <a:t>1</a:t>
            </a:r>
            <a:r>
              <a:rPr b="1" i="1" lang="en-US" sz="2700">
                <a:solidFill>
                  <a:srgbClr val="222A35"/>
                </a:solidFill>
                <a:latin typeface="Arial"/>
                <a:ea typeface="Arial"/>
                <a:cs typeface="Arial"/>
                <a:sym typeface="Arial"/>
              </a:rPr>
              <a:t> * 2</a:t>
            </a:r>
            <a:r>
              <a:rPr b="1" baseline="30000" i="1" lang="en-US" sz="2700">
                <a:solidFill>
                  <a:srgbClr val="222A35"/>
                </a:solidFill>
                <a:latin typeface="Arial"/>
                <a:ea typeface="Arial"/>
                <a:cs typeface="Arial"/>
                <a:sym typeface="Arial"/>
              </a:rPr>
              <a:t>3</a:t>
            </a:r>
            <a:endParaRPr b="1" baseline="30000" i="1" sz="2700">
              <a:solidFill>
                <a:srgbClr val="222A35"/>
              </a:solidFill>
              <a:latin typeface="Arial"/>
              <a:ea typeface="Arial"/>
              <a:cs typeface="Arial"/>
              <a:sym typeface="Arial"/>
            </a:endParaRPr>
          </a:p>
          <a:p>
            <a:pPr indent="-419100" lvl="0" marL="457200" rtl="0" algn="l">
              <a:lnSpc>
                <a:spcPct val="90000"/>
              </a:lnSpc>
              <a:spcBef>
                <a:spcPts val="1000"/>
              </a:spcBef>
              <a:spcAft>
                <a:spcPts val="0"/>
              </a:spcAft>
              <a:buClr>
                <a:srgbClr val="333333"/>
              </a:buClr>
              <a:buSzPts val="3000"/>
              <a:buChar char="➢"/>
            </a:pPr>
            <a:r>
              <a:rPr b="1" i="1" lang="en-US" sz="3000">
                <a:solidFill>
                  <a:srgbClr val="333333"/>
                </a:solidFill>
              </a:rPr>
              <a:t>28</a:t>
            </a:r>
            <a:endParaRPr b="1" i="1" sz="3000">
              <a:solidFill>
                <a:srgbClr val="333333"/>
              </a:solidFill>
            </a:endParaRPr>
          </a:p>
          <a:p>
            <a:pPr indent="0" lvl="0" marL="457200" rtl="0" algn="l">
              <a:lnSpc>
                <a:spcPct val="90000"/>
              </a:lnSpc>
              <a:spcBef>
                <a:spcPts val="1000"/>
              </a:spcBef>
              <a:spcAft>
                <a:spcPts val="0"/>
              </a:spcAft>
              <a:buNone/>
            </a:pPr>
            <a:r>
              <a:rPr b="1" i="1" lang="en-US" sz="3000">
                <a:solidFill>
                  <a:srgbClr val="333333"/>
                </a:solidFill>
              </a:rPr>
              <a:t>2</a:t>
            </a:r>
            <a:r>
              <a:rPr b="1" baseline="30000" i="1" lang="en-US" sz="3000">
                <a:solidFill>
                  <a:srgbClr val="333333"/>
                </a:solidFill>
              </a:rPr>
              <a:t>2</a:t>
            </a:r>
            <a:r>
              <a:rPr b="1" i="1" lang="en-US" sz="3000">
                <a:solidFill>
                  <a:srgbClr val="333333"/>
                </a:solidFill>
              </a:rPr>
              <a:t> * 7</a:t>
            </a:r>
            <a:r>
              <a:rPr b="1" baseline="30000" i="1" lang="en-US" sz="3000">
                <a:solidFill>
                  <a:srgbClr val="333333"/>
                </a:solidFill>
              </a:rPr>
              <a:t>1</a:t>
            </a:r>
            <a:endParaRPr b="1" baseline="30000" i="1" sz="3000">
              <a:solidFill>
                <a:srgbClr val="333333"/>
              </a:solidFill>
            </a:endParaRPr>
          </a:p>
          <a:p>
            <a:pPr indent="0" lvl="0" marL="0" rtl="0" algn="l">
              <a:lnSpc>
                <a:spcPct val="90000"/>
              </a:lnSpc>
              <a:spcBef>
                <a:spcPts val="1000"/>
              </a:spcBef>
              <a:spcAft>
                <a:spcPts val="0"/>
              </a:spcAft>
              <a:buClr>
                <a:schemeClr val="dk1"/>
              </a:buClr>
              <a:buSzPts val="2800"/>
              <a:buNone/>
            </a:pPr>
            <a:r>
              <a:t/>
            </a:r>
            <a:endParaRPr sz="3000"/>
          </a:p>
          <a:p>
            <a:pPr indent="0" lvl="0" marL="0" rtl="0" algn="l">
              <a:lnSpc>
                <a:spcPct val="90000"/>
              </a:lnSpc>
              <a:spcBef>
                <a:spcPts val="1000"/>
              </a:spcBef>
              <a:spcAft>
                <a:spcPts val="0"/>
              </a:spcAft>
              <a:buClr>
                <a:schemeClr val="dk1"/>
              </a:buClr>
              <a:buSzPts val="2800"/>
              <a:buNone/>
            </a:pPr>
            <a:r>
              <a:t/>
            </a:r>
            <a:endParaRPr sz="3000"/>
          </a:p>
        </p:txBody>
      </p:sp>
      <p:sp>
        <p:nvSpPr>
          <p:cNvPr id="743" name="Google Shape;743;p95"/>
          <p:cNvSpPr/>
          <p:nvPr/>
        </p:nvSpPr>
        <p:spPr>
          <a:xfrm>
            <a:off x="5684825" y="-4425"/>
            <a:ext cx="6507300" cy="6862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44" name="Google Shape;744;p95"/>
          <p:cNvPicPr preferRelativeResize="0"/>
          <p:nvPr/>
        </p:nvPicPr>
        <p:blipFill>
          <a:blip r:embed="rId3">
            <a:alphaModFix/>
          </a:blip>
          <a:stretch>
            <a:fillRect/>
          </a:stretch>
        </p:blipFill>
        <p:spPr>
          <a:xfrm>
            <a:off x="5871413" y="365125"/>
            <a:ext cx="6134125" cy="5107600"/>
          </a:xfrm>
          <a:prstGeom prst="rect">
            <a:avLst/>
          </a:prstGeom>
          <a:noFill/>
          <a:ln>
            <a:noFill/>
          </a:ln>
        </p:spPr>
      </p:pic>
      <p:pic>
        <p:nvPicPr>
          <p:cNvPr id="745" name="Google Shape;745;p95"/>
          <p:cNvPicPr preferRelativeResize="0"/>
          <p:nvPr/>
        </p:nvPicPr>
        <p:blipFill>
          <a:blip r:embed="rId4">
            <a:alphaModFix/>
          </a:blip>
          <a:stretch>
            <a:fillRect/>
          </a:stretch>
        </p:blipFill>
        <p:spPr>
          <a:xfrm>
            <a:off x="7138007" y="4875925"/>
            <a:ext cx="3756150" cy="188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76" name="Shape 276"/>
        <p:cNvGrpSpPr/>
        <p:nvPr/>
      </p:nvGrpSpPr>
      <p:grpSpPr>
        <a:xfrm>
          <a:off x="0" y="0"/>
          <a:ext cx="0" cy="0"/>
          <a:chOff x="0" y="0"/>
          <a:chExt cx="0" cy="0"/>
        </a:xfrm>
      </p:grpSpPr>
      <p:sp>
        <p:nvSpPr>
          <p:cNvPr id="277" name="Google Shape;277;p42"/>
          <p:cNvSpPr txBox="1"/>
          <p:nvPr/>
        </p:nvSpPr>
        <p:spPr>
          <a:xfrm>
            <a:off x="386000" y="1698900"/>
            <a:ext cx="4773300" cy="129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rgbClr val="222A35"/>
                </a:solidFill>
              </a:rPr>
              <a:t>The word "ACM" is neglected!!</a:t>
            </a:r>
            <a:endParaRPr/>
          </a:p>
        </p:txBody>
      </p:sp>
      <p:sp>
        <p:nvSpPr>
          <p:cNvPr id="278" name="Google Shape;278;p42"/>
          <p:cNvSpPr/>
          <p:nvPr/>
        </p:nvSpPr>
        <p:spPr>
          <a:xfrm>
            <a:off x="5505650" y="-4425"/>
            <a:ext cx="6681900" cy="68580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222A35"/>
              </a:solidFill>
            </a:endParaRPr>
          </a:p>
        </p:txBody>
      </p:sp>
      <p:pic>
        <p:nvPicPr>
          <p:cNvPr id="279" name="Google Shape;279;p42"/>
          <p:cNvPicPr preferRelativeResize="0"/>
          <p:nvPr/>
        </p:nvPicPr>
        <p:blipFill>
          <a:blip r:embed="rId3">
            <a:alphaModFix/>
          </a:blip>
          <a:stretch>
            <a:fillRect/>
          </a:stretch>
        </p:blipFill>
        <p:spPr>
          <a:xfrm>
            <a:off x="5900375" y="973475"/>
            <a:ext cx="5985675" cy="2707800"/>
          </a:xfrm>
          <a:prstGeom prst="rect">
            <a:avLst/>
          </a:prstGeom>
          <a:noFill/>
          <a:ln>
            <a:noFill/>
          </a:ln>
        </p:spPr>
      </p:pic>
      <p:pic>
        <p:nvPicPr>
          <p:cNvPr id="280" name="Google Shape;280;p42"/>
          <p:cNvPicPr preferRelativeResize="0"/>
          <p:nvPr/>
        </p:nvPicPr>
        <p:blipFill>
          <a:blip r:embed="rId4">
            <a:alphaModFix/>
          </a:blip>
          <a:stretch>
            <a:fillRect/>
          </a:stretch>
        </p:blipFill>
        <p:spPr>
          <a:xfrm>
            <a:off x="5900375" y="4325500"/>
            <a:ext cx="5985675" cy="1676577"/>
          </a:xfrm>
          <a:prstGeom prst="rect">
            <a:avLst/>
          </a:prstGeom>
          <a:noFill/>
          <a:ln>
            <a:noFill/>
          </a:ln>
        </p:spPr>
      </p:pic>
      <p:sp>
        <p:nvSpPr>
          <p:cNvPr id="281" name="Google Shape;281;p42"/>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String</a:t>
            </a:r>
            <a:endParaRPr b="1" sz="44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749" name="Shape 749"/>
        <p:cNvGrpSpPr/>
        <p:nvPr/>
      </p:nvGrpSpPr>
      <p:grpSpPr>
        <a:xfrm>
          <a:off x="0" y="0"/>
          <a:ext cx="0" cy="0"/>
          <a:chOff x="0" y="0"/>
          <a:chExt cx="0" cy="0"/>
        </a:xfrm>
      </p:grpSpPr>
      <p:sp>
        <p:nvSpPr>
          <p:cNvPr id="750" name="Google Shape;750;p96"/>
          <p:cNvSpPr txBox="1"/>
          <p:nvPr>
            <p:ph type="ctrTitle"/>
          </p:nvPr>
        </p:nvSpPr>
        <p:spPr>
          <a:xfrm>
            <a:off x="1051800" y="2816250"/>
            <a:ext cx="10088400" cy="12255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b="1" lang="en-US" sz="7200">
                <a:solidFill>
                  <a:schemeClr val="dk2"/>
                </a:solidFill>
                <a:latin typeface="Arial"/>
                <a:ea typeface="Arial"/>
                <a:cs typeface="Arial"/>
                <a:sym typeface="Arial"/>
              </a:rPr>
              <a:t>Sieve of Eratosthenes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754" name="Shape 754"/>
        <p:cNvGrpSpPr/>
        <p:nvPr/>
      </p:nvGrpSpPr>
      <p:grpSpPr>
        <a:xfrm>
          <a:off x="0" y="0"/>
          <a:ext cx="0" cy="0"/>
          <a:chOff x="0" y="0"/>
          <a:chExt cx="0" cy="0"/>
        </a:xfrm>
      </p:grpSpPr>
      <p:pic>
        <p:nvPicPr>
          <p:cNvPr id="755" name="Google Shape;755;p97"/>
          <p:cNvPicPr preferRelativeResize="0"/>
          <p:nvPr/>
        </p:nvPicPr>
        <p:blipFill>
          <a:blip r:embed="rId3">
            <a:alphaModFix/>
          </a:blip>
          <a:stretch>
            <a:fillRect/>
          </a:stretch>
        </p:blipFill>
        <p:spPr>
          <a:xfrm>
            <a:off x="1454700" y="574300"/>
            <a:ext cx="9678850" cy="59245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59" name="Shape 759"/>
        <p:cNvGrpSpPr/>
        <p:nvPr/>
      </p:nvGrpSpPr>
      <p:grpSpPr>
        <a:xfrm>
          <a:off x="0" y="0"/>
          <a:ext cx="0" cy="0"/>
          <a:chOff x="0" y="0"/>
          <a:chExt cx="0" cy="0"/>
        </a:xfrm>
      </p:grpSpPr>
      <p:sp>
        <p:nvSpPr>
          <p:cNvPr id="760" name="Google Shape;760;p98"/>
          <p:cNvSpPr/>
          <p:nvPr/>
        </p:nvSpPr>
        <p:spPr>
          <a:xfrm>
            <a:off x="0" y="1690825"/>
            <a:ext cx="12192000" cy="5167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61" name="Google Shape;761;p98"/>
          <p:cNvPicPr preferRelativeResize="0"/>
          <p:nvPr/>
        </p:nvPicPr>
        <p:blipFill>
          <a:blip r:embed="rId3">
            <a:alphaModFix/>
          </a:blip>
          <a:stretch>
            <a:fillRect/>
          </a:stretch>
        </p:blipFill>
        <p:spPr>
          <a:xfrm>
            <a:off x="827175" y="1832500"/>
            <a:ext cx="9781025" cy="4886600"/>
          </a:xfrm>
          <a:prstGeom prst="rect">
            <a:avLst/>
          </a:prstGeom>
          <a:noFill/>
          <a:ln>
            <a:noFill/>
          </a:ln>
        </p:spPr>
      </p:pic>
      <p:sp>
        <p:nvSpPr>
          <p:cNvPr id="762" name="Google Shape;762;p98"/>
          <p:cNvSpPr txBox="1"/>
          <p:nvPr/>
        </p:nvSpPr>
        <p:spPr>
          <a:xfrm>
            <a:off x="0" y="0"/>
            <a:ext cx="22389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Sieve</a:t>
            </a:r>
            <a:endParaRPr b="1" sz="44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67" name="Shape 767"/>
        <p:cNvGrpSpPr/>
        <p:nvPr/>
      </p:nvGrpSpPr>
      <p:grpSpPr>
        <a:xfrm>
          <a:off x="0" y="0"/>
          <a:ext cx="0" cy="0"/>
          <a:chOff x="0" y="0"/>
          <a:chExt cx="0" cy="0"/>
        </a:xfrm>
      </p:grpSpPr>
      <p:sp>
        <p:nvSpPr>
          <p:cNvPr id="768" name="Google Shape;768;p99"/>
          <p:cNvSpPr txBox="1"/>
          <p:nvPr>
            <p:ph idx="1" type="body"/>
          </p:nvPr>
        </p:nvSpPr>
        <p:spPr>
          <a:xfrm>
            <a:off x="743088" y="1394100"/>
            <a:ext cx="10705800" cy="4351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sz="3500">
                <a:solidFill>
                  <a:srgbClr val="222A35"/>
                </a:solidFill>
                <a:latin typeface="Arial"/>
                <a:ea typeface="Arial"/>
                <a:cs typeface="Arial"/>
                <a:sym typeface="Arial"/>
              </a:rPr>
              <a:t>Can we further optimize the complexity of Sieve</a:t>
            </a:r>
            <a:r>
              <a:rPr lang="en-US" sz="3500">
                <a:solidFill>
                  <a:srgbClr val="222A35"/>
                </a:solidFill>
                <a:latin typeface="Arial"/>
                <a:ea typeface="Arial"/>
                <a:cs typeface="Arial"/>
                <a:sym typeface="Arial"/>
              </a:rPr>
              <a:t>?!</a:t>
            </a:r>
            <a:r>
              <a:rPr lang="en-US" sz="3500"/>
              <a:t> </a:t>
            </a:r>
            <a:endParaRPr sz="3500"/>
          </a:p>
        </p:txBody>
      </p:sp>
      <p:sp>
        <p:nvSpPr>
          <p:cNvPr id="769" name="Google Shape;769;p99"/>
          <p:cNvSpPr txBox="1"/>
          <p:nvPr/>
        </p:nvSpPr>
        <p:spPr>
          <a:xfrm>
            <a:off x="0" y="0"/>
            <a:ext cx="35637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Challenge</a:t>
            </a:r>
            <a:endParaRPr b="1" sz="4400">
              <a:solidFill>
                <a:schemeClr val="dk1"/>
              </a:solidFill>
            </a:endParaRPr>
          </a:p>
        </p:txBody>
      </p:sp>
      <p:pic>
        <p:nvPicPr>
          <p:cNvPr id="770" name="Google Shape;770;p99"/>
          <p:cNvPicPr preferRelativeResize="0"/>
          <p:nvPr/>
        </p:nvPicPr>
        <p:blipFill>
          <a:blip r:embed="rId3">
            <a:alphaModFix/>
          </a:blip>
          <a:stretch>
            <a:fillRect/>
          </a:stretch>
        </p:blipFill>
        <p:spPr>
          <a:xfrm>
            <a:off x="1638300" y="2255275"/>
            <a:ext cx="8915400" cy="42672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pic>
        <p:nvPicPr>
          <p:cNvPr id="775" name="Google Shape;775;p100"/>
          <p:cNvPicPr preferRelativeResize="0"/>
          <p:nvPr/>
        </p:nvPicPr>
        <p:blipFill rotWithShape="1">
          <a:blip r:embed="rId3">
            <a:alphaModFix/>
          </a:blip>
          <a:srcRect b="0" l="0" r="0" t="0"/>
          <a:stretch/>
        </p:blipFill>
        <p:spPr>
          <a:xfrm>
            <a:off x="641230" y="464910"/>
            <a:ext cx="10981425" cy="58419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85" name="Shape 285"/>
        <p:cNvGrpSpPr/>
        <p:nvPr/>
      </p:nvGrpSpPr>
      <p:grpSpPr>
        <a:xfrm>
          <a:off x="0" y="0"/>
          <a:ext cx="0" cy="0"/>
          <a:chOff x="0" y="0"/>
          <a:chExt cx="0" cy="0"/>
        </a:xfrm>
      </p:grpSpPr>
      <p:sp>
        <p:nvSpPr>
          <p:cNvPr id="286" name="Google Shape;286;p43"/>
          <p:cNvSpPr/>
          <p:nvPr/>
        </p:nvSpPr>
        <p:spPr>
          <a:xfrm>
            <a:off x="5505652" y="-4418"/>
            <a:ext cx="6681900" cy="67896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222A35"/>
              </a:solidFill>
            </a:endParaRPr>
          </a:p>
        </p:txBody>
      </p:sp>
      <p:pic>
        <p:nvPicPr>
          <p:cNvPr id="287" name="Google Shape;287;p43"/>
          <p:cNvPicPr preferRelativeResize="0"/>
          <p:nvPr/>
        </p:nvPicPr>
        <p:blipFill>
          <a:blip r:embed="rId3">
            <a:alphaModFix/>
          </a:blip>
          <a:stretch>
            <a:fillRect/>
          </a:stretch>
        </p:blipFill>
        <p:spPr>
          <a:xfrm>
            <a:off x="5691347" y="748041"/>
            <a:ext cx="6310500" cy="2797675"/>
          </a:xfrm>
          <a:prstGeom prst="rect">
            <a:avLst/>
          </a:prstGeom>
          <a:noFill/>
          <a:ln>
            <a:noFill/>
          </a:ln>
        </p:spPr>
      </p:pic>
      <p:pic>
        <p:nvPicPr>
          <p:cNvPr id="288" name="Google Shape;288;p43"/>
          <p:cNvPicPr preferRelativeResize="0"/>
          <p:nvPr/>
        </p:nvPicPr>
        <p:blipFill>
          <a:blip r:embed="rId4">
            <a:alphaModFix/>
          </a:blip>
          <a:stretch>
            <a:fillRect/>
          </a:stretch>
        </p:blipFill>
        <p:spPr>
          <a:xfrm>
            <a:off x="5642350" y="4185575"/>
            <a:ext cx="6408500" cy="1708057"/>
          </a:xfrm>
          <a:prstGeom prst="rect">
            <a:avLst/>
          </a:prstGeom>
          <a:noFill/>
          <a:ln>
            <a:noFill/>
          </a:ln>
        </p:spPr>
      </p:pic>
      <p:sp>
        <p:nvSpPr>
          <p:cNvPr id="289" name="Google Shape;289;p43"/>
          <p:cNvSpPr txBox="1"/>
          <p:nvPr/>
        </p:nvSpPr>
        <p:spPr>
          <a:xfrm>
            <a:off x="392725" y="1595250"/>
            <a:ext cx="4812600" cy="3463200"/>
          </a:xfrm>
          <a:prstGeom prst="rect">
            <a:avLst/>
          </a:prstGeom>
          <a:noFill/>
          <a:ln>
            <a:noFill/>
          </a:ln>
        </p:spPr>
        <p:txBody>
          <a:bodyPr anchorCtr="0" anchor="t" bIns="45700" lIns="91425" spcFirstLastPara="1" rIns="91425" wrap="square" tIns="45700">
            <a:noAutofit/>
          </a:bodyPr>
          <a:lstStyle/>
          <a:p>
            <a:pPr indent="-419100" lvl="0" marL="457200" marR="0" rtl="0" algn="l">
              <a:spcBef>
                <a:spcPts val="0"/>
              </a:spcBef>
              <a:spcAft>
                <a:spcPts val="0"/>
              </a:spcAft>
              <a:buClr>
                <a:srgbClr val="222A35"/>
              </a:buClr>
              <a:buSzPts val="3000"/>
              <a:buChar char="➢"/>
            </a:pPr>
            <a:r>
              <a:rPr b="1" lang="en-US" sz="3000">
                <a:solidFill>
                  <a:srgbClr val="222A35"/>
                </a:solidFill>
              </a:rPr>
              <a:t>getline()</a:t>
            </a:r>
            <a:endParaRPr b="1" sz="3000">
              <a:solidFill>
                <a:srgbClr val="222A35"/>
              </a:solidFill>
            </a:endParaRPr>
          </a:p>
          <a:p>
            <a:pPr indent="0" lvl="0" marL="457200" rtl="0" algn="l">
              <a:spcBef>
                <a:spcPts val="0"/>
              </a:spcBef>
              <a:spcAft>
                <a:spcPts val="0"/>
              </a:spcAft>
              <a:buNone/>
            </a:pPr>
            <a:r>
              <a:rPr lang="en-US" sz="3000">
                <a:solidFill>
                  <a:srgbClr val="222A35"/>
                </a:solidFill>
              </a:rPr>
              <a:t>Reads more than one word separated by spaces on the same line.</a:t>
            </a:r>
            <a:endParaRPr sz="3000">
              <a:solidFill>
                <a:srgbClr val="222A35"/>
              </a:solidFill>
            </a:endParaRPr>
          </a:p>
          <a:p>
            <a:pPr indent="0" lvl="0" marL="457200" marR="0" rtl="0" algn="l">
              <a:spcBef>
                <a:spcPts val="0"/>
              </a:spcBef>
              <a:spcAft>
                <a:spcPts val="0"/>
              </a:spcAft>
              <a:buNone/>
            </a:pPr>
            <a:r>
              <a:t/>
            </a:r>
            <a:endParaRPr/>
          </a:p>
        </p:txBody>
      </p:sp>
      <p:sp>
        <p:nvSpPr>
          <p:cNvPr id="290" name="Google Shape;290;p43"/>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String</a:t>
            </a:r>
            <a:endParaRPr b="1" sz="4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94" name="Shape 294"/>
        <p:cNvGrpSpPr/>
        <p:nvPr/>
      </p:nvGrpSpPr>
      <p:grpSpPr>
        <a:xfrm>
          <a:off x="0" y="0"/>
          <a:ext cx="0" cy="0"/>
          <a:chOff x="0" y="0"/>
          <a:chExt cx="0" cy="0"/>
        </a:xfrm>
      </p:grpSpPr>
      <p:sp>
        <p:nvSpPr>
          <p:cNvPr id="295" name="Google Shape;295;p44"/>
          <p:cNvSpPr/>
          <p:nvPr/>
        </p:nvSpPr>
        <p:spPr>
          <a:xfrm>
            <a:off x="5505652" y="-4418"/>
            <a:ext cx="6681900" cy="67896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222A35"/>
              </a:solidFill>
            </a:endParaRPr>
          </a:p>
        </p:txBody>
      </p:sp>
      <p:pic>
        <p:nvPicPr>
          <p:cNvPr id="296" name="Google Shape;296;p44"/>
          <p:cNvPicPr preferRelativeResize="0"/>
          <p:nvPr/>
        </p:nvPicPr>
        <p:blipFill>
          <a:blip r:embed="rId3">
            <a:alphaModFix/>
          </a:blip>
          <a:stretch>
            <a:fillRect/>
          </a:stretch>
        </p:blipFill>
        <p:spPr>
          <a:xfrm>
            <a:off x="5674775" y="4732675"/>
            <a:ext cx="6343650" cy="1733550"/>
          </a:xfrm>
          <a:prstGeom prst="rect">
            <a:avLst/>
          </a:prstGeom>
          <a:noFill/>
          <a:ln>
            <a:noFill/>
          </a:ln>
        </p:spPr>
      </p:pic>
      <p:pic>
        <p:nvPicPr>
          <p:cNvPr id="297" name="Google Shape;297;p44"/>
          <p:cNvPicPr preferRelativeResize="0"/>
          <p:nvPr/>
        </p:nvPicPr>
        <p:blipFill rotWithShape="1">
          <a:blip r:embed="rId4">
            <a:alphaModFix/>
          </a:blip>
          <a:srcRect b="2865" l="0" r="0" t="0"/>
          <a:stretch/>
        </p:blipFill>
        <p:spPr>
          <a:xfrm>
            <a:off x="5779950" y="757975"/>
            <a:ext cx="6133300" cy="3483375"/>
          </a:xfrm>
          <a:prstGeom prst="rect">
            <a:avLst/>
          </a:prstGeom>
          <a:noFill/>
          <a:ln>
            <a:noFill/>
          </a:ln>
        </p:spPr>
      </p:pic>
      <p:sp>
        <p:nvSpPr>
          <p:cNvPr id="298" name="Google Shape;298;p44"/>
          <p:cNvSpPr txBox="1"/>
          <p:nvPr/>
        </p:nvSpPr>
        <p:spPr>
          <a:xfrm>
            <a:off x="0" y="0"/>
            <a:ext cx="30000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String</a:t>
            </a:r>
            <a:endParaRPr b="1" sz="4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02" name="Shape 302"/>
        <p:cNvGrpSpPr/>
        <p:nvPr/>
      </p:nvGrpSpPr>
      <p:grpSpPr>
        <a:xfrm>
          <a:off x="0" y="0"/>
          <a:ext cx="0" cy="0"/>
          <a:chOff x="0" y="0"/>
          <a:chExt cx="0" cy="0"/>
        </a:xfrm>
      </p:grpSpPr>
      <p:sp>
        <p:nvSpPr>
          <p:cNvPr id="303" name="Google Shape;303;p45"/>
          <p:cNvSpPr txBox="1"/>
          <p:nvPr/>
        </p:nvSpPr>
        <p:spPr>
          <a:xfrm>
            <a:off x="348643" y="2374753"/>
            <a:ext cx="48645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000">
                <a:solidFill>
                  <a:srgbClr val="222A35"/>
                </a:solidFill>
              </a:rPr>
              <a:t>"AB" + "CD" = "ABCD"</a:t>
            </a:r>
            <a:endParaRPr sz="1800">
              <a:solidFill>
                <a:schemeClr val="dk1"/>
              </a:solidFill>
              <a:latin typeface="Calibri"/>
              <a:ea typeface="Calibri"/>
              <a:cs typeface="Calibri"/>
              <a:sym typeface="Calibri"/>
            </a:endParaRPr>
          </a:p>
        </p:txBody>
      </p:sp>
      <p:sp>
        <p:nvSpPr>
          <p:cNvPr id="304" name="Google Shape;304;p45"/>
          <p:cNvSpPr/>
          <p:nvPr/>
        </p:nvSpPr>
        <p:spPr>
          <a:xfrm>
            <a:off x="5730125" y="34200"/>
            <a:ext cx="6399600" cy="6789600"/>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222A35"/>
              </a:solidFill>
            </a:endParaRPr>
          </a:p>
        </p:txBody>
      </p:sp>
      <p:pic>
        <p:nvPicPr>
          <p:cNvPr id="305" name="Google Shape;305;p45"/>
          <p:cNvPicPr preferRelativeResize="0"/>
          <p:nvPr/>
        </p:nvPicPr>
        <p:blipFill>
          <a:blip r:embed="rId3">
            <a:alphaModFix/>
          </a:blip>
          <a:stretch>
            <a:fillRect/>
          </a:stretch>
        </p:blipFill>
        <p:spPr>
          <a:xfrm>
            <a:off x="5870400" y="1196425"/>
            <a:ext cx="6014750" cy="2138525"/>
          </a:xfrm>
          <a:prstGeom prst="rect">
            <a:avLst/>
          </a:prstGeom>
          <a:noFill/>
          <a:ln>
            <a:noFill/>
          </a:ln>
        </p:spPr>
      </p:pic>
      <p:pic>
        <p:nvPicPr>
          <p:cNvPr id="306" name="Google Shape;306;p45"/>
          <p:cNvPicPr preferRelativeResize="0"/>
          <p:nvPr/>
        </p:nvPicPr>
        <p:blipFill>
          <a:blip r:embed="rId4">
            <a:alphaModFix/>
          </a:blip>
          <a:stretch>
            <a:fillRect/>
          </a:stretch>
        </p:blipFill>
        <p:spPr>
          <a:xfrm>
            <a:off x="5870400" y="3760550"/>
            <a:ext cx="6014751" cy="1602550"/>
          </a:xfrm>
          <a:prstGeom prst="rect">
            <a:avLst/>
          </a:prstGeom>
          <a:noFill/>
          <a:ln>
            <a:noFill/>
          </a:ln>
        </p:spPr>
      </p:pic>
      <p:sp>
        <p:nvSpPr>
          <p:cNvPr id="307" name="Google Shape;307;p45"/>
          <p:cNvSpPr txBox="1"/>
          <p:nvPr/>
        </p:nvSpPr>
        <p:spPr>
          <a:xfrm>
            <a:off x="0" y="0"/>
            <a:ext cx="6696600" cy="16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000">
                <a:solidFill>
                  <a:schemeClr val="dk2"/>
                </a:solidFill>
                <a:latin typeface="Calibri"/>
                <a:ea typeface="Calibri"/>
                <a:cs typeface="Calibri"/>
                <a:sym typeface="Calibri"/>
              </a:rPr>
              <a:t>|</a:t>
            </a:r>
            <a:r>
              <a:rPr b="1" lang="en-US" sz="4400">
                <a:solidFill>
                  <a:schemeClr val="dk2"/>
                </a:solidFill>
              </a:rPr>
              <a:t>String</a:t>
            </a:r>
            <a:r>
              <a:rPr b="1" lang="en-US" sz="4000">
                <a:solidFill>
                  <a:schemeClr val="dk2"/>
                </a:solidFill>
              </a:rPr>
              <a:t> concatenation </a:t>
            </a:r>
            <a:endParaRPr b="1" sz="4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