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9" r:id="rId6"/>
    <p:sldId id="258" r:id="rId7"/>
    <p:sldId id="281" r:id="rId8"/>
    <p:sldId id="259" r:id="rId9"/>
    <p:sldId id="260" r:id="rId10"/>
    <p:sldId id="257" r:id="rId11"/>
    <p:sldId id="283" r:id="rId12"/>
    <p:sldId id="261" r:id="rId13"/>
    <p:sldId id="263" r:id="rId14"/>
    <p:sldId id="268" r:id="rId15"/>
    <p:sldId id="280" r:id="rId16"/>
    <p:sldId id="267" r:id="rId17"/>
    <p:sldId id="270" r:id="rId18"/>
    <p:sldId id="265" r:id="rId19"/>
    <p:sldId id="271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4448-4506-2ECE-FA1C-6E0F404E4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D5904-44AF-4DC3-8A89-671668250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7877A-AF88-C94C-7E6E-1725B918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EAF9-EA62-4994-A64A-DEF002E6F62A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B90E0-90FB-380D-59E5-518BB12C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E393D-F826-D468-D907-BD045913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0F99-010F-493D-B815-2D5A3C3A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7B9F-AC1C-52C5-E0C6-306EF9D9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57F58-C976-C08A-9CF1-687842057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80A1-F2AD-B8F4-16A2-595A97DA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EAF9-EA62-4994-A64A-DEF002E6F62A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2F1C6-E563-6A00-8FD7-B35ED907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A4868-F7DE-2913-9BEE-44B3A110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0F99-010F-493D-B815-2D5A3C3A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0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C56B6-A72D-1BD1-9CF2-88F8689D3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E51A7-1B2D-4ABF-9CC0-2FFBFC9AB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B36F0-8D3B-F609-C7DC-74130441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EAF9-EA62-4994-A64A-DEF002E6F62A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6F47C-95B5-72D9-1ED2-0A031E1E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5C381-0A8B-392E-B694-FD610C88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0F99-010F-493D-B815-2D5A3C3A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2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1EC2-2A09-A640-2BFD-B9FD8F6D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9B1B-9257-E39B-92C5-327F067BF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2603D-3AF3-BF52-5566-FB2F0132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EAF9-EA62-4994-A64A-DEF002E6F62A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A2403-566F-C7CA-48C7-1007AA52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37C1F-41AB-EF43-89C2-75A2FB55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0F99-010F-493D-B815-2D5A3C3A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69A5-45AF-2D71-1063-6A1038AE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E0F23-BF30-EAF6-2607-0B8F50631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E7326-B52D-ADBE-EE50-E36CD461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EAF9-EA62-4994-A64A-DEF002E6F62A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FA9D-B13F-A73E-7633-01F30980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49F91-88C7-5770-322E-6F6BCCDD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0F99-010F-493D-B815-2D5A3C3A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3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4B5C-6053-9832-D72D-A0B8F0B6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F3B0-7996-4E2B-4878-82F92AC11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E2EA1-EFF4-8E2E-BCF3-8C230D9F2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9C581-DD97-9AA9-8B69-1E2E710B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EAF9-EA62-4994-A64A-DEF002E6F62A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1A13E-6A67-1ABB-D135-27743DA1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3FEA8-2014-3ABD-13E0-181DA727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0F99-010F-493D-B815-2D5A3C3A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0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FC52-751C-ADFF-E5C4-D7FFFF02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48C99-207D-30D6-34F8-832EF0071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41E86-F758-BAC5-79BC-6ED0D97F8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5355A-025E-B8E9-3417-C33691FB4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54ADC-1392-E421-05EE-1E257782C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833C8-8490-FBDD-436B-DFAF7B16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EAF9-EA62-4994-A64A-DEF002E6F62A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B1F12-AEC4-8EEE-D7C6-E69AC74D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8D37B-AA39-DF91-94F0-B65596E6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0F99-010F-493D-B815-2D5A3C3A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8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80F1-AA42-C190-1975-AE6A06FB3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3058A-8206-381C-B208-42957DBA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EAF9-EA62-4994-A64A-DEF002E6F62A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FE0BB-0F7F-A5CC-B85C-16E876FF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D51C0-2A70-EAAB-C4ED-6397AB3C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0F99-010F-493D-B815-2D5A3C3A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C77BC-4A14-5FED-0EE5-74B5C527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EAF9-EA62-4994-A64A-DEF002E6F62A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252A6-ED8F-7F12-73F0-3209C12D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C1C22-7FFF-D05C-EB0D-EA510F45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0F99-010F-493D-B815-2D5A3C3A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0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6A1F-9668-5490-8028-65CBFFE3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DF59A-8BC6-6474-0EE7-3F53976E2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2E95D-0180-62B8-F7FD-F687FD396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A43D6-2DEE-7E9E-E302-4F86A4A6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EAF9-EA62-4994-A64A-DEF002E6F62A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8C311-CB22-4046-BCDA-59FFE280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A26B2-C73E-01ED-9996-018CBC7B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0F99-010F-493D-B815-2D5A3C3A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ECD6-517C-8F15-5142-11063181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320B0-3E8C-95EF-D7F4-19A19F278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D1A07-D204-D3C5-1B58-D3D5E86F1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0AD65-C528-8A85-2607-3C4ADDAE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EAF9-EA62-4994-A64A-DEF002E6F62A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B73CD-6D6E-0D80-E549-1B703FB0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A7CA3-2345-2C8F-DBAD-77D4043B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0F99-010F-493D-B815-2D5A3C3A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9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D9C14-05DF-70E0-FDD0-D0AD2F0D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DA2D-0892-0E9A-AA1C-AE1C63C78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40310-EF4B-C3AE-6056-0162DE266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0EAF9-EA62-4994-A64A-DEF002E6F62A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01EC8-0C60-CD0C-2167-6A4CB573A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04A71-C8CA-C6F3-5CA7-BCEF0A287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A0F99-010F-493D-B815-2D5A3C3A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8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A448-E4DE-4383-7E80-25791C43D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D6414-618C-FD1F-8BA6-35EB6BE6C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2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6237-DF6C-7AA2-472F-D0264321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🔗 Social Media Integration</a:t>
            </a:r>
            <a:endParaRPr lang="en-US" dirty="0"/>
          </a:p>
        </p:txBody>
      </p:sp>
      <p:pic>
        <p:nvPicPr>
          <p:cNvPr id="5" name="Content Placeholder 4" descr="A computer and phone on a desk&#10;&#10;Description automatically generated">
            <a:extLst>
              <a:ext uri="{FF2B5EF4-FFF2-40B4-BE49-F238E27FC236}">
                <a16:creationId xmlns:a16="http://schemas.microsoft.com/office/drawing/2014/main" id="{4960763B-8205-44E3-A7FC-F6AE08353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96" y="1825625"/>
            <a:ext cx="9267408" cy="4351338"/>
          </a:xfrm>
        </p:spPr>
      </p:pic>
    </p:spTree>
    <p:extLst>
      <p:ext uri="{BB962C8B-B14F-4D97-AF65-F5344CB8AC3E}">
        <p14:creationId xmlns:p14="http://schemas.microsoft.com/office/powerpoint/2010/main" val="2679613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28E8-6913-3FA4-CD31-839D7903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🛒 Order Management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5B9B83-6ABB-4AD7-2BBF-7A99C042F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369" y="1825625"/>
            <a:ext cx="9115261" cy="4351338"/>
          </a:xfrm>
        </p:spPr>
      </p:pic>
    </p:spTree>
    <p:extLst>
      <p:ext uri="{BB962C8B-B14F-4D97-AF65-F5344CB8AC3E}">
        <p14:creationId xmlns:p14="http://schemas.microsoft.com/office/powerpoint/2010/main" val="189403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744D-552D-FE61-084F-1D61F53D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🛡️ Error Handling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5745CB-588B-36A4-7B01-32E61F767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118" y="1825625"/>
            <a:ext cx="9219763" cy="4351338"/>
          </a:xfrm>
        </p:spPr>
      </p:pic>
    </p:spTree>
    <p:extLst>
      <p:ext uri="{BB962C8B-B14F-4D97-AF65-F5344CB8AC3E}">
        <p14:creationId xmlns:p14="http://schemas.microsoft.com/office/powerpoint/2010/main" val="2789368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6854-332A-B63A-28D4-2243ACF6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🛒 Cart Management</a:t>
            </a:r>
            <a:endParaRPr lang="en-US" dirty="0"/>
          </a:p>
        </p:txBody>
      </p:sp>
      <p:pic>
        <p:nvPicPr>
          <p:cNvPr id="11" name="Content Placeholder 10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A4B3723-1BB9-53D4-B201-3A06DDF14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3164"/>
            <a:ext cx="10515600" cy="4016259"/>
          </a:xfrm>
        </p:spPr>
      </p:pic>
    </p:spTree>
    <p:extLst>
      <p:ext uri="{BB962C8B-B14F-4D97-AF65-F5344CB8AC3E}">
        <p14:creationId xmlns:p14="http://schemas.microsoft.com/office/powerpoint/2010/main" val="125994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0682-309B-3DA9-C9C0-876C1819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🛒 Order Management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31DBC98-33CF-5915-0A82-51264ADC6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96" y="1825625"/>
            <a:ext cx="9267408" cy="4351338"/>
          </a:xfrm>
        </p:spPr>
      </p:pic>
    </p:spTree>
    <p:extLst>
      <p:ext uri="{BB962C8B-B14F-4D97-AF65-F5344CB8AC3E}">
        <p14:creationId xmlns:p14="http://schemas.microsoft.com/office/powerpoint/2010/main" val="3503282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EB4B-D4C4-595C-3E97-C6DEBE0D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📜 Order Tracking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401A89A-AED0-45B3-1013-89063ABBF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84" y="1825625"/>
            <a:ext cx="9805832" cy="4351338"/>
          </a:xfrm>
        </p:spPr>
      </p:pic>
    </p:spTree>
    <p:extLst>
      <p:ext uri="{BB962C8B-B14F-4D97-AF65-F5344CB8AC3E}">
        <p14:creationId xmlns:p14="http://schemas.microsoft.com/office/powerpoint/2010/main" val="257029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9DAC-D2A3-35A4-0058-D95DC4D8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736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🛡️ Authentication and Authorization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shot of a login form&#10;&#10;Description automatically generated">
            <a:extLst>
              <a:ext uri="{FF2B5EF4-FFF2-40B4-BE49-F238E27FC236}">
                <a16:creationId xmlns:a16="http://schemas.microsoft.com/office/drawing/2014/main" id="{60294C3B-7689-5475-10B3-5AD266AC3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71" y="2080165"/>
            <a:ext cx="9345155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44E1FA7-C0B0-EF3A-EE20-6B6382027110}"/>
              </a:ext>
            </a:extLst>
          </p:cNvPr>
          <p:cNvSpPr txBox="1">
            <a:spLocks/>
          </p:cNvSpPr>
          <p:nvPr/>
        </p:nvSpPr>
        <p:spPr>
          <a:xfrm>
            <a:off x="1603159" y="1535837"/>
            <a:ext cx="10515600" cy="1601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08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4F43-C2BA-7065-0349-A1ABC60B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📦 Product Management</a:t>
            </a:r>
            <a:endParaRPr lang="en-US" dirty="0"/>
          </a:p>
        </p:txBody>
      </p:sp>
      <p:pic>
        <p:nvPicPr>
          <p:cNvPr id="5" name="Content Placeholder 4" descr="A screenshot of a white page&#10;&#10;Description automatically generated">
            <a:extLst>
              <a:ext uri="{FF2B5EF4-FFF2-40B4-BE49-F238E27FC236}">
                <a16:creationId xmlns:a16="http://schemas.microsoft.com/office/drawing/2014/main" id="{48637F7E-7CFD-8762-2585-CE8382666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218" y="1825625"/>
            <a:ext cx="9129563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E624448-C60F-0ABF-0C96-7932826231F5}"/>
              </a:ext>
            </a:extLst>
          </p:cNvPr>
          <p:cNvSpPr txBox="1">
            <a:spLocks/>
          </p:cNvSpPr>
          <p:nvPr/>
        </p:nvSpPr>
        <p:spPr>
          <a:xfrm>
            <a:off x="1531218" y="5710961"/>
            <a:ext cx="4486922" cy="716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84AF-266F-C6C4-658A-DD7F467D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F2328"/>
                </a:solidFill>
                <a:latin typeface="-apple-system"/>
              </a:rPr>
              <a:t>🛠️ Admin Panel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00A5975-73A6-CCBE-9AF7-5EC2141B9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73" y="1825625"/>
            <a:ext cx="9081053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09BBA44-2C4E-93EE-E214-D0B189686330}"/>
              </a:ext>
            </a:extLst>
          </p:cNvPr>
          <p:cNvSpPr txBox="1">
            <a:spLocks/>
          </p:cNvSpPr>
          <p:nvPr/>
        </p:nvSpPr>
        <p:spPr>
          <a:xfrm>
            <a:off x="1979719" y="1027906"/>
            <a:ext cx="4251485" cy="716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86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31B3-6226-28F3-52ED-FEAF1A91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📤 File Upload Support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C65C03D-6D3A-48C6-D954-724EF4DB3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87" y="1825625"/>
            <a:ext cx="9771425" cy="4351338"/>
          </a:xfrm>
        </p:spPr>
      </p:pic>
    </p:spTree>
    <p:extLst>
      <p:ext uri="{BB962C8B-B14F-4D97-AF65-F5344CB8AC3E}">
        <p14:creationId xmlns:p14="http://schemas.microsoft.com/office/powerpoint/2010/main" val="397060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C67D-76AC-3894-E102-D3461B90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	👤 User Profile Management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2B4C56-2606-8F6F-9CB7-C707B64FF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314" y="1825625"/>
            <a:ext cx="9195372" cy="4351338"/>
          </a:xfrm>
        </p:spPr>
      </p:pic>
    </p:spTree>
    <p:extLst>
      <p:ext uri="{BB962C8B-B14F-4D97-AF65-F5344CB8AC3E}">
        <p14:creationId xmlns:p14="http://schemas.microsoft.com/office/powerpoint/2010/main" val="2226087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81B5-C268-B817-DD22-DBED2028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🛡️ Authentication and Authorization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06C97-34FB-E00D-C152-E0B007807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358" y="1825625"/>
            <a:ext cx="8639284" cy="4351338"/>
          </a:xfrm>
        </p:spPr>
      </p:pic>
    </p:spTree>
    <p:extLst>
      <p:ext uri="{BB962C8B-B14F-4D97-AF65-F5344CB8AC3E}">
        <p14:creationId xmlns:p14="http://schemas.microsoft.com/office/powerpoint/2010/main" val="1941217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A0D0-46AB-E306-102B-DB062FA1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16384-BB8F-2DEF-5EE8-CB6ACE7C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03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C423-42CB-B1FD-45CF-E97DFB2E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D5BC-D888-3C93-BB37-9795B7A9A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B7A5-67CF-CE37-BC2C-0AA51D9B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🛠️ Modular and Scalable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7DD028-447E-4F22-7AFB-53AF115FD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5511"/>
            <a:ext cx="10515600" cy="3951565"/>
          </a:xfrm>
        </p:spPr>
      </p:pic>
    </p:spTree>
    <p:extLst>
      <p:ext uri="{BB962C8B-B14F-4D97-AF65-F5344CB8AC3E}">
        <p14:creationId xmlns:p14="http://schemas.microsoft.com/office/powerpoint/2010/main" val="331033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C34C-3021-F566-F922-A62A48AD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🌐 Responsive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C28EEE-6F8E-63D2-9941-1679AA01F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4886" y="1825625"/>
            <a:ext cx="2602228" cy="4351338"/>
          </a:xfrm>
        </p:spPr>
      </p:pic>
    </p:spTree>
    <p:extLst>
      <p:ext uri="{BB962C8B-B14F-4D97-AF65-F5344CB8AC3E}">
        <p14:creationId xmlns:p14="http://schemas.microsoft.com/office/powerpoint/2010/main" val="304239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8183-8473-C8C2-FCE6-2C621C9F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🔥 Bestsellers</a:t>
            </a:r>
            <a:endParaRPr lang="en-US" dirty="0"/>
          </a:p>
        </p:txBody>
      </p:sp>
      <p:pic>
        <p:nvPicPr>
          <p:cNvPr id="5" name="Content Placeholder 4" descr="A collage of images of a person taking a selfie&#10;&#10;Description automatically generated">
            <a:extLst>
              <a:ext uri="{FF2B5EF4-FFF2-40B4-BE49-F238E27FC236}">
                <a16:creationId xmlns:a16="http://schemas.microsoft.com/office/drawing/2014/main" id="{C02AF43E-2B07-2A8A-C2AC-153C82572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6928"/>
            <a:ext cx="10515600" cy="4148732"/>
          </a:xfrm>
        </p:spPr>
      </p:pic>
    </p:spTree>
    <p:extLst>
      <p:ext uri="{BB962C8B-B14F-4D97-AF65-F5344CB8AC3E}">
        <p14:creationId xmlns:p14="http://schemas.microsoft.com/office/powerpoint/2010/main" val="11692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5E93-CE4E-C7D7-607A-DD9D827D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Latest Arrivals</a:t>
            </a:r>
            <a:endParaRPr lang="en-US" dirty="0"/>
          </a:p>
        </p:txBody>
      </p:sp>
      <p:pic>
        <p:nvPicPr>
          <p:cNvPr id="5" name="Content Placeholder 4" descr="A person standing in a hallway&#10;&#10;Description automatically generated">
            <a:extLst>
              <a:ext uri="{FF2B5EF4-FFF2-40B4-BE49-F238E27FC236}">
                <a16:creationId xmlns:a16="http://schemas.microsoft.com/office/drawing/2014/main" id="{BD9BD388-8F13-8876-2519-299090D23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91" y="1825625"/>
            <a:ext cx="9424217" cy="4351338"/>
          </a:xfrm>
        </p:spPr>
      </p:pic>
    </p:spTree>
    <p:extLst>
      <p:ext uri="{BB962C8B-B14F-4D97-AF65-F5344CB8AC3E}">
        <p14:creationId xmlns:p14="http://schemas.microsoft.com/office/powerpoint/2010/main" val="156557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A324-914B-D28A-5B40-155F6FFB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📧 Subscription Feature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99A35AF-3666-CFE2-4E15-E10888B56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41"/>
          <a:stretch/>
        </p:blipFill>
        <p:spPr>
          <a:xfrm>
            <a:off x="1128332" y="1765886"/>
            <a:ext cx="9313900" cy="2300087"/>
          </a:xfrm>
        </p:spPr>
      </p:pic>
    </p:spTree>
    <p:extLst>
      <p:ext uri="{BB962C8B-B14F-4D97-AF65-F5344CB8AC3E}">
        <p14:creationId xmlns:p14="http://schemas.microsoft.com/office/powerpoint/2010/main" val="98914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3668-C1A2-7531-6A09-4DF69DE3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📇 Footer Information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E8C606-8CCA-9F04-79E4-2AC86E783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92614"/>
            <a:ext cx="10515600" cy="1617359"/>
          </a:xfrm>
        </p:spPr>
      </p:pic>
    </p:spTree>
    <p:extLst>
      <p:ext uri="{BB962C8B-B14F-4D97-AF65-F5344CB8AC3E}">
        <p14:creationId xmlns:p14="http://schemas.microsoft.com/office/powerpoint/2010/main" val="202865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2FA4-211A-9DE9-1B82-5BD6539B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🛍️ Product Catalog</a:t>
            </a:r>
            <a:endParaRPr lang="en-US" dirty="0"/>
          </a:p>
        </p:txBody>
      </p:sp>
      <p:pic>
        <p:nvPicPr>
          <p:cNvPr id="5" name="Content Placeholder 4" descr="A collage of a person taking a selfie&#10;&#10;Description automatically generated">
            <a:extLst>
              <a:ext uri="{FF2B5EF4-FFF2-40B4-BE49-F238E27FC236}">
                <a16:creationId xmlns:a16="http://schemas.microsoft.com/office/drawing/2014/main" id="{84EA268C-1AFE-78B4-963B-98655A12C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18" y="1825625"/>
            <a:ext cx="9981563" cy="4351338"/>
          </a:xfrm>
        </p:spPr>
      </p:pic>
    </p:spTree>
    <p:extLst>
      <p:ext uri="{BB962C8B-B14F-4D97-AF65-F5344CB8AC3E}">
        <p14:creationId xmlns:p14="http://schemas.microsoft.com/office/powerpoint/2010/main" val="86527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A3162CFB05B42A8566958C8297619" ma:contentTypeVersion="8" ma:contentTypeDescription="Create a new document." ma:contentTypeScope="" ma:versionID="80a5eb0d9934ef2a19709bcb963ab91f">
  <xsd:schema xmlns:xsd="http://www.w3.org/2001/XMLSchema" xmlns:xs="http://www.w3.org/2001/XMLSchema" xmlns:p="http://schemas.microsoft.com/office/2006/metadata/properties" xmlns:ns3="e8a5d860-9033-4d88-b882-de3aae5080a7" xmlns:ns4="5d4edf89-b807-4449-a87f-5e2c39e5ae6b" targetNamespace="http://schemas.microsoft.com/office/2006/metadata/properties" ma:root="true" ma:fieldsID="081416c6b876ff5d173fef2e4388d6d6" ns3:_="" ns4:_="">
    <xsd:import namespace="e8a5d860-9033-4d88-b882-de3aae5080a7"/>
    <xsd:import namespace="5d4edf89-b807-4449-a87f-5e2c39e5ae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a5d860-9033-4d88-b882-de3aae5080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edf89-b807-4449-a87f-5e2c39e5ae6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8a5d860-9033-4d88-b882-de3aae5080a7" xsi:nil="true"/>
  </documentManagement>
</p:properties>
</file>

<file path=customXml/itemProps1.xml><?xml version="1.0" encoding="utf-8"?>
<ds:datastoreItem xmlns:ds="http://schemas.openxmlformats.org/officeDocument/2006/customXml" ds:itemID="{E75A8852-2F6D-4E42-BEDE-4EDBBB06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a5d860-9033-4d88-b882-de3aae5080a7"/>
    <ds:schemaRef ds:uri="5d4edf89-b807-4449-a87f-5e2c39e5ae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550356-E34C-4E59-B847-9A4C3DBC95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5B1A31-27BC-44CA-863A-3AC2C9A62399}">
  <ds:schemaRefs>
    <ds:schemaRef ds:uri="e8a5d860-9033-4d88-b882-de3aae5080a7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5d4edf89-b807-4449-a87f-5e2c39e5ae6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69</Words>
  <Application>Microsoft Office PowerPoint</Application>
  <PresentationFormat>Widescreen</PresentationFormat>
  <Paragraphs>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Office Theme</vt:lpstr>
      <vt:lpstr>Online store</vt:lpstr>
      <vt:lpstr>  👤 User Profile Management</vt:lpstr>
      <vt:lpstr>🛠️ Modular and Scalable Architecture</vt:lpstr>
      <vt:lpstr>      🌐 Responsive Design</vt:lpstr>
      <vt:lpstr>🔥 Bestsellers</vt:lpstr>
      <vt:lpstr>Latest Arrivals</vt:lpstr>
      <vt:lpstr>📧 Subscription Feature</vt:lpstr>
      <vt:lpstr>📇 Footer Information</vt:lpstr>
      <vt:lpstr>🛍️ Product Catalog</vt:lpstr>
      <vt:lpstr>🔗 Social Media Integration</vt:lpstr>
      <vt:lpstr>🛒 Order Management</vt:lpstr>
      <vt:lpstr>🛡️ Error Handling</vt:lpstr>
      <vt:lpstr>🛒 Cart Management</vt:lpstr>
      <vt:lpstr>🛒 Order Management</vt:lpstr>
      <vt:lpstr>📜 Order Tracking</vt:lpstr>
      <vt:lpstr>🛡️ Authentication and Authorization </vt:lpstr>
      <vt:lpstr>📦 Product Management</vt:lpstr>
      <vt:lpstr>🛠️ Admin Panel </vt:lpstr>
      <vt:lpstr>📤 File Upload Support</vt:lpstr>
      <vt:lpstr>🛡️ Authentication and Authorization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store</dc:title>
  <dc:creator>abdelrhman eldenary</dc:creator>
  <cp:lastModifiedBy>abdelrhman eldenary</cp:lastModifiedBy>
  <cp:revision>2</cp:revision>
  <dcterms:created xsi:type="dcterms:W3CDTF">2024-12-29T10:17:13Z</dcterms:created>
  <dcterms:modified xsi:type="dcterms:W3CDTF">2024-12-29T11:08:08Z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0x010100971A3162CFB05B42A8566958C8297619</vt:lpwstr>
  </property>
</Properties>
</file>