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9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7"/>
            <a:ext cx="10287000" cy="441536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1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1" indent="0" algn="ctr">
              <a:buNone/>
              <a:defRPr sz="2400"/>
            </a:lvl4pPr>
            <a:lvl5pPr marL="2743199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799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1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9CE5-6FF9-4C6C-A8CA-9377B84D54E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19A4-7628-4584-81C0-B3158696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8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9CE5-6FF9-4C6C-A8CA-9377B84D54E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19A4-7628-4584-81C0-B3158696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9" y="973668"/>
            <a:ext cx="2957513" cy="15498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8"/>
            <a:ext cx="8701088" cy="15498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9CE5-6FF9-4C6C-A8CA-9377B84D54E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19A4-7628-4584-81C0-B3158696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4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9CE5-6FF9-4C6C-A8CA-9377B84D54E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19A4-7628-4584-81C0-B3158696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7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5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19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79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9CE5-6FF9-4C6C-A8CA-9377B84D54E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19A4-7628-4584-81C0-B3158696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5"/>
            <a:ext cx="58293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5"/>
            <a:ext cx="58293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9CE5-6FF9-4C6C-A8CA-9377B84D54E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19A4-7628-4584-81C0-B3158696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3"/>
            <a:ext cx="11830050" cy="3534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2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1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1" indent="0">
              <a:buNone/>
              <a:defRPr sz="2400" b="1"/>
            </a:lvl4pPr>
            <a:lvl5pPr marL="2743199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799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1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2"/>
            <a:ext cx="580251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32" y="4483102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1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1" indent="0">
              <a:buNone/>
              <a:defRPr sz="2400" b="1"/>
            </a:lvl4pPr>
            <a:lvl5pPr marL="2743199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799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1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32" y="6680202"/>
            <a:ext cx="583108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9CE5-6FF9-4C6C-A8CA-9377B84D54E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19A4-7628-4584-81C0-B3158696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9CE5-6FF9-4C6C-A8CA-9377B84D54E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19A4-7628-4584-81C0-B3158696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9CE5-6FF9-4C6C-A8CA-9377B84D54E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19A4-7628-4584-81C0-B3158696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8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93" y="2633141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8" y="5486401"/>
            <a:ext cx="4423767" cy="10164236"/>
          </a:xfrm>
        </p:spPr>
        <p:txBody>
          <a:bodyPr/>
          <a:lstStyle>
            <a:lvl1pPr marL="0" indent="0">
              <a:buNone/>
              <a:defRPr sz="2400"/>
            </a:lvl1pPr>
            <a:lvl2pPr marL="685801" indent="0">
              <a:buNone/>
              <a:defRPr sz="2100"/>
            </a:lvl2pPr>
            <a:lvl3pPr marL="1371600" indent="0">
              <a:buNone/>
              <a:defRPr sz="1800"/>
            </a:lvl3pPr>
            <a:lvl4pPr marL="2057401" indent="0">
              <a:buNone/>
              <a:defRPr sz="1500"/>
            </a:lvl4pPr>
            <a:lvl5pPr marL="2743199" indent="0">
              <a:buNone/>
              <a:defRPr sz="1500"/>
            </a:lvl5pPr>
            <a:lvl6pPr marL="3429000" indent="0">
              <a:buNone/>
              <a:defRPr sz="1500"/>
            </a:lvl6pPr>
            <a:lvl7pPr marL="4114799" indent="0">
              <a:buNone/>
              <a:defRPr sz="1500"/>
            </a:lvl7pPr>
            <a:lvl8pPr marL="4800600" indent="0">
              <a:buNone/>
              <a:defRPr sz="1500"/>
            </a:lvl8pPr>
            <a:lvl9pPr marL="5486401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9CE5-6FF9-4C6C-A8CA-9377B84D54E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19A4-7628-4584-81C0-B3158696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8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93" y="2633141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1" indent="0">
              <a:buNone/>
              <a:defRPr sz="4200"/>
            </a:lvl2pPr>
            <a:lvl3pPr marL="1371600" indent="0">
              <a:buNone/>
              <a:defRPr sz="3600"/>
            </a:lvl3pPr>
            <a:lvl4pPr marL="2057401" indent="0">
              <a:buNone/>
              <a:defRPr sz="3000"/>
            </a:lvl4pPr>
            <a:lvl5pPr marL="2743199" indent="0">
              <a:buNone/>
              <a:defRPr sz="3000"/>
            </a:lvl5pPr>
            <a:lvl6pPr marL="3429000" indent="0">
              <a:buNone/>
              <a:defRPr sz="3000"/>
            </a:lvl6pPr>
            <a:lvl7pPr marL="4114799" indent="0">
              <a:buNone/>
              <a:defRPr sz="3000"/>
            </a:lvl7pPr>
            <a:lvl8pPr marL="4800600" indent="0">
              <a:buNone/>
              <a:defRPr sz="3000"/>
            </a:lvl8pPr>
            <a:lvl9pPr marL="5486401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8" y="5486401"/>
            <a:ext cx="4423767" cy="10164236"/>
          </a:xfrm>
        </p:spPr>
        <p:txBody>
          <a:bodyPr/>
          <a:lstStyle>
            <a:lvl1pPr marL="0" indent="0">
              <a:buNone/>
              <a:defRPr sz="2400"/>
            </a:lvl1pPr>
            <a:lvl2pPr marL="685801" indent="0">
              <a:buNone/>
              <a:defRPr sz="2100"/>
            </a:lvl2pPr>
            <a:lvl3pPr marL="1371600" indent="0">
              <a:buNone/>
              <a:defRPr sz="1800"/>
            </a:lvl3pPr>
            <a:lvl4pPr marL="2057401" indent="0">
              <a:buNone/>
              <a:defRPr sz="1500"/>
            </a:lvl4pPr>
            <a:lvl5pPr marL="2743199" indent="0">
              <a:buNone/>
              <a:defRPr sz="1500"/>
            </a:lvl5pPr>
            <a:lvl6pPr marL="3429000" indent="0">
              <a:buNone/>
              <a:defRPr sz="1500"/>
            </a:lvl6pPr>
            <a:lvl7pPr marL="4114799" indent="0">
              <a:buNone/>
              <a:defRPr sz="1500"/>
            </a:lvl7pPr>
            <a:lvl8pPr marL="4800600" indent="0">
              <a:buNone/>
              <a:defRPr sz="1500"/>
            </a:lvl8pPr>
            <a:lvl9pPr marL="5486401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9CE5-6FF9-4C6C-A8CA-9377B84D54E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19A4-7628-4584-81C0-B3158696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4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3"/>
            <a:ext cx="11830050" cy="35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5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4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39CE5-6FF9-4C6C-A8CA-9377B84D54E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4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4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19A4-7628-4584-81C0-B3158696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899" algn="l" defTabSz="137160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499" indent="-342899" algn="l" defTabSz="137160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899" algn="l" defTabSz="137160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1" indent="-342899" algn="l" defTabSz="137160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899" algn="l" defTabSz="137160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1" indent="-342899" algn="l" defTabSz="137160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499" indent="-342899" algn="l" defTabSz="137160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899" algn="l" defTabSz="137160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1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1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99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799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1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1C7FEC-DCC1-4101-A53D-56962EC896E4}"/>
              </a:ext>
            </a:extLst>
          </p:cNvPr>
          <p:cNvSpPr/>
          <p:nvPr/>
        </p:nvSpPr>
        <p:spPr>
          <a:xfrm>
            <a:off x="5156204" y="368301"/>
            <a:ext cx="2730501" cy="1283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Pharmacy management system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24E807-30A3-451F-9DB3-7C3F9327E0DE}"/>
              </a:ext>
            </a:extLst>
          </p:cNvPr>
          <p:cNvCxnSpPr>
            <a:cxnSpLocks/>
          </p:cNvCxnSpPr>
          <p:nvPr/>
        </p:nvCxnSpPr>
        <p:spPr>
          <a:xfrm flipV="1">
            <a:off x="6483351" y="1652016"/>
            <a:ext cx="0" cy="405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D26C85-132F-49AB-84D4-13DE712B1166}"/>
              </a:ext>
            </a:extLst>
          </p:cNvPr>
          <p:cNvCxnSpPr>
            <a:cxnSpLocks/>
          </p:cNvCxnSpPr>
          <p:nvPr/>
        </p:nvCxnSpPr>
        <p:spPr>
          <a:xfrm flipH="1">
            <a:off x="2781304" y="2057400"/>
            <a:ext cx="9795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88ED60-DB9E-4FB3-BADB-D30C70EDC1EA}"/>
              </a:ext>
            </a:extLst>
          </p:cNvPr>
          <p:cNvCxnSpPr/>
          <p:nvPr/>
        </p:nvCxnSpPr>
        <p:spPr>
          <a:xfrm>
            <a:off x="2768600" y="20574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EE00173-4505-48CE-A257-39FA941BE888}"/>
              </a:ext>
            </a:extLst>
          </p:cNvPr>
          <p:cNvSpPr/>
          <p:nvPr/>
        </p:nvSpPr>
        <p:spPr>
          <a:xfrm>
            <a:off x="1615955" y="2349540"/>
            <a:ext cx="2305299" cy="1155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Lvl</a:t>
            </a:r>
            <a:r>
              <a:rPr lang="en-US" dirty="0"/>
              <a:t> 0</a:t>
            </a:r>
          </a:p>
          <a:p>
            <a:endParaRPr lang="en-US" sz="1400" dirty="0"/>
          </a:p>
          <a:p>
            <a:pPr algn="ctr"/>
            <a:r>
              <a:rPr lang="en-US" dirty="0"/>
              <a:t>interacting with patients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AE9BEB-7037-4131-B269-DB4DD571F4D8}"/>
              </a:ext>
            </a:extLst>
          </p:cNvPr>
          <p:cNvCxnSpPr/>
          <p:nvPr/>
        </p:nvCxnSpPr>
        <p:spPr>
          <a:xfrm>
            <a:off x="1612902" y="2679701"/>
            <a:ext cx="231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A65B2C-0F7A-4143-811F-1CAB767B0186}"/>
              </a:ext>
            </a:extLst>
          </p:cNvPr>
          <p:cNvCxnSpPr/>
          <p:nvPr/>
        </p:nvCxnSpPr>
        <p:spPr>
          <a:xfrm>
            <a:off x="9601200" y="2057405"/>
            <a:ext cx="0" cy="292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B1169-1DD7-46EC-B4E9-90E655AD246A}"/>
              </a:ext>
            </a:extLst>
          </p:cNvPr>
          <p:cNvSpPr/>
          <p:nvPr/>
        </p:nvSpPr>
        <p:spPr>
          <a:xfrm>
            <a:off x="8458207" y="2349543"/>
            <a:ext cx="2305299" cy="1155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Lvl</a:t>
            </a:r>
            <a:r>
              <a:rPr lang="en-US" dirty="0"/>
              <a:t>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Interacting with </a:t>
            </a:r>
          </a:p>
          <a:p>
            <a:pPr algn="ctr"/>
            <a:r>
              <a:rPr lang="en-US" dirty="0"/>
              <a:t>warehouse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A46AA7-137F-4091-903E-CE8865622426}"/>
              </a:ext>
            </a:extLst>
          </p:cNvPr>
          <p:cNvCxnSpPr>
            <a:cxnSpLocks/>
          </p:cNvCxnSpPr>
          <p:nvPr/>
        </p:nvCxnSpPr>
        <p:spPr>
          <a:xfrm flipH="1">
            <a:off x="8480556" y="2641675"/>
            <a:ext cx="2308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D96128-D7C5-4015-8CEA-DD7BEF00410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768600" y="3505204"/>
            <a:ext cx="5" cy="266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D0F4E8-E9CD-49C6-9341-6F3D4F979A8A}"/>
              </a:ext>
            </a:extLst>
          </p:cNvPr>
          <p:cNvCxnSpPr>
            <a:cxnSpLocks/>
          </p:cNvCxnSpPr>
          <p:nvPr/>
        </p:nvCxnSpPr>
        <p:spPr>
          <a:xfrm flipH="1">
            <a:off x="1511301" y="3771901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E74B8-169A-4A91-B810-586CFB89A94D}"/>
              </a:ext>
            </a:extLst>
          </p:cNvPr>
          <p:cNvCxnSpPr>
            <a:cxnSpLocks/>
          </p:cNvCxnSpPr>
          <p:nvPr/>
        </p:nvCxnSpPr>
        <p:spPr>
          <a:xfrm>
            <a:off x="3771899" y="3771940"/>
            <a:ext cx="0" cy="292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F091E27-9D0B-481A-9252-90B450ABA9F6}"/>
              </a:ext>
            </a:extLst>
          </p:cNvPr>
          <p:cNvSpPr/>
          <p:nvPr/>
        </p:nvSpPr>
        <p:spPr>
          <a:xfrm>
            <a:off x="2815472" y="4064014"/>
            <a:ext cx="1921635" cy="1041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prescriptions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C7CA18-FAD8-4EAF-B0A0-726D9240A982}"/>
              </a:ext>
            </a:extLst>
          </p:cNvPr>
          <p:cNvCxnSpPr/>
          <p:nvPr/>
        </p:nvCxnSpPr>
        <p:spPr>
          <a:xfrm>
            <a:off x="1511301" y="3784604"/>
            <a:ext cx="0" cy="254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18DDDE5-88F1-4B00-AD8F-A179B15C6186}"/>
              </a:ext>
            </a:extLst>
          </p:cNvPr>
          <p:cNvSpPr/>
          <p:nvPr/>
        </p:nvSpPr>
        <p:spPr>
          <a:xfrm>
            <a:off x="576702" y="4051313"/>
            <a:ext cx="1899805" cy="1054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Patients registration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5E436-F7A9-4DCE-B85E-14766C2E7AA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9610854" y="3505204"/>
            <a:ext cx="3" cy="274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0D45156-40FB-4D8F-81E2-7B405CB91233}"/>
              </a:ext>
            </a:extLst>
          </p:cNvPr>
          <p:cNvCxnSpPr>
            <a:cxnSpLocks/>
          </p:cNvCxnSpPr>
          <p:nvPr/>
        </p:nvCxnSpPr>
        <p:spPr>
          <a:xfrm>
            <a:off x="8523417" y="3779485"/>
            <a:ext cx="2214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FB7955-3B74-4E0C-BBAD-E901C54248D1}"/>
              </a:ext>
            </a:extLst>
          </p:cNvPr>
          <p:cNvCxnSpPr>
            <a:cxnSpLocks/>
          </p:cNvCxnSpPr>
          <p:nvPr/>
        </p:nvCxnSpPr>
        <p:spPr>
          <a:xfrm>
            <a:off x="8523412" y="3784528"/>
            <a:ext cx="0" cy="266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01623E7-CC89-4F5A-B550-E9465A7264B4}"/>
              </a:ext>
            </a:extLst>
          </p:cNvPr>
          <p:cNvSpPr/>
          <p:nvPr/>
        </p:nvSpPr>
        <p:spPr>
          <a:xfrm>
            <a:off x="7580096" y="4051313"/>
            <a:ext cx="1921633" cy="1041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Medical existence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DCD4EC-7D7D-4E61-8D06-493A7F1DDE8D}"/>
              </a:ext>
            </a:extLst>
          </p:cNvPr>
          <p:cNvSpPr/>
          <p:nvPr/>
        </p:nvSpPr>
        <p:spPr>
          <a:xfrm>
            <a:off x="9777195" y="4064004"/>
            <a:ext cx="1921633" cy="1041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Receiving results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DA4091-42C4-4FA2-A37D-1C11E4E04920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738007" y="3779488"/>
            <a:ext cx="0" cy="284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BF032E5-A226-4642-82E5-42674209181A}"/>
              </a:ext>
            </a:extLst>
          </p:cNvPr>
          <p:cNvCxnSpPr/>
          <p:nvPr/>
        </p:nvCxnSpPr>
        <p:spPr>
          <a:xfrm>
            <a:off x="2476501" y="7532916"/>
            <a:ext cx="0" cy="275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D83A351-0B1B-4B9F-ABDA-DEAF51DA8C46}"/>
              </a:ext>
            </a:extLst>
          </p:cNvPr>
          <p:cNvSpPr/>
          <p:nvPr/>
        </p:nvSpPr>
        <p:spPr>
          <a:xfrm>
            <a:off x="1337135" y="7808688"/>
            <a:ext cx="2304289" cy="1152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asking money from </a:t>
            </a:r>
          </a:p>
          <a:p>
            <a:pPr algn="ctr"/>
            <a:r>
              <a:rPr lang="en-US" dirty="0"/>
              <a:t>patient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004E983-312C-4BE5-9645-1ECB1FABF37C}"/>
              </a:ext>
            </a:extLst>
          </p:cNvPr>
          <p:cNvCxnSpPr>
            <a:cxnSpLocks/>
          </p:cNvCxnSpPr>
          <p:nvPr/>
        </p:nvCxnSpPr>
        <p:spPr>
          <a:xfrm>
            <a:off x="2489278" y="8967185"/>
            <a:ext cx="0" cy="359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2514DE4-B204-4A16-95FC-C2FB345C9849}"/>
              </a:ext>
            </a:extLst>
          </p:cNvPr>
          <p:cNvCxnSpPr>
            <a:cxnSpLocks/>
          </p:cNvCxnSpPr>
          <p:nvPr/>
        </p:nvCxnSpPr>
        <p:spPr>
          <a:xfrm flipH="1">
            <a:off x="1181103" y="9327172"/>
            <a:ext cx="27401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E6B3B60-D565-4B5A-9D44-10327D908CA5}"/>
              </a:ext>
            </a:extLst>
          </p:cNvPr>
          <p:cNvSpPr/>
          <p:nvPr/>
        </p:nvSpPr>
        <p:spPr>
          <a:xfrm>
            <a:off x="2755905" y="9620763"/>
            <a:ext cx="2304289" cy="1152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Asking for cash 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A34700A-CC6A-42C6-96D1-6EBC4F6A5D5F}"/>
              </a:ext>
            </a:extLst>
          </p:cNvPr>
          <p:cNvCxnSpPr>
            <a:cxnSpLocks/>
          </p:cNvCxnSpPr>
          <p:nvPr/>
        </p:nvCxnSpPr>
        <p:spPr>
          <a:xfrm>
            <a:off x="3908045" y="9325111"/>
            <a:ext cx="0" cy="29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E5965F-0F78-46A2-AA67-04D7B3825117}"/>
              </a:ext>
            </a:extLst>
          </p:cNvPr>
          <p:cNvSpPr/>
          <p:nvPr/>
        </p:nvSpPr>
        <p:spPr>
          <a:xfrm>
            <a:off x="28961" y="9620763"/>
            <a:ext cx="2304289" cy="1152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Printing pill 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6B9F3BB-DE95-46DE-9D99-3786F0A12B3B}"/>
              </a:ext>
            </a:extLst>
          </p:cNvPr>
          <p:cNvCxnSpPr>
            <a:cxnSpLocks/>
          </p:cNvCxnSpPr>
          <p:nvPr/>
        </p:nvCxnSpPr>
        <p:spPr>
          <a:xfrm>
            <a:off x="1181101" y="9325108"/>
            <a:ext cx="0" cy="29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3EE1CE5-9812-4763-A24C-ED3AF29377D8}"/>
              </a:ext>
            </a:extLst>
          </p:cNvPr>
          <p:cNvCxnSpPr>
            <a:cxnSpLocks/>
          </p:cNvCxnSpPr>
          <p:nvPr/>
        </p:nvCxnSpPr>
        <p:spPr>
          <a:xfrm>
            <a:off x="3908045" y="9325108"/>
            <a:ext cx="2759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F850DBF-2645-4166-85E9-2D1A98D524A1}"/>
              </a:ext>
            </a:extLst>
          </p:cNvPr>
          <p:cNvCxnSpPr/>
          <p:nvPr/>
        </p:nvCxnSpPr>
        <p:spPr>
          <a:xfrm>
            <a:off x="6667501" y="9325111"/>
            <a:ext cx="0" cy="29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F483784-BE1A-4A75-ADB2-526D9B4A2DC5}"/>
              </a:ext>
            </a:extLst>
          </p:cNvPr>
          <p:cNvSpPr/>
          <p:nvPr/>
        </p:nvSpPr>
        <p:spPr>
          <a:xfrm>
            <a:off x="5515363" y="9609841"/>
            <a:ext cx="2304289" cy="1152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Make signature 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0004137-44EC-41E4-87FD-36599EDEBF8F}"/>
              </a:ext>
            </a:extLst>
          </p:cNvPr>
          <p:cNvCxnSpPr>
            <a:cxnSpLocks/>
          </p:cNvCxnSpPr>
          <p:nvPr/>
        </p:nvCxnSpPr>
        <p:spPr>
          <a:xfrm>
            <a:off x="6667501" y="9314188"/>
            <a:ext cx="0" cy="29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55802F5-2163-4971-B762-9F2A8DCD3469}"/>
              </a:ext>
            </a:extLst>
          </p:cNvPr>
          <p:cNvCxnSpPr>
            <a:cxnSpLocks/>
          </p:cNvCxnSpPr>
          <p:nvPr/>
        </p:nvCxnSpPr>
        <p:spPr>
          <a:xfrm flipH="1">
            <a:off x="0" y="7532916"/>
            <a:ext cx="2489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E52FC2A-5A68-426F-AEBE-5AD797760704}"/>
              </a:ext>
            </a:extLst>
          </p:cNvPr>
          <p:cNvCxnSpPr/>
          <p:nvPr/>
        </p:nvCxnSpPr>
        <p:spPr>
          <a:xfrm>
            <a:off x="2768600" y="3771898"/>
            <a:ext cx="1003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elgendy</dc:creator>
  <cp:lastModifiedBy>mostafa elgendy</cp:lastModifiedBy>
  <cp:revision>9</cp:revision>
  <dcterms:created xsi:type="dcterms:W3CDTF">2019-03-28T01:16:39Z</dcterms:created>
  <dcterms:modified xsi:type="dcterms:W3CDTF">2019-05-16T09:40:02Z</dcterms:modified>
</cp:coreProperties>
</file>