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18A8-2C4B-4AC0-AB0F-97E4F405A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7DA52-1E4E-462F-BEB7-ACCBD8EEA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7D81B-DCAF-40FC-B43A-70DFFCCC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FC2F-9CC8-408F-B349-2C9A1E77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C50F-C680-49E7-ABB1-157B555F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588F-8C21-485E-969D-AA9FC10C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046B6-6612-4344-9808-60530B9E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3AF7-7308-412C-A2F1-17849F55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C1BD-D122-47CC-AC5F-898595B0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BB99-97E4-4DD0-BB9A-BA8CD16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7519C-1220-4FDB-B90C-FEDAA73F2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1BEBC-50D5-4145-8BBF-C49466F2B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2BFC-A0BF-4AA4-BDFF-8713DB3C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0F84-FB34-4F45-A2BF-47215812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3C83-0459-446F-8EFB-31A08240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72D9-7062-432C-840E-EDA44868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3D27-ACAA-41A1-AE1F-581BA5A3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30D6-138F-4C45-BDEC-9BA8494F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79B6-8299-482C-A0DF-259DFB53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55AE1-018A-47C7-9FE6-DC4B9710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0CB3-EFC6-4E17-ACC2-D4519AA3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3DF42-C06D-46D6-9594-6015A962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1EE2-7B23-455C-9F91-A5B715AF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B519-FDF6-4AE3-92E6-26F02E35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941C-6537-44FF-B10C-6F1F063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B0F8-E5FE-4139-A4D2-EF9222B8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BB6C-CE8C-4AFE-9983-FABA8DC30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0F0C8-72AF-46D0-ACDA-9B7A3D0FA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6BF0-7E17-46E0-8C99-D28D61F0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492B-A3C5-41E2-AFD9-1DAE2F33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2A734-9619-453F-AD86-81E97897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9568-2F3F-43FC-8C64-3876EB37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B2A1-2455-4FDE-8506-76A48AFBC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6C828-D00D-4BDD-98CB-75A6D1A14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79471-54B2-4A33-95B2-2F20D6798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B447F-B6F4-499A-99C2-3F6FFAAE5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5A043-A1E6-4A92-8A63-7978EB45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CD947-F183-4312-9933-BF889907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980C-918E-4EE1-9EBA-D04FBD41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89D4-07E6-43FF-85F3-2614842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68FF8-8C95-4CDE-B4A2-EE8C6EE7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6032B-14D0-418E-AE77-48AF1AB8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85ADB-A89E-47E8-9F64-49DC0CC8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0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FC251-A7D1-4D9E-AE92-6822A2C9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12731-4DDD-4006-9E24-355E50C0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7D050-719F-4267-877B-EA1898E3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3FC5-A09D-4555-87BE-C0F762A2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F20EF-402D-470A-B921-3F3FFB7A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49CF9-466F-4330-8DD8-CB0E54A7F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528C9-1C41-4FFB-A41F-C026963E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9CC3-4E02-4CF2-9AB3-88AC177D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5EBFC-C50A-4E86-9B7A-377060AB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3E51-EB38-48AE-8A56-7F51EC08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454EC-7484-46E7-BB48-A457DA4A1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223C8-CC41-4864-ADAB-6977BD68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8DBD-4826-4569-85FC-3769C6F5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209B-F56E-4C24-9F75-60A1F553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928EB-397D-41EA-8AB3-3D73F114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DC414-8608-4A6D-9233-5E923F75C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A57F-43C1-4E49-AA37-D934210CA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D075-95B6-44A9-8687-ED80344DC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2537-B288-4B6A-9737-BCCC3EE81911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00DB-133C-4719-B4C2-7AC417817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BFDE-0A03-4EC4-B828-C53BCEC6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F6CE-A8A7-44F1-8D98-9F84936E5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8AB9665-5D6A-4BDE-8C6B-7FE66AFF2BE2}"/>
              </a:ext>
            </a:extLst>
          </p:cNvPr>
          <p:cNvSpPr/>
          <p:nvPr/>
        </p:nvSpPr>
        <p:spPr>
          <a:xfrm>
            <a:off x="494125" y="1261168"/>
            <a:ext cx="289249" cy="2892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C3E198-7AC0-43D3-90DC-7D684C465928}"/>
              </a:ext>
            </a:extLst>
          </p:cNvPr>
          <p:cNvSpPr/>
          <p:nvPr/>
        </p:nvSpPr>
        <p:spPr>
          <a:xfrm>
            <a:off x="1611514" y="1125876"/>
            <a:ext cx="1268964" cy="5598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5A5B19-2892-4F8B-9F01-27BF667B74D0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783374" y="1405793"/>
            <a:ext cx="82814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075A8B3B-A75F-49E7-B355-3AAC9232ADD5}"/>
              </a:ext>
            </a:extLst>
          </p:cNvPr>
          <p:cNvSpPr/>
          <p:nvPr/>
        </p:nvSpPr>
        <p:spPr>
          <a:xfrm>
            <a:off x="3708618" y="741781"/>
            <a:ext cx="1268964" cy="132802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6BA971-A748-4751-B4A6-CA1185E6DFD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880478" y="1405794"/>
            <a:ext cx="82814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0116318-D2B5-4951-AEE9-7360F4FFD15D}"/>
              </a:ext>
            </a:extLst>
          </p:cNvPr>
          <p:cNvCxnSpPr>
            <a:cxnSpLocks/>
            <a:stCxn id="13" idx="2"/>
            <a:endCxn id="5" idx="2"/>
          </p:cNvCxnSpPr>
          <p:nvPr/>
        </p:nvCxnSpPr>
        <p:spPr>
          <a:xfrm rot="5400000" flipH="1">
            <a:off x="3102501" y="829208"/>
            <a:ext cx="384093" cy="2097104"/>
          </a:xfrm>
          <a:prstGeom prst="bentConnector3">
            <a:avLst>
              <a:gd name="adj1" fmla="val -14309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8BA969-27DC-4B7A-8794-7A4F8BDE9DD1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4977582" y="1405794"/>
            <a:ext cx="8281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D3E0470E-0DE1-40BE-9606-DB593E211BE6}"/>
              </a:ext>
            </a:extLst>
          </p:cNvPr>
          <p:cNvSpPr/>
          <p:nvPr/>
        </p:nvSpPr>
        <p:spPr>
          <a:xfrm>
            <a:off x="8271746" y="3460170"/>
            <a:ext cx="1268964" cy="132802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8131A754-C1A6-44F9-8168-442368401B54}"/>
              </a:ext>
            </a:extLst>
          </p:cNvPr>
          <p:cNvSpPr/>
          <p:nvPr/>
        </p:nvSpPr>
        <p:spPr>
          <a:xfrm>
            <a:off x="10368850" y="3460170"/>
            <a:ext cx="1268964" cy="132802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251D6CDD-C3DF-443A-A57B-C603FBF93423}"/>
              </a:ext>
            </a:extLst>
          </p:cNvPr>
          <p:cNvSpPr/>
          <p:nvPr/>
        </p:nvSpPr>
        <p:spPr>
          <a:xfrm>
            <a:off x="5805721" y="741781"/>
            <a:ext cx="1268964" cy="1328025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5AB30A-5AEF-46FB-9C74-C28BF6D01960}"/>
              </a:ext>
            </a:extLst>
          </p:cNvPr>
          <p:cNvSpPr/>
          <p:nvPr/>
        </p:nvSpPr>
        <p:spPr>
          <a:xfrm>
            <a:off x="7902824" y="1125871"/>
            <a:ext cx="1637887" cy="5598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new client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9C4FB2-8CCC-4665-B8FB-B8FBA503688B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7074685" y="1405790"/>
            <a:ext cx="828139" cy="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010410-1CE2-4A5C-9065-E345762FF596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9540711" y="1405790"/>
            <a:ext cx="8281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EE57FEE-28EE-4B7A-8B50-BD7101453937}"/>
              </a:ext>
            </a:extLst>
          </p:cNvPr>
          <p:cNvSpPr/>
          <p:nvPr/>
        </p:nvSpPr>
        <p:spPr>
          <a:xfrm>
            <a:off x="10368850" y="1125871"/>
            <a:ext cx="1268964" cy="5598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3C1672D-17F6-48CB-852C-E8F4EF58CD0D}"/>
              </a:ext>
            </a:extLst>
          </p:cNvPr>
          <p:cNvCxnSpPr>
            <a:cxnSpLocks/>
            <a:stCxn id="45" idx="2"/>
            <a:endCxn id="69" idx="2"/>
          </p:cNvCxnSpPr>
          <p:nvPr/>
        </p:nvCxnSpPr>
        <p:spPr>
          <a:xfrm rot="5400000" flipH="1" flipV="1">
            <a:off x="8529718" y="-403808"/>
            <a:ext cx="384098" cy="4563129"/>
          </a:xfrm>
          <a:prstGeom prst="bentConnector3">
            <a:avLst>
              <a:gd name="adj1" fmla="val -13802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19EEA33-2EC5-46BA-8E33-25BD1AA14DD8}"/>
              </a:ext>
            </a:extLst>
          </p:cNvPr>
          <p:cNvCxnSpPr>
            <a:cxnSpLocks/>
            <a:stCxn id="69" idx="3"/>
            <a:endCxn id="44" idx="3"/>
          </p:cNvCxnSpPr>
          <p:nvPr/>
        </p:nvCxnSpPr>
        <p:spPr>
          <a:xfrm>
            <a:off x="11637814" y="1405790"/>
            <a:ext cx="12700" cy="2718393"/>
          </a:xfrm>
          <a:prstGeom prst="bentConnector3">
            <a:avLst>
              <a:gd name="adj1" fmla="val 30255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A09CD5-74B3-45B5-8BC8-1AD11361C28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9540710" y="4124183"/>
            <a:ext cx="82814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824F487-C8DE-49A0-9A81-136A38E0E370}"/>
              </a:ext>
            </a:extLst>
          </p:cNvPr>
          <p:cNvSpPr/>
          <p:nvPr/>
        </p:nvSpPr>
        <p:spPr>
          <a:xfrm>
            <a:off x="6174642" y="3844263"/>
            <a:ext cx="1268964" cy="5598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9BE2D8-6C6E-47AE-8A27-DE0ECADAE4E2}"/>
              </a:ext>
            </a:extLst>
          </p:cNvPr>
          <p:cNvCxnSpPr>
            <a:cxnSpLocks/>
            <a:stCxn id="90" idx="3"/>
            <a:endCxn id="43" idx="1"/>
          </p:cNvCxnSpPr>
          <p:nvPr/>
        </p:nvCxnSpPr>
        <p:spPr>
          <a:xfrm>
            <a:off x="7443606" y="4124182"/>
            <a:ext cx="828140" cy="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FA80CE2-5DDC-4F7F-AE1D-0D4CE9DBA12E}"/>
              </a:ext>
            </a:extLst>
          </p:cNvPr>
          <p:cNvCxnSpPr>
            <a:cxnSpLocks/>
            <a:stCxn id="97" idx="3"/>
            <a:endCxn id="90" idx="1"/>
          </p:cNvCxnSpPr>
          <p:nvPr/>
        </p:nvCxnSpPr>
        <p:spPr>
          <a:xfrm>
            <a:off x="5315856" y="4124181"/>
            <a:ext cx="858786" cy="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5F83339C-DB91-416E-B359-79D8538C6573}"/>
              </a:ext>
            </a:extLst>
          </p:cNvPr>
          <p:cNvSpPr/>
          <p:nvPr/>
        </p:nvSpPr>
        <p:spPr>
          <a:xfrm>
            <a:off x="5002982" y="3252634"/>
            <a:ext cx="312874" cy="1743094"/>
          </a:xfrm>
          <a:prstGeom prst="flowChartProcess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190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F999102-7361-4DE7-A796-A1F9A700CCDA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4173298" y="3476036"/>
            <a:ext cx="829684" cy="1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125902-80EF-4F67-80E1-AAD4BE4962BF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144196" y="4715810"/>
            <a:ext cx="858786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F7DC924-18A2-4BF3-BDD0-2A87E351322D}"/>
              </a:ext>
            </a:extLst>
          </p:cNvPr>
          <p:cNvSpPr/>
          <p:nvPr/>
        </p:nvSpPr>
        <p:spPr>
          <a:xfrm>
            <a:off x="2875232" y="4435891"/>
            <a:ext cx="1268964" cy="5598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809521-0DB6-45C7-8CDF-612C677512B9}"/>
              </a:ext>
            </a:extLst>
          </p:cNvPr>
          <p:cNvSpPr/>
          <p:nvPr/>
        </p:nvSpPr>
        <p:spPr>
          <a:xfrm>
            <a:off x="2904334" y="3196117"/>
            <a:ext cx="1268964" cy="5598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all in stock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37CC6832-5DAA-4D2E-99AB-B2739BEC0B90}"/>
              </a:ext>
            </a:extLst>
          </p:cNvPr>
          <p:cNvSpPr/>
          <p:nvPr/>
        </p:nvSpPr>
        <p:spPr>
          <a:xfrm>
            <a:off x="1757670" y="3252634"/>
            <a:ext cx="312874" cy="1743094"/>
          </a:xfrm>
          <a:prstGeom prst="flowChartProcess">
            <a:avLst/>
          </a:prstGeom>
          <a:pattFill prst="openDmnd">
            <a:fgClr>
              <a:schemeClr val="tx1"/>
            </a:fgClr>
            <a:bgClr>
              <a:schemeClr val="bg1"/>
            </a:bgClr>
          </a:pattFill>
          <a:ln w="190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59E953C-D442-4A6F-9F27-6C70216C73AC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2069143" y="3460169"/>
            <a:ext cx="835191" cy="1586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956D087-D890-4337-B365-8499F3732004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2069143" y="4715810"/>
            <a:ext cx="806089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51AA84D-DC04-4434-94C3-A3A53743DC12}"/>
              </a:ext>
            </a:extLst>
          </p:cNvPr>
          <p:cNvCxnSpPr>
            <a:cxnSpLocks/>
            <a:stCxn id="107" idx="1"/>
            <a:endCxn id="115" idx="1"/>
          </p:cNvCxnSpPr>
          <p:nvPr/>
        </p:nvCxnSpPr>
        <p:spPr>
          <a:xfrm rot="10800000" flipV="1">
            <a:off x="1606268" y="4124181"/>
            <a:ext cx="151402" cy="1900122"/>
          </a:xfrm>
          <a:prstGeom prst="bentConnector3">
            <a:avLst>
              <a:gd name="adj1" fmla="val 57866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3298E5-73A5-4CB8-BD29-CA22BFCC9DE5}"/>
              </a:ext>
            </a:extLst>
          </p:cNvPr>
          <p:cNvSpPr/>
          <p:nvPr/>
        </p:nvSpPr>
        <p:spPr>
          <a:xfrm>
            <a:off x="1606268" y="5744384"/>
            <a:ext cx="1268964" cy="5598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bill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1D703C1-EC2F-4AC2-A1C5-42560DE18A2D}"/>
              </a:ext>
            </a:extLst>
          </p:cNvPr>
          <p:cNvSpPr/>
          <p:nvPr/>
        </p:nvSpPr>
        <p:spPr>
          <a:xfrm>
            <a:off x="8761603" y="5879677"/>
            <a:ext cx="289249" cy="28924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59AE7E4-5EA8-46B9-9CED-557C91B25948}"/>
              </a:ext>
            </a:extLst>
          </p:cNvPr>
          <p:cNvSpPr/>
          <p:nvPr/>
        </p:nvSpPr>
        <p:spPr>
          <a:xfrm>
            <a:off x="8830525" y="5944965"/>
            <a:ext cx="151404" cy="1586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A097561-355C-4F48-A4DF-58FFF5E8C7D5}"/>
              </a:ext>
            </a:extLst>
          </p:cNvPr>
          <p:cNvCxnSpPr>
            <a:cxnSpLocks/>
            <a:stCxn id="115" idx="3"/>
            <a:endCxn id="118" idx="2"/>
          </p:cNvCxnSpPr>
          <p:nvPr/>
        </p:nvCxnSpPr>
        <p:spPr>
          <a:xfrm flipV="1">
            <a:off x="2875232" y="6024302"/>
            <a:ext cx="588637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3F34AC5-8051-4C4F-AF24-516D92D39EAE}"/>
              </a:ext>
            </a:extLst>
          </p:cNvPr>
          <p:cNvCxnSpPr>
            <a:cxnSpLocks/>
            <a:stCxn id="43" idx="2"/>
            <a:endCxn id="118" idx="0"/>
          </p:cNvCxnSpPr>
          <p:nvPr/>
        </p:nvCxnSpPr>
        <p:spPr>
          <a:xfrm>
            <a:off x="8906228" y="4788195"/>
            <a:ext cx="0" cy="1091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20DF626-1125-4A33-BAE6-8FD9127B42C6}"/>
              </a:ext>
            </a:extLst>
          </p:cNvPr>
          <p:cNvCxnSpPr>
            <a:cxnSpLocks/>
            <a:stCxn id="44" idx="2"/>
            <a:endCxn id="118" idx="6"/>
          </p:cNvCxnSpPr>
          <p:nvPr/>
        </p:nvCxnSpPr>
        <p:spPr>
          <a:xfrm rot="5400000">
            <a:off x="9409039" y="4430008"/>
            <a:ext cx="1236107" cy="195248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2D37EFE-D5F4-4592-B39B-05731EAEB45C}"/>
              </a:ext>
            </a:extLst>
          </p:cNvPr>
          <p:cNvSpPr txBox="1"/>
          <p:nvPr/>
        </p:nvSpPr>
        <p:spPr>
          <a:xfrm>
            <a:off x="3965416" y="300895"/>
            <a:ext cx="911012" cy="38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BEC0A79-C060-446D-9C70-0802B7314569}"/>
              </a:ext>
            </a:extLst>
          </p:cNvPr>
          <p:cNvSpPr txBox="1"/>
          <p:nvPr/>
        </p:nvSpPr>
        <p:spPr>
          <a:xfrm>
            <a:off x="5923888" y="307291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client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10AFA5D-2160-43C7-BD20-D8FEE7303521}"/>
              </a:ext>
            </a:extLst>
          </p:cNvPr>
          <p:cNvSpPr txBox="1"/>
          <p:nvPr/>
        </p:nvSpPr>
        <p:spPr>
          <a:xfrm>
            <a:off x="6966588" y="1107278"/>
            <a:ext cx="131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Authorized</a:t>
            </a:r>
            <a:endParaRPr lang="en-US" sz="16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54BE45-8C78-4F46-B0E1-99AC888CF9DB}"/>
              </a:ext>
            </a:extLst>
          </p:cNvPr>
          <p:cNvSpPr txBox="1"/>
          <p:nvPr/>
        </p:nvSpPr>
        <p:spPr>
          <a:xfrm>
            <a:off x="4876428" y="1103848"/>
            <a:ext cx="131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Authorized</a:t>
            </a:r>
            <a:endParaRPr lang="en-US" sz="16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7FA483E-3229-41AB-A9C6-7C46D783D30C}"/>
              </a:ext>
            </a:extLst>
          </p:cNvPr>
          <p:cNvSpPr txBox="1"/>
          <p:nvPr/>
        </p:nvSpPr>
        <p:spPr>
          <a:xfrm>
            <a:off x="3849018" y="2291089"/>
            <a:ext cx="131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FF99282-BB1A-4240-87B6-A1F8E590823B}"/>
              </a:ext>
            </a:extLst>
          </p:cNvPr>
          <p:cNvSpPr txBox="1"/>
          <p:nvPr/>
        </p:nvSpPr>
        <p:spPr>
          <a:xfrm>
            <a:off x="6440202" y="2291731"/>
            <a:ext cx="1310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A614428-6206-4F54-BBEA-A49A1E966FAD}"/>
              </a:ext>
            </a:extLst>
          </p:cNvPr>
          <p:cNvSpPr txBox="1"/>
          <p:nvPr/>
        </p:nvSpPr>
        <p:spPr>
          <a:xfrm>
            <a:off x="10973117" y="4826451"/>
            <a:ext cx="90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09B5B3A-9F20-4BE8-9479-E825E9B1F8F9}"/>
              </a:ext>
            </a:extLst>
          </p:cNvPr>
          <p:cNvSpPr txBox="1"/>
          <p:nvPr/>
        </p:nvSpPr>
        <p:spPr>
          <a:xfrm>
            <a:off x="10610131" y="3059668"/>
            <a:ext cx="126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1F1DDB-FECB-4BC6-84BE-D2581B7BE1D4}"/>
              </a:ext>
            </a:extLst>
          </p:cNvPr>
          <p:cNvSpPr txBox="1"/>
          <p:nvPr/>
        </p:nvSpPr>
        <p:spPr>
          <a:xfrm>
            <a:off x="8127121" y="4788193"/>
            <a:ext cx="126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Expired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45AC658-EB5C-4B66-9F1B-0AC7C3809C0D}"/>
              </a:ext>
            </a:extLst>
          </p:cNvPr>
          <p:cNvSpPr txBox="1"/>
          <p:nvPr/>
        </p:nvSpPr>
        <p:spPr>
          <a:xfrm>
            <a:off x="7434879" y="3834669"/>
            <a:ext cx="135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expired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5DAB72-5280-4C90-BCAC-55500F0C58D8}"/>
              </a:ext>
            </a:extLst>
          </p:cNvPr>
          <p:cNvSpPr txBox="1"/>
          <p:nvPr/>
        </p:nvSpPr>
        <p:spPr>
          <a:xfrm>
            <a:off x="8271407" y="3059668"/>
            <a:ext cx="1268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Check Expiry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824ACC-CF34-42B4-AEFC-94AEEE53B7F6}"/>
              </a:ext>
            </a:extLst>
          </p:cNvPr>
          <p:cNvSpPr txBox="1"/>
          <p:nvPr/>
        </p:nvSpPr>
        <p:spPr>
          <a:xfrm>
            <a:off x="9866393" y="3817360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9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El_karaf</dc:creator>
  <cp:lastModifiedBy>mostafa elgendy</cp:lastModifiedBy>
  <cp:revision>6</cp:revision>
  <dcterms:created xsi:type="dcterms:W3CDTF">2019-05-16T01:29:42Z</dcterms:created>
  <dcterms:modified xsi:type="dcterms:W3CDTF">2019-05-16T09:45:13Z</dcterms:modified>
</cp:coreProperties>
</file>