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66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46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29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12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95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78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59" algn="l" defTabSz="91436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27B0-FADC-4E80-A551-614E5B4C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07353-907B-4E5E-BCE8-5B2EECE82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6505-7DBF-4C06-9459-A2DB977F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C05A-B10C-462B-95A4-5639058F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5423-A55F-4F81-B21E-4695642D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D27-441B-4028-9F11-70E462DC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E360A-B051-4615-BE7E-426D062BA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5263-9205-4BEA-8EBD-97790B01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6F46-BBD3-4430-ADA1-0B86EA58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7D6E-F573-44E9-96DE-53E0A69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F2615-94A6-4D22-A5D0-4CB7BC1E1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4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15ED5-9FD2-4198-B0E3-0DAC0E93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4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CA10-4EFD-4378-87A0-6FE4EC8D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5FE7-2610-43D4-98CB-F65F0D69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0773-E99B-4AFA-892D-5F7BEB32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F910-F9D1-4058-B38C-4F4A5A28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E6671-6886-4CA6-9AF5-931B599C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EA27-B029-44F2-A09D-778EE85C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E7EC-12CD-4891-B3B2-963E5CD4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BF27-E380-4B82-80BC-1FDFC1A7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43D7-60E5-4428-9395-42F4C628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4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868B-675D-4D49-92BF-8385EE75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A958-84B3-4BC3-A080-E864400E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D827-7AF9-4AF7-AD3F-660E2279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DF3A-5A13-4C9F-9656-53F1317D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F01A-5332-4117-A3D0-0FB67918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3F28F-0309-4AF0-BF43-E7C6F7CD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32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B3B3F-CA0E-46F4-9541-4E754052E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32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DB0AF-E9E0-4DDA-BA3F-F9361D7C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C70B-5A91-4688-AA0C-C110AF84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75DB-BD57-44A1-B6F6-50CB0EF3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F533-58C0-445F-8CEC-8B6AFD9A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D9974-D24E-481D-A500-110A949D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71"/>
            <a:ext cx="51577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617E-07D9-4B19-A494-4A34D54B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9"/>
            <a:ext cx="5157787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E995-7B05-4C0D-A947-B7E5C2B91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71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92149-E15C-453C-96B1-778A62D5D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9"/>
            <a:ext cx="5183188" cy="3684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FCCAD-9EBD-4591-A494-C4FE8E82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4351F-0011-4213-8A7A-1715518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C3A59-C2EC-4F03-93F2-A0A46C94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04AE-2926-4CCC-AE0E-07CF410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0E8E4-09C5-4164-8CA3-34BB38F0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DB12D-69DF-4086-B49C-A3B769DA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DE6CF-F830-4509-9A69-9F7C0B7A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C652A-286C-4F45-871F-14C28C87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E2E3D-3F7D-44F2-BE8C-4C2E881A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80AF-9B02-4465-970B-164143BD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BC28-9A7A-4788-883B-D361CF84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5A5B-BDBA-49DC-9BC6-E78FEE97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4"/>
            <a:ext cx="6172201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D7764-9E5B-4E4D-9BA1-925D25C9C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425E-94FA-4EB6-881E-337AC9A9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85D09-B8AE-4964-B164-CD6A43B0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1F14-3136-4EB2-86E4-34C0DBC4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999F-1183-4131-A9A5-39B623BD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CCB25-C0B8-484A-9B92-E90064811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4"/>
            <a:ext cx="6172201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8B24-BE60-4EAB-8F3D-80611C317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7BF96-DFEC-4FF6-B3A0-7B52268E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45AE1-B6CF-4544-80F8-400B2435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B681-3B09-4407-94C1-C1B87BC1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E21A7-16D5-4C34-ACA4-68D64178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6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9E59-8CFA-4EA9-A691-978773CE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3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A35A-82A3-4D40-9091-C24C5A8FB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A393-D0E2-4B96-8430-70BEBE046C4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9E6F-5148-4E68-88E6-094A6CFA9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4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4005-55E3-4243-8C1E-75E9BEE7C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FFF2-06D2-4621-98B3-402C50C8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00549-13A1-47C1-9D57-49D3C2BD57D2}"/>
              </a:ext>
            </a:extLst>
          </p:cNvPr>
          <p:cNvSpPr/>
          <p:nvPr/>
        </p:nvSpPr>
        <p:spPr>
          <a:xfrm>
            <a:off x="137160" y="2110740"/>
            <a:ext cx="1668780" cy="861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Customer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EADE99-30BE-4CC4-BD8F-0C66A226DC2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05940" y="254127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B3740E-2347-455B-B653-9A8FF05A7CF7}"/>
              </a:ext>
            </a:extLst>
          </p:cNvPr>
          <p:cNvCxnSpPr>
            <a:cxnSpLocks/>
          </p:cNvCxnSpPr>
          <p:nvPr/>
        </p:nvCxnSpPr>
        <p:spPr>
          <a:xfrm flipV="1">
            <a:off x="3139440" y="2110740"/>
            <a:ext cx="335280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B7717A-8602-4431-9A84-CB4EE7C36583}"/>
              </a:ext>
            </a:extLst>
          </p:cNvPr>
          <p:cNvCxnSpPr/>
          <p:nvPr/>
        </p:nvCxnSpPr>
        <p:spPr>
          <a:xfrm>
            <a:off x="3474722" y="2110740"/>
            <a:ext cx="123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0A32F-F06C-4FA8-841E-740E9526FA70}"/>
              </a:ext>
            </a:extLst>
          </p:cNvPr>
          <p:cNvCxnSpPr>
            <a:cxnSpLocks/>
          </p:cNvCxnSpPr>
          <p:nvPr/>
        </p:nvCxnSpPr>
        <p:spPr>
          <a:xfrm>
            <a:off x="3139440" y="2541270"/>
            <a:ext cx="335280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DE357-0E09-491A-BD78-4085875B98FC}"/>
              </a:ext>
            </a:extLst>
          </p:cNvPr>
          <p:cNvCxnSpPr/>
          <p:nvPr/>
        </p:nvCxnSpPr>
        <p:spPr>
          <a:xfrm>
            <a:off x="3474724" y="2971800"/>
            <a:ext cx="1168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7708A9-8348-4FF5-AA18-24D92A0468B5}"/>
              </a:ext>
            </a:extLst>
          </p:cNvPr>
          <p:cNvCxnSpPr>
            <a:cxnSpLocks/>
          </p:cNvCxnSpPr>
          <p:nvPr/>
        </p:nvCxnSpPr>
        <p:spPr>
          <a:xfrm flipV="1">
            <a:off x="4640580" y="2541270"/>
            <a:ext cx="335280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E67548-F029-470D-A70A-6F6BBE86BF78}"/>
              </a:ext>
            </a:extLst>
          </p:cNvPr>
          <p:cNvCxnSpPr/>
          <p:nvPr/>
        </p:nvCxnSpPr>
        <p:spPr>
          <a:xfrm>
            <a:off x="4975862" y="2541270"/>
            <a:ext cx="123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C3F296-F03C-4A22-93F8-19C4B83BDF25}"/>
              </a:ext>
            </a:extLst>
          </p:cNvPr>
          <p:cNvCxnSpPr>
            <a:cxnSpLocks/>
          </p:cNvCxnSpPr>
          <p:nvPr/>
        </p:nvCxnSpPr>
        <p:spPr>
          <a:xfrm>
            <a:off x="4640580" y="2969579"/>
            <a:ext cx="335280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B34D7B-4AF5-405E-A0B2-E42A59E321CB}"/>
              </a:ext>
            </a:extLst>
          </p:cNvPr>
          <p:cNvCxnSpPr/>
          <p:nvPr/>
        </p:nvCxnSpPr>
        <p:spPr>
          <a:xfrm>
            <a:off x="4975864" y="3383872"/>
            <a:ext cx="1168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D64D3B-8A7A-4546-AE86-C2A7BC47EC57}"/>
              </a:ext>
            </a:extLst>
          </p:cNvPr>
          <p:cNvCxnSpPr>
            <a:cxnSpLocks/>
          </p:cNvCxnSpPr>
          <p:nvPr/>
        </p:nvCxnSpPr>
        <p:spPr>
          <a:xfrm flipV="1">
            <a:off x="6144161" y="2953342"/>
            <a:ext cx="335280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A32772-AF24-49E4-8A53-CC7CEA41A528}"/>
              </a:ext>
            </a:extLst>
          </p:cNvPr>
          <p:cNvCxnSpPr>
            <a:cxnSpLocks/>
          </p:cNvCxnSpPr>
          <p:nvPr/>
        </p:nvCxnSpPr>
        <p:spPr>
          <a:xfrm>
            <a:off x="6479444" y="2953342"/>
            <a:ext cx="123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565330-6A3B-40BC-97AB-2FBE73275F99}"/>
              </a:ext>
            </a:extLst>
          </p:cNvPr>
          <p:cNvCxnSpPr>
            <a:cxnSpLocks/>
          </p:cNvCxnSpPr>
          <p:nvPr/>
        </p:nvCxnSpPr>
        <p:spPr>
          <a:xfrm>
            <a:off x="6144161" y="3386849"/>
            <a:ext cx="335280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B80523-96A7-480C-BD1E-9E227F779EE3}"/>
              </a:ext>
            </a:extLst>
          </p:cNvPr>
          <p:cNvCxnSpPr/>
          <p:nvPr/>
        </p:nvCxnSpPr>
        <p:spPr>
          <a:xfrm>
            <a:off x="6479445" y="3814418"/>
            <a:ext cx="123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32D317-B823-4FEF-B37B-3AECC02D395B}"/>
              </a:ext>
            </a:extLst>
          </p:cNvPr>
          <p:cNvSpPr txBox="1"/>
          <p:nvPr/>
        </p:nvSpPr>
        <p:spPr>
          <a:xfrm>
            <a:off x="1805936" y="2191117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0:100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3F073-8998-4C2F-8761-268C4447EBC9}"/>
              </a:ext>
            </a:extLst>
          </p:cNvPr>
          <p:cNvSpPr txBox="1"/>
          <p:nvPr/>
        </p:nvSpPr>
        <p:spPr>
          <a:xfrm>
            <a:off x="3078480" y="2091690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3BFD8D-FAF5-4F18-B6F3-1DB4C06100FC}"/>
              </a:ext>
            </a:extLst>
          </p:cNvPr>
          <p:cNvSpPr txBox="1"/>
          <p:nvPr/>
        </p:nvSpPr>
        <p:spPr>
          <a:xfrm>
            <a:off x="6141720" y="2850659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770361-E4D5-45DA-97D5-1FF4795858E9}"/>
              </a:ext>
            </a:extLst>
          </p:cNvPr>
          <p:cNvSpPr txBox="1"/>
          <p:nvPr/>
        </p:nvSpPr>
        <p:spPr>
          <a:xfrm>
            <a:off x="4640580" y="2452398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AB53E6-4B4B-49DC-BD75-D1AB71815DD5}"/>
              </a:ext>
            </a:extLst>
          </p:cNvPr>
          <p:cNvSpPr txBox="1"/>
          <p:nvPr/>
        </p:nvSpPr>
        <p:spPr>
          <a:xfrm>
            <a:off x="3061875" y="2659563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AD8957-BCD1-4867-9890-C5EE08DD9E38}"/>
              </a:ext>
            </a:extLst>
          </p:cNvPr>
          <p:cNvSpPr txBox="1"/>
          <p:nvPr/>
        </p:nvSpPr>
        <p:spPr>
          <a:xfrm>
            <a:off x="6047840" y="3480446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8306BA-5F30-4AE1-B53C-B540C82C8C27}"/>
              </a:ext>
            </a:extLst>
          </p:cNvPr>
          <p:cNvSpPr txBox="1"/>
          <p:nvPr/>
        </p:nvSpPr>
        <p:spPr>
          <a:xfrm>
            <a:off x="4523962" y="3048049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D5DD21-6D00-47B4-AFD6-60EB244C69A2}"/>
              </a:ext>
            </a:extLst>
          </p:cNvPr>
          <p:cNvSpPr txBox="1"/>
          <p:nvPr/>
        </p:nvSpPr>
        <p:spPr>
          <a:xfrm>
            <a:off x="3377145" y="2637000"/>
            <a:ext cx="141922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100:150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83CC31-370F-48BD-8078-A528020711F2}"/>
              </a:ext>
            </a:extLst>
          </p:cNvPr>
          <p:cNvSpPr txBox="1"/>
          <p:nvPr/>
        </p:nvSpPr>
        <p:spPr>
          <a:xfrm>
            <a:off x="4860194" y="3067642"/>
            <a:ext cx="147065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150:200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A8148-10C4-40FD-9CAF-636608716AAE}"/>
              </a:ext>
            </a:extLst>
          </p:cNvPr>
          <p:cNvSpPr txBox="1"/>
          <p:nvPr/>
        </p:nvSpPr>
        <p:spPr>
          <a:xfrm>
            <a:off x="6363776" y="3491775"/>
            <a:ext cx="147065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Buy 200: ∞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3B6AAB-C880-4FAD-AC4A-C2E183C7650E}"/>
              </a:ext>
            </a:extLst>
          </p:cNvPr>
          <p:cNvSpPr txBox="1"/>
          <p:nvPr/>
        </p:nvSpPr>
        <p:spPr>
          <a:xfrm>
            <a:off x="4714045" y="1895163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0$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053B8-28FB-4234-81AB-25CEF8CC69BF}"/>
              </a:ext>
            </a:extLst>
          </p:cNvPr>
          <p:cNvSpPr txBox="1"/>
          <p:nvPr/>
        </p:nvSpPr>
        <p:spPr>
          <a:xfrm>
            <a:off x="7673339" y="3629816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15%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A4971F-8312-4FD6-9E16-3B1A052C2BA4}"/>
              </a:ext>
            </a:extLst>
          </p:cNvPr>
          <p:cNvSpPr txBox="1"/>
          <p:nvPr/>
        </p:nvSpPr>
        <p:spPr>
          <a:xfrm>
            <a:off x="7718767" y="2756902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10$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C5843-48E3-40F6-A7BD-2B042BF4B2E8}"/>
              </a:ext>
            </a:extLst>
          </p:cNvPr>
          <p:cNvSpPr txBox="1"/>
          <p:nvPr/>
        </p:nvSpPr>
        <p:spPr>
          <a:xfrm>
            <a:off x="6213403" y="2353157"/>
            <a:ext cx="1186813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5$</a:t>
            </a:r>
          </a:p>
        </p:txBody>
      </p:sp>
    </p:spTree>
    <p:extLst>
      <p:ext uri="{BB962C8B-B14F-4D97-AF65-F5344CB8AC3E}">
        <p14:creationId xmlns:p14="http://schemas.microsoft.com/office/powerpoint/2010/main" val="253574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 ramadan</dc:creator>
  <cp:lastModifiedBy>abdo ramadan</cp:lastModifiedBy>
  <cp:revision>3</cp:revision>
  <dcterms:created xsi:type="dcterms:W3CDTF">2019-04-04T11:21:08Z</dcterms:created>
  <dcterms:modified xsi:type="dcterms:W3CDTF">2019-04-04T11:40:19Z</dcterms:modified>
</cp:coreProperties>
</file>