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6" r:id="rId10"/>
    <p:sldId id="265" r:id="rId11"/>
    <p:sldId id="317" r:id="rId12"/>
    <p:sldId id="318" r:id="rId13"/>
    <p:sldId id="319" r:id="rId14"/>
    <p:sldId id="31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091" y="185369"/>
            <a:ext cx="10973816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59DD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59DD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75160" y="3590825"/>
            <a:ext cx="8916713" cy="3267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77160" y="1845691"/>
            <a:ext cx="6956425" cy="2235200"/>
          </a:xfrm>
          <a:custGeom>
            <a:avLst/>
            <a:gdLst/>
            <a:ahLst/>
            <a:cxnLst/>
            <a:rect l="l" t="t" r="r" b="b"/>
            <a:pathLst>
              <a:path w="6956425" h="2235200">
                <a:moveTo>
                  <a:pt x="6956044" y="0"/>
                </a:moveTo>
                <a:lnTo>
                  <a:pt x="0" y="0"/>
                </a:lnTo>
                <a:lnTo>
                  <a:pt x="0" y="2235199"/>
                </a:lnTo>
                <a:lnTo>
                  <a:pt x="6956044" y="2235199"/>
                </a:lnTo>
                <a:lnTo>
                  <a:pt x="695604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17977" y="1836673"/>
            <a:ext cx="6956425" cy="2235200"/>
          </a:xfrm>
          <a:custGeom>
            <a:avLst/>
            <a:gdLst/>
            <a:ahLst/>
            <a:cxnLst/>
            <a:rect l="l" t="t" r="r" b="b"/>
            <a:pathLst>
              <a:path w="6956425" h="2235200">
                <a:moveTo>
                  <a:pt x="6956044" y="0"/>
                </a:moveTo>
                <a:lnTo>
                  <a:pt x="0" y="0"/>
                </a:lnTo>
                <a:lnTo>
                  <a:pt x="0" y="2235200"/>
                </a:lnTo>
                <a:lnTo>
                  <a:pt x="6956044" y="2235200"/>
                </a:lnTo>
                <a:lnTo>
                  <a:pt x="695604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59DD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41421"/>
            <a:ext cx="12191746" cy="2116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091" y="209753"/>
            <a:ext cx="10973816" cy="1068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59DD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1598" y="1520697"/>
            <a:ext cx="5908802" cy="1703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219200" y="1066800"/>
            <a:ext cx="8185784" cy="137152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95"/>
              </a:spcBef>
              <a:tabLst>
                <a:tab pos="2721610" algn="l"/>
              </a:tabLst>
            </a:pPr>
            <a:r>
              <a:rPr lang="en-US" sz="4000" b="1" spc="260" dirty="0">
                <a:solidFill>
                  <a:srgbClr val="FF0000"/>
                </a:solidFill>
                <a:latin typeface="Arial"/>
                <a:cs typeface="Arial"/>
              </a:rPr>
              <a:t>Machine to Machine communication</a:t>
            </a:r>
            <a:endParaRPr sz="4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A52868-68D3-4B2D-87C2-D37FF65E35EE}"/>
              </a:ext>
            </a:extLst>
          </p:cNvPr>
          <p:cNvSpPr txBox="1"/>
          <p:nvPr/>
        </p:nvSpPr>
        <p:spPr>
          <a:xfrm>
            <a:off x="2590800" y="31242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Done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Khalid Mosaad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Moataz Tarek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Abdelrahman Elgharib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1" y="4719410"/>
            <a:ext cx="12191746" cy="211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58642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b="1" dirty="0">
                <a:latin typeface="Arial-BoldMT"/>
              </a:rPr>
              <a:t>Static Design</a:t>
            </a:r>
            <a:endParaRPr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692BA-0F0B-43DC-B550-0C392306D8DA}"/>
              </a:ext>
            </a:extLst>
          </p:cNvPr>
          <p:cNvSpPr txBox="1"/>
          <p:nvPr/>
        </p:nvSpPr>
        <p:spPr>
          <a:xfrm>
            <a:off x="4191000" y="5844082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Layered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8C4C8-BDB0-4D23-8342-6DAB36C2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62" y="1119695"/>
            <a:ext cx="8086725" cy="46580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1" y="4719410"/>
            <a:ext cx="12191746" cy="211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58642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b="1" dirty="0">
                <a:latin typeface="Arial-BoldMT"/>
              </a:rPr>
              <a:t>Init Sequence</a:t>
            </a:r>
            <a:endParaRPr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A6095-3607-42A9-B931-622CDF470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143000"/>
            <a:ext cx="10201275" cy="55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0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1" y="4719410"/>
            <a:ext cx="12191746" cy="211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58642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b="1" dirty="0">
                <a:latin typeface="Arial-BoldMT"/>
              </a:rPr>
              <a:t>Search Pattern </a:t>
            </a:r>
            <a:r>
              <a:rPr lang="en-US" sz="2800" dirty="0">
                <a:latin typeface="Arial-BoldMT"/>
              </a:rPr>
              <a:t>S</a:t>
            </a:r>
            <a:r>
              <a:rPr lang="en-US" sz="2800" b="1" dirty="0">
                <a:latin typeface="Arial-BoldMT"/>
              </a:rPr>
              <a:t>equence</a:t>
            </a:r>
            <a:endParaRPr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AEC45-C7E7-4781-B5C5-8C98F943B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25" y="1600633"/>
            <a:ext cx="7239000" cy="46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3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1" y="4719410"/>
            <a:ext cx="12191746" cy="211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58642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ar-EG" sz="2800" b="1" dirty="0">
                <a:latin typeface="Arial-BoldMT"/>
              </a:rPr>
              <a:t> </a:t>
            </a:r>
            <a:r>
              <a:rPr lang="en-US" sz="2800" b="1">
                <a:latin typeface="Arial-BoldMT"/>
              </a:rPr>
              <a:t>Data Packet </a:t>
            </a:r>
            <a:r>
              <a:rPr lang="en-US" sz="2800" b="1" dirty="0">
                <a:latin typeface="Arial-BoldMT"/>
              </a:rPr>
              <a:t>Sequence</a:t>
            </a:r>
            <a:r>
              <a:rPr lang="ar-EG" sz="2800" b="1" dirty="0">
                <a:latin typeface="Arial-BoldMT"/>
              </a:rPr>
              <a:t> </a:t>
            </a:r>
            <a:endParaRPr sz="4800" dirty="0"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3C26EED-772B-4A94-A6A6-44884EB5A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53311"/>
            <a:ext cx="87280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9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41421"/>
            <a:ext cx="12191746" cy="211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3805" y="2433573"/>
            <a:ext cx="3107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Thank</a:t>
            </a:r>
            <a:r>
              <a:rPr sz="4800" spc="-240" dirty="0"/>
              <a:t> </a:t>
            </a:r>
            <a:r>
              <a:rPr sz="4800" spc="-135" dirty="0"/>
              <a:t>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040" y="6586741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8826" y="260984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4500"/>
                </a:solidFill>
                <a:latin typeface="Arial Black"/>
                <a:cs typeface="Arial Black"/>
              </a:rPr>
              <a:t>Table </a:t>
            </a:r>
            <a:r>
              <a:rPr b="0" dirty="0">
                <a:solidFill>
                  <a:srgbClr val="FF4500"/>
                </a:solidFill>
                <a:latin typeface="Arial Black"/>
                <a:cs typeface="Arial Black"/>
              </a:rPr>
              <a:t>of</a:t>
            </a:r>
            <a:r>
              <a:rPr b="0" spc="-75" dirty="0">
                <a:solidFill>
                  <a:srgbClr val="FF4500"/>
                </a:solidFill>
                <a:latin typeface="Arial Black"/>
                <a:cs typeface="Arial Black"/>
              </a:rPr>
              <a:t> </a:t>
            </a:r>
            <a:r>
              <a:rPr b="0" spc="-5" dirty="0">
                <a:solidFill>
                  <a:srgbClr val="FF4500"/>
                </a:solidFill>
                <a:latin typeface="Arial Black"/>
                <a:cs typeface="Arial Black"/>
              </a:rPr>
              <a:t>Contents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04104" y="788507"/>
            <a:ext cx="3749295" cy="498213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320165" indent="-342900">
              <a:lnSpc>
                <a:spcPct val="100000"/>
              </a:lnSpc>
              <a:spcBef>
                <a:spcPts val="770"/>
              </a:spcBef>
              <a:buFont typeface="+mj-lt"/>
              <a:buAutoNum type="arabicPeriod"/>
            </a:pPr>
            <a:r>
              <a:rPr lang="en-US" sz="1800" b="1" i="0" dirty="0">
                <a:effectLst/>
                <a:latin typeface="Arial-BoldMT"/>
              </a:rPr>
              <a:t>Introduction</a:t>
            </a:r>
          </a:p>
          <a:p>
            <a:pPr marL="1320165" indent="-342900">
              <a:lnSpc>
                <a:spcPct val="100000"/>
              </a:lnSpc>
              <a:spcBef>
                <a:spcPts val="770"/>
              </a:spcBef>
              <a:buFont typeface="+mj-lt"/>
              <a:buAutoNum type="arabicPeriod"/>
            </a:pPr>
            <a:r>
              <a:rPr lang="en-US" b="1" dirty="0">
                <a:latin typeface="Arial-BoldMT"/>
              </a:rPr>
              <a:t> M2M view</a:t>
            </a:r>
          </a:p>
          <a:p>
            <a:pPr marL="1320165" indent="-342900">
              <a:lnSpc>
                <a:spcPct val="100000"/>
              </a:lnSpc>
              <a:spcBef>
                <a:spcPts val="770"/>
              </a:spcBef>
              <a:buFont typeface="+mj-lt"/>
              <a:buAutoNum type="arabicPeriod"/>
            </a:pPr>
            <a:r>
              <a:rPr lang="en-US" b="1" dirty="0">
                <a:latin typeface="Arial-BoldMT"/>
              </a:rPr>
              <a:t>Block Diagram</a:t>
            </a:r>
          </a:p>
          <a:p>
            <a:pPr marL="1320165" indent="-342900">
              <a:lnSpc>
                <a:spcPct val="100000"/>
              </a:lnSpc>
              <a:spcBef>
                <a:spcPts val="770"/>
              </a:spcBef>
              <a:buFont typeface="+mj-lt"/>
              <a:buAutoNum type="arabicPeriod"/>
            </a:pPr>
            <a:r>
              <a:rPr lang="en-US" b="1" dirty="0">
                <a:latin typeface="Arial-BoldMT"/>
              </a:rPr>
              <a:t>Circuit Diagram</a:t>
            </a:r>
          </a:p>
          <a:p>
            <a:pPr marL="1320165" indent="-342900">
              <a:lnSpc>
                <a:spcPct val="100000"/>
              </a:lnSpc>
              <a:spcBef>
                <a:spcPts val="770"/>
              </a:spcBef>
              <a:buFont typeface="+mj-lt"/>
              <a:buAutoNum type="arabicPeriod"/>
            </a:pPr>
            <a:r>
              <a:rPr lang="en-US" b="1" dirty="0">
                <a:latin typeface="Arial-BoldMT"/>
              </a:rPr>
              <a:t>Flowchart</a:t>
            </a:r>
          </a:p>
          <a:p>
            <a:pPr marL="1320165" indent="-342900">
              <a:lnSpc>
                <a:spcPct val="100000"/>
              </a:lnSpc>
              <a:spcBef>
                <a:spcPts val="770"/>
              </a:spcBef>
              <a:buFont typeface="+mj-lt"/>
              <a:buAutoNum type="arabicPeriod"/>
            </a:pPr>
            <a:r>
              <a:rPr lang="en-US" b="1" dirty="0">
                <a:latin typeface="Arial-BoldMT"/>
              </a:rPr>
              <a:t>Static Design</a:t>
            </a:r>
          </a:p>
          <a:p>
            <a:pPr marL="977265">
              <a:lnSpc>
                <a:spcPct val="100000"/>
              </a:lnSpc>
              <a:spcBef>
                <a:spcPts val="770"/>
              </a:spcBef>
            </a:pPr>
            <a:br>
              <a:rPr lang="en-US" b="1" dirty="0">
                <a:latin typeface="Arial-BoldMT"/>
              </a:rPr>
            </a:br>
            <a:br>
              <a:rPr lang="en-US" sz="1800" b="1" i="0" dirty="0">
                <a:effectLst/>
                <a:latin typeface="Arial-BoldMT"/>
              </a:rPr>
            </a:br>
            <a:r>
              <a:rPr lang="en-US" sz="1800" b="1" i="0" dirty="0">
                <a:effectLst/>
                <a:latin typeface="Arial-BoldMT"/>
              </a:rPr>
              <a:t> </a:t>
            </a:r>
            <a:br>
              <a:rPr lang="en-US" sz="1800" b="1" i="0" dirty="0">
                <a:effectLst/>
                <a:latin typeface="Arial-BoldMT"/>
              </a:rPr>
            </a:br>
            <a:r>
              <a:rPr lang="en-US" sz="1800" b="1" i="0" dirty="0">
                <a:effectLst/>
                <a:latin typeface="Arial-BoldMT"/>
              </a:rPr>
              <a:t> </a:t>
            </a:r>
            <a:br>
              <a:rPr lang="en-US" sz="1800" b="1" i="0" dirty="0">
                <a:effectLst/>
                <a:latin typeface="Arial-BoldMT"/>
              </a:rPr>
            </a:br>
            <a:r>
              <a:rPr lang="en-US" sz="1800" b="1" i="0" dirty="0">
                <a:effectLst/>
                <a:latin typeface="Arial-BoldMT"/>
              </a:rPr>
              <a:t> </a:t>
            </a:r>
          </a:p>
          <a:p>
            <a:pPr marL="977265">
              <a:lnSpc>
                <a:spcPct val="100000"/>
              </a:lnSpc>
              <a:spcBef>
                <a:spcPts val="770"/>
              </a:spcBef>
            </a:pPr>
            <a:endParaRPr lang="en-US" sz="1800" b="1" i="0" dirty="0">
              <a:effectLst/>
              <a:latin typeface="Arial-BoldMT"/>
            </a:endParaRPr>
          </a:p>
          <a:p>
            <a:pPr marL="977265">
              <a:lnSpc>
                <a:spcPct val="100000"/>
              </a:lnSpc>
              <a:spcBef>
                <a:spcPts val="770"/>
              </a:spcBef>
            </a:pPr>
            <a:br>
              <a:rPr lang="en-US" sz="1800" b="1" i="0" dirty="0">
                <a:effectLst/>
                <a:latin typeface="Arial-BoldMT"/>
              </a:rPr>
            </a:br>
            <a:br>
              <a:rPr lang="en-US" sz="1600" dirty="0"/>
            </a:br>
            <a:endParaRPr sz="1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0" y="2048001"/>
            <a:ext cx="6299200" cy="1812925"/>
          </a:xfrm>
          <a:prstGeom prst="rect">
            <a:avLst/>
          </a:prstGeom>
          <a:solidFill>
            <a:srgbClr val="FFFFFF">
              <a:alpha val="50195"/>
            </a:srgbClr>
          </a:solidFill>
          <a:ln w="12700">
            <a:solidFill>
              <a:srgbClr val="359DD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marR="71120" algn="ctr">
              <a:lnSpc>
                <a:spcPct val="100000"/>
              </a:lnSpc>
            </a:pPr>
            <a:r>
              <a:rPr spc="265" dirty="0">
                <a:solidFill>
                  <a:srgbClr val="000000"/>
                </a:solidFill>
                <a:latin typeface="Arial"/>
                <a:cs typeface="Arial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871243"/>
            <a:ext cx="11049000" cy="3486211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359DD6"/>
              </a:buClr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project is a machine to machine communication.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359DD6"/>
              </a:buClr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Two different control units (CUs) are communicating together using Bluetooth interface.</a:t>
            </a:r>
            <a:endParaRPr lang="en-US" sz="3600" dirty="0">
              <a:solidFill>
                <a:srgbClr val="000000"/>
              </a:solidFill>
              <a:latin typeface="TimesNewRomanPSMT"/>
            </a:endParaRP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359DD6"/>
              </a:buClr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dirty="0">
                <a:solidFill>
                  <a:srgbClr val="000000"/>
                </a:solidFill>
                <a:latin typeface="TimesNewRomanPSMT"/>
              </a:rPr>
              <a:t>First one get data from sensors and get orders from user.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359DD6"/>
              </a:buClr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dirty="0">
                <a:solidFill>
                  <a:srgbClr val="000000"/>
                </a:solidFill>
                <a:latin typeface="TimesNewRomanPSMT"/>
              </a:rPr>
              <a:t>Second one display data. </a:t>
            </a:r>
            <a:br>
              <a:rPr lang="en-US" sz="2800" dirty="0"/>
            </a:b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1" y="185369"/>
            <a:ext cx="33337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Int</a:t>
            </a:r>
            <a:r>
              <a:rPr sz="4800" spc="-90" dirty="0"/>
              <a:t>r</a:t>
            </a:r>
            <a:r>
              <a:rPr sz="4800" dirty="0"/>
              <a:t>oduct</a:t>
            </a:r>
            <a:r>
              <a:rPr sz="4800" spc="-15" dirty="0"/>
              <a:t>i</a:t>
            </a:r>
            <a:r>
              <a:rPr sz="4800" dirty="0"/>
              <a:t>on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185369"/>
            <a:ext cx="83451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i="0" dirty="0">
                <a:effectLst/>
                <a:latin typeface="Arial-BoldMT"/>
              </a:rPr>
              <a:t>M2M view</a:t>
            </a:r>
            <a:endParaRPr sz="4800" dirty="0"/>
          </a:p>
        </p:txBody>
      </p:sp>
      <p:pic>
        <p:nvPicPr>
          <p:cNvPr id="5" name="Picture 4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40C6141C-A953-4C53-8780-C000935A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95650" y="-704850"/>
            <a:ext cx="5143500" cy="868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185369"/>
            <a:ext cx="6915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i="0" dirty="0">
                <a:effectLst/>
                <a:latin typeface="Arial-BoldMT"/>
              </a:rPr>
              <a:t>Block Diagram</a:t>
            </a:r>
            <a:endParaRPr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6EF25-02D0-4E5E-9702-031AD8A110AD}"/>
              </a:ext>
            </a:extLst>
          </p:cNvPr>
          <p:cNvSpPr/>
          <p:nvPr/>
        </p:nvSpPr>
        <p:spPr>
          <a:xfrm>
            <a:off x="742950" y="2858583"/>
            <a:ext cx="1981200" cy="454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BD971C-F411-4FDF-B33F-13759EAF2296}"/>
              </a:ext>
            </a:extLst>
          </p:cNvPr>
          <p:cNvSpPr/>
          <p:nvPr/>
        </p:nvSpPr>
        <p:spPr>
          <a:xfrm>
            <a:off x="2743200" y="304800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EDAC7-101F-4C07-99BB-903D575F7E7F}"/>
              </a:ext>
            </a:extLst>
          </p:cNvPr>
          <p:cNvSpPr/>
          <p:nvPr/>
        </p:nvSpPr>
        <p:spPr>
          <a:xfrm>
            <a:off x="3771900" y="2362201"/>
            <a:ext cx="19050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AVR</a:t>
            </a:r>
          </a:p>
          <a:p>
            <a:pPr algn="ctr"/>
            <a:r>
              <a:rPr lang="en-US" dirty="0"/>
              <a:t>ATMEGA32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3C321-4834-43D0-BA91-872EC361D21A}"/>
              </a:ext>
            </a:extLst>
          </p:cNvPr>
          <p:cNvSpPr/>
          <p:nvPr/>
        </p:nvSpPr>
        <p:spPr>
          <a:xfrm>
            <a:off x="742950" y="3502976"/>
            <a:ext cx="1981200" cy="640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C8EAEE0A-3F9D-46C3-A48A-39196651AD07}"/>
              </a:ext>
            </a:extLst>
          </p:cNvPr>
          <p:cNvSpPr/>
          <p:nvPr/>
        </p:nvSpPr>
        <p:spPr>
          <a:xfrm>
            <a:off x="2960925" y="3313562"/>
            <a:ext cx="772875" cy="3440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340C5FB8-4AB2-4AE5-9488-7D3A36567D86}"/>
              </a:ext>
            </a:extLst>
          </p:cNvPr>
          <p:cNvSpPr/>
          <p:nvPr/>
        </p:nvSpPr>
        <p:spPr>
          <a:xfrm>
            <a:off x="2712766" y="3618363"/>
            <a:ext cx="392384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6DD269-DAFA-4715-A748-271DA9C739D1}"/>
              </a:ext>
            </a:extLst>
          </p:cNvPr>
          <p:cNvSpPr/>
          <p:nvPr/>
        </p:nvSpPr>
        <p:spPr>
          <a:xfrm>
            <a:off x="8526734" y="2019299"/>
            <a:ext cx="1905000" cy="2057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AVR</a:t>
            </a:r>
          </a:p>
          <a:p>
            <a:pPr algn="ctr"/>
            <a:r>
              <a:rPr lang="en-US" dirty="0"/>
              <a:t>ATMEGA32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ACFF51-1F6B-43B8-8288-2DAE32178FF9}"/>
              </a:ext>
            </a:extLst>
          </p:cNvPr>
          <p:cNvSpPr/>
          <p:nvPr/>
        </p:nvSpPr>
        <p:spPr>
          <a:xfrm>
            <a:off x="5867400" y="2558619"/>
            <a:ext cx="1981200" cy="640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9ED01C4-54D9-4C30-98AB-7E960DC55C20}"/>
              </a:ext>
            </a:extLst>
          </p:cNvPr>
          <p:cNvSpPr/>
          <p:nvPr/>
        </p:nvSpPr>
        <p:spPr>
          <a:xfrm>
            <a:off x="7848599" y="2726716"/>
            <a:ext cx="666241" cy="13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9BE4B-F730-43CB-AABB-78A90D9551BD}"/>
              </a:ext>
            </a:extLst>
          </p:cNvPr>
          <p:cNvSpPr/>
          <p:nvPr/>
        </p:nvSpPr>
        <p:spPr>
          <a:xfrm>
            <a:off x="10146310" y="942924"/>
            <a:ext cx="1981200" cy="454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FB30692-8235-408A-8FE9-19DCBE4CB271}"/>
              </a:ext>
            </a:extLst>
          </p:cNvPr>
          <p:cNvSpPr/>
          <p:nvPr/>
        </p:nvSpPr>
        <p:spPr>
          <a:xfrm>
            <a:off x="10431734" y="1397903"/>
            <a:ext cx="1074466" cy="132881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10160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Key Elements</a:t>
            </a:r>
            <a:endParaRPr lang="en-US"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A1566-ABD7-4BE9-8CCA-2C7168B24C0E}"/>
              </a:ext>
            </a:extLst>
          </p:cNvPr>
          <p:cNvSpPr txBox="1"/>
          <p:nvPr/>
        </p:nvSpPr>
        <p:spPr>
          <a:xfrm>
            <a:off x="533400" y="17526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dirty="0">
                <a:effectLst/>
                <a:latin typeface="TimesNewRomanPS-BoldMT"/>
              </a:rPr>
              <a:t>AVR ATMEGA32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dirty="0">
                <a:effectLst/>
                <a:latin typeface="TimesNewRomanPS-BoldMT"/>
              </a:rPr>
              <a:t>Bluetooth Module</a:t>
            </a:r>
            <a:endParaRPr lang="en-US" b="1" dirty="0">
              <a:latin typeface="TimesNewRomanPS-BoldM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dirty="0">
                <a:effectLst/>
                <a:latin typeface="TimesNewRomanPS-BoldMT"/>
              </a:rPr>
              <a:t>Keypad</a:t>
            </a:r>
            <a:endParaRPr lang="en-US" b="1" dirty="0">
              <a:latin typeface="TimesNewRomanPS-BoldM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dirty="0">
                <a:effectLst/>
                <a:latin typeface="TimesNewRomanPS-BoldMT"/>
              </a:rPr>
              <a:t>LCD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209753"/>
            <a:ext cx="9891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i="0" dirty="0">
                <a:effectLst/>
                <a:latin typeface="Arial-BoldMT"/>
              </a:rPr>
              <a:t>Circuit Diagram</a:t>
            </a:r>
            <a:endParaRPr spc="-4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20E06-F138-4910-889A-7D9BE8AA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14401"/>
            <a:ext cx="956845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1" y="185369"/>
            <a:ext cx="58642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dirty="0">
                <a:latin typeface="Arial-BoldMT"/>
              </a:rPr>
              <a:t>Flowchart</a:t>
            </a:r>
            <a:endParaRPr sz="48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706C526-47DE-44A9-82F3-6A9E08CDB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16" y="209550"/>
            <a:ext cx="7391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123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Arial-BoldMT</vt:lpstr>
      <vt:lpstr>Calibri</vt:lpstr>
      <vt:lpstr>Times New Roman</vt:lpstr>
      <vt:lpstr>TimesNewRomanPS-BoldMT</vt:lpstr>
      <vt:lpstr>TimesNewRomanPSMT</vt:lpstr>
      <vt:lpstr>Wingdings</vt:lpstr>
      <vt:lpstr>Office Theme</vt:lpstr>
      <vt:lpstr>PowerPoint Presentation</vt:lpstr>
      <vt:lpstr>Table of Contents</vt:lpstr>
      <vt:lpstr> Introduction</vt:lpstr>
      <vt:lpstr>Introduction</vt:lpstr>
      <vt:lpstr>M2M view</vt:lpstr>
      <vt:lpstr>Block Diagram</vt:lpstr>
      <vt:lpstr>Key Elements</vt:lpstr>
      <vt:lpstr>Circuit Diagram</vt:lpstr>
      <vt:lpstr>Flowchart</vt:lpstr>
      <vt:lpstr>Static Design</vt:lpstr>
      <vt:lpstr>Init Sequence</vt:lpstr>
      <vt:lpstr>Search Pattern Sequence</vt:lpstr>
      <vt:lpstr> Data Packet Sequence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Vehicles Presentation</dc:title>
  <cp:lastModifiedBy>khaled mo</cp:lastModifiedBy>
  <cp:revision>16</cp:revision>
  <dcterms:created xsi:type="dcterms:W3CDTF">2021-08-13T16:46:37Z</dcterms:created>
  <dcterms:modified xsi:type="dcterms:W3CDTF">2021-09-17T14:05:30Z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2021-08-13T00:00:00Z</vt:filetime>
  </property>
</Properties>
</file>