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EA0D0E-F357-4D6E-90DC-5FBC3A02FCB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40E3A5-F0C2-4C37-94FD-6AE3AD42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9822" y="1772356"/>
            <a:ext cx="10018713" cy="1693332"/>
          </a:xfrm>
        </p:spPr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INTERNSHIP TASKS</a:t>
            </a:r>
            <a:endParaRPr lang="en-US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251178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Designing the car</a:t>
            </a:r>
            <a:endParaRPr lang="en-US" dirty="0">
              <a:solidFill>
                <a:srgbClr val="30ACEC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 b="16892"/>
          <a:stretch/>
        </p:blipFill>
        <p:spPr>
          <a:xfrm>
            <a:off x="622566" y="1016000"/>
            <a:ext cx="4156774" cy="205457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7" b="16260"/>
          <a:stretch/>
        </p:blipFill>
        <p:spPr>
          <a:xfrm>
            <a:off x="622566" y="3549932"/>
            <a:ext cx="4156774" cy="2043289"/>
          </a:xfrm>
        </p:spPr>
      </p:pic>
      <p:sp>
        <p:nvSpPr>
          <p:cNvPr id="9" name="TextBox 8"/>
          <p:cNvSpPr txBox="1"/>
          <p:nvPr/>
        </p:nvSpPr>
        <p:spPr>
          <a:xfrm>
            <a:off x="1425309" y="6072576"/>
            <a:ext cx="255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Camera case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6421" y="2908065"/>
            <a:ext cx="2283555" cy="3567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7367727" y="1016000"/>
            <a:ext cx="3474116" cy="22916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40495" y="606937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Battery cover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8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3067" y="2401712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0ACEC"/>
                </a:solidFill>
              </a:rPr>
              <a:t>THANK YOU</a:t>
            </a:r>
            <a:endParaRPr lang="en-US" sz="6000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Crack Detection for Buildings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w</a:t>
            </a:r>
            <a:r>
              <a:rPr lang="en-US" sz="2200" dirty="0" smtClean="0"/>
              <a:t>hat is building crack?</a:t>
            </a:r>
          </a:p>
          <a:p>
            <a:pPr marL="0" indent="0">
              <a:buNone/>
            </a:pPr>
            <a:r>
              <a:rPr lang="en-US" dirty="0"/>
              <a:t>Engineering structures like concrete surface, beams are often</a:t>
            </a:r>
            <a:br>
              <a:rPr lang="en-US" dirty="0"/>
            </a:br>
            <a:r>
              <a:rPr lang="en-US" dirty="0"/>
              <a:t>subjected to fatigue stress, cyclic loading, that leads to the</a:t>
            </a:r>
            <a:br>
              <a:rPr lang="en-US" dirty="0"/>
            </a:br>
            <a:r>
              <a:rPr lang="en-US" dirty="0"/>
              <a:t>cracks that usually initiate at the microscopic level on the</a:t>
            </a:r>
            <a:br>
              <a:rPr lang="en-US" dirty="0"/>
            </a:br>
            <a:r>
              <a:rPr lang="en-US" dirty="0"/>
              <a:t>structure’s </a:t>
            </a:r>
            <a:r>
              <a:rPr lang="en-US" dirty="0" smtClean="0"/>
              <a:t>surface.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43" y="2667000"/>
            <a:ext cx="4440375" cy="2954868"/>
          </a:xfrm>
        </p:spPr>
      </p:pic>
    </p:spTree>
    <p:extLst>
      <p:ext uri="{BB962C8B-B14F-4D97-AF65-F5344CB8AC3E}">
        <p14:creationId xmlns:p14="http://schemas.microsoft.com/office/powerpoint/2010/main" val="32810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Main Role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 smtClean="0"/>
              <a:t>Design a simple car to capture photos manually for cracks</a:t>
            </a:r>
            <a:r>
              <a:rPr lang="en-US" dirty="0" smtClean="0"/>
              <a:t>. </a:t>
            </a:r>
          </a:p>
          <a:p>
            <a:r>
              <a:rPr lang="en-US" sz="2200" dirty="0" smtClean="0"/>
              <a:t>Someone else will make image processing for cracks photos (out of my scope)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7" y="2980266"/>
            <a:ext cx="2764633" cy="22803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1" y="2980266"/>
            <a:ext cx="2824958" cy="2280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7022" y="5389222"/>
            <a:ext cx="44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Required Components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3099330"/>
          </a:xfrm>
        </p:spPr>
        <p:txBody>
          <a:bodyPr/>
          <a:lstStyle/>
          <a:p>
            <a:r>
              <a:rPr lang="en-US" dirty="0" smtClean="0"/>
              <a:t>Acrylic Base</a:t>
            </a:r>
          </a:p>
          <a:p>
            <a:r>
              <a:rPr lang="en-US" dirty="0" smtClean="0"/>
              <a:t>Wheels and castor wheel</a:t>
            </a:r>
          </a:p>
          <a:p>
            <a:r>
              <a:rPr lang="en-US" dirty="0" smtClean="0"/>
              <a:t>Battery</a:t>
            </a:r>
          </a:p>
          <a:p>
            <a:r>
              <a:rPr lang="en-US" dirty="0" smtClean="0"/>
              <a:t>Arduino UNO (or FT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lang="en-US" dirty="0" smtClean="0"/>
              <a:t>RL FTDI USB)</a:t>
            </a:r>
          </a:p>
          <a:p>
            <a:r>
              <a:rPr lang="en-US" dirty="0" smtClean="0"/>
              <a:t>Holder for camera</a:t>
            </a:r>
          </a:p>
          <a:p>
            <a:r>
              <a:rPr lang="en-US" dirty="0" smtClean="0"/>
              <a:t>Camera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22" y="2667000"/>
            <a:ext cx="2143125" cy="21431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83" y="2667000"/>
            <a:ext cx="1782057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165" y="2667000"/>
            <a:ext cx="1927578" cy="21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84310" y="-273756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Specify the type of camera </a:t>
            </a:r>
            <a:endParaRPr lang="en-US" dirty="0">
              <a:solidFill>
                <a:srgbClr val="30ACEC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5" y="1187251"/>
            <a:ext cx="5407731" cy="2770559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187252"/>
            <a:ext cx="4895850" cy="277055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5" y="4106483"/>
            <a:ext cx="5407731" cy="262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4106482"/>
            <a:ext cx="5407731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6511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Programming the camera </a:t>
            </a:r>
            <a:endParaRPr lang="en-US" dirty="0">
              <a:solidFill>
                <a:srgbClr val="30ACEC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67" y="3239139"/>
            <a:ext cx="3008753" cy="3124200"/>
          </a:xfrm>
        </p:spPr>
      </p:pic>
      <p:sp>
        <p:nvSpPr>
          <p:cNvPr id="7" name="TextBox 6"/>
          <p:cNvSpPr txBox="1"/>
          <p:nvPr/>
        </p:nvSpPr>
        <p:spPr>
          <a:xfrm>
            <a:off x="1772356" y="2449689"/>
            <a:ext cx="4391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low budget we decide to use ESP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dirty="0" smtClean="0"/>
              <a:t> CAM.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4889" y="5734756"/>
            <a:ext cx="405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schema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20" y="3181950"/>
            <a:ext cx="5886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398" y="-533400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rgbClr val="30ACEC"/>
                </a:solidFill>
              </a:rPr>
              <a:t>Programming the camera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972782"/>
            <a:ext cx="10476088" cy="558007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9778" y="5328356"/>
            <a:ext cx="1715911" cy="67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10" y="-503767"/>
            <a:ext cx="10018713" cy="1752599"/>
          </a:xfrm>
        </p:spPr>
        <p:txBody>
          <a:bodyPr/>
          <a:lstStyle/>
          <a:p>
            <a:r>
              <a:rPr lang="en-US" dirty="0">
                <a:solidFill>
                  <a:srgbClr val="30ACEC"/>
                </a:solidFill>
              </a:rPr>
              <a:t>Programming the camera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/>
          <a:stretch/>
        </p:blipFill>
        <p:spPr>
          <a:xfrm>
            <a:off x="242166" y="372533"/>
            <a:ext cx="3039972" cy="638951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7" y="3858275"/>
            <a:ext cx="6935411" cy="2937636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831644" y="5418667"/>
            <a:ext cx="22803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549423" y="5746045"/>
            <a:ext cx="1467556" cy="3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6" b="30041"/>
          <a:stretch/>
        </p:blipFill>
        <p:spPr>
          <a:xfrm>
            <a:off x="7520518" y="865759"/>
            <a:ext cx="4479572" cy="34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22" y="222956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30ACEC"/>
                </a:solidFill>
              </a:rPr>
              <a:t>Design the car </a:t>
            </a:r>
            <a:endParaRPr lang="en-US" dirty="0">
              <a:solidFill>
                <a:srgbClr val="30ACE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8"/>
          <a:stretch/>
        </p:blipFill>
        <p:spPr>
          <a:xfrm>
            <a:off x="242534" y="2462441"/>
            <a:ext cx="5628385" cy="318200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709334"/>
            <a:ext cx="5138116" cy="2902670"/>
          </a:xfrm>
        </p:spPr>
      </p:pic>
      <p:sp>
        <p:nvSpPr>
          <p:cNvPr id="6" name="TextBox 5"/>
          <p:cNvSpPr txBox="1"/>
          <p:nvPr/>
        </p:nvSpPr>
        <p:spPr>
          <a:xfrm>
            <a:off x="1320970" y="5791200"/>
            <a:ext cx="34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Design for camera Holder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7566" y="5791200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Wheel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</TotalTime>
  <Words>116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INTERNSHIP TASKS</vt:lpstr>
      <vt:lpstr>Crack Detection for Buildings</vt:lpstr>
      <vt:lpstr>Main Role</vt:lpstr>
      <vt:lpstr>Required Components</vt:lpstr>
      <vt:lpstr>Specify the type of camera </vt:lpstr>
      <vt:lpstr>Programming the camera </vt:lpstr>
      <vt:lpstr>Programming the camera </vt:lpstr>
      <vt:lpstr>Programming the camera </vt:lpstr>
      <vt:lpstr>Design the car </vt:lpstr>
      <vt:lpstr>Designing the car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SHABA7</dc:creator>
  <cp:lastModifiedBy>SHABA7</cp:lastModifiedBy>
  <cp:revision>19</cp:revision>
  <dcterms:created xsi:type="dcterms:W3CDTF">2021-10-14T02:02:28Z</dcterms:created>
  <dcterms:modified xsi:type="dcterms:W3CDTF">2021-10-14T04:43:18Z</dcterms:modified>
</cp:coreProperties>
</file>