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BCA37-8742-FF28-64B0-2EF0DA795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85C0ED-97A8-FC0D-6E09-13D687B37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B2A7BA-FB4B-7EA3-CEDA-B94E62BE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97F7-681A-441D-8B64-0FC17C941A63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9B1B4C-6760-7BC9-4C31-7C762BE6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D4A090-CFB9-9D27-3669-FCD11C5D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4AE4-AECF-4F50-AEBD-9A4592B47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28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12542-5D1F-AD33-A2A4-C302764B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CD042D-735E-F3B5-014A-190EC0856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7458F4-F086-0974-7432-B0E4B065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97F7-681A-441D-8B64-0FC17C941A63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8ECD1A-C631-B17B-8E13-81A80079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B63D29-2600-1F5F-C013-B48C5481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4AE4-AECF-4F50-AEBD-9A4592B47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30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E341B8-0462-E139-A216-04F826F6A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7D2976-E119-F932-377A-8D81E6B00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72C3A5-9655-E63C-E638-EA2121D2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97F7-681A-441D-8B64-0FC17C941A63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3A9C45-7306-B0E9-D00F-767A92A2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BB762A-2936-033F-C57E-B0A74C4F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4AE4-AECF-4F50-AEBD-9A4592B47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0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B3CBA-2D94-889F-F9F4-1F3D88B0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FB7B5-D9C2-BA63-EB19-7ED218C1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46DA44-BB3E-A59A-B065-3B9C18EF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97F7-681A-441D-8B64-0FC17C941A63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1787A2-9303-F57B-548F-B480FE48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F74F58-129F-91D5-81E3-30A4398D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4AE4-AECF-4F50-AEBD-9A4592B47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67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5BAA9-3D77-74DB-1D62-49C6AA3D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74E048-F376-8494-231E-AF389880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FC87D4-5C20-2306-402B-A69030F0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97F7-681A-441D-8B64-0FC17C941A63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53D08-840D-6AD9-77E8-BC361B7F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98671D-8534-E7B2-7732-B4809C72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4AE4-AECF-4F50-AEBD-9A4592B47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10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54EA9-32A7-4312-4D86-1DCBF198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A08ED3-2CEB-6DB6-749A-EF057A893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91037A-E6A1-DC20-E738-9784C0C09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96B33C-18EE-DC34-3318-0B196663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97F7-681A-441D-8B64-0FC17C941A63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F553E0-6175-180F-78D5-7B45DF8D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322B83-A85A-02CD-C631-A8A7C055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4AE4-AECF-4F50-AEBD-9A4592B47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61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39FC6-CF31-59C4-320F-6090BDDC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E5FA4F-D18E-C1B7-5DEA-768DF3A9C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CE6204-2EBB-849B-BDD8-64EBCF632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997208-F09A-0B92-D39B-5E9AB7F59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4939A2-D086-E537-A34A-85B6CF85E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D6195C-2F56-51F8-02B3-9BD599CE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97F7-681A-441D-8B64-0FC17C941A63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33560F-A3E6-5BF5-3D3F-C25ADB81A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137451-F031-8594-58E5-3088FF57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4AE4-AECF-4F50-AEBD-9A4592B47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40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EDDAB-8896-2444-A4EE-11A69D58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A8FC6B-535A-04D7-B254-A2927466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97F7-681A-441D-8B64-0FC17C941A63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8CF65D-5D1C-0B30-555E-D7DD1029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FBDEB6-8676-C783-C4E6-67F94EE1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4AE4-AECF-4F50-AEBD-9A4592B47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23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427AA1-BFB1-1E2C-49AE-9FCD268D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97F7-681A-441D-8B64-0FC17C941A63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61A82B-7C0E-8D73-8798-7BFBB7CC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4FEBEB-CCEE-EEB0-7486-DEA09636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4AE4-AECF-4F50-AEBD-9A4592B47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93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AD128-DC10-AB3C-10D8-1BF4F532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0E8D4-2948-CA16-622C-CAAF40AFA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83ED91-A721-9767-725F-47C66AF41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31C6C3-93C0-0EE2-C064-CC324FC4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97F7-681A-441D-8B64-0FC17C941A63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8BEE7A-E6FD-F798-F191-C4B6A58B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BB3FD3-4395-470E-5B45-20DFB05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4AE4-AECF-4F50-AEBD-9A4592B47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09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F2DD5-3DAE-078B-433D-59143432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80F5E1-EA93-E053-33CE-46F196926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616DD3-DA1E-AB71-0C06-03F0817C1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81D4F2-FD40-2209-8AC1-B812E8C7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97F7-681A-441D-8B64-0FC17C941A63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E36FBD-3660-F29D-C325-6AE7AA98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EA79D3-B0E6-F357-0AF2-96AEF13D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84AE4-AECF-4F50-AEBD-9A4592B47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5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EFB046-5AA6-F51F-F650-3454537E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13ECC1-3D82-32F2-30B5-2B3C07A59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F8B313-20CB-7956-C97B-03332F90A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697F7-681A-441D-8B64-0FC17C941A63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E79571-7B47-A378-FA18-EAA0265BE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9712F-4FA2-B55B-71BD-7C5314B10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E84AE4-AECF-4F50-AEBD-9A4592B479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88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727D4DA-3C84-C1D8-5890-FC1BF0F57364}"/>
              </a:ext>
            </a:extLst>
          </p:cNvPr>
          <p:cNvGrpSpPr/>
          <p:nvPr/>
        </p:nvGrpSpPr>
        <p:grpSpPr>
          <a:xfrm>
            <a:off x="3091272" y="352319"/>
            <a:ext cx="6009455" cy="5992855"/>
            <a:chOff x="3091272" y="352319"/>
            <a:chExt cx="6009455" cy="5992855"/>
          </a:xfrm>
        </p:grpSpPr>
        <p:sp>
          <p:nvSpPr>
            <p:cNvPr id="4" name="Fluxograma: Decisão 3">
              <a:extLst>
                <a:ext uri="{FF2B5EF4-FFF2-40B4-BE49-F238E27FC236}">
                  <a16:creationId xmlns:a16="http://schemas.microsoft.com/office/drawing/2014/main" id="{C5523C53-1CED-985D-010F-AC98F9E01709}"/>
                </a:ext>
              </a:extLst>
            </p:cNvPr>
            <p:cNvSpPr/>
            <p:nvPr/>
          </p:nvSpPr>
          <p:spPr>
            <a:xfrm>
              <a:off x="3091272" y="1405943"/>
              <a:ext cx="2604304" cy="107051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expBool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AB00105-5EA1-296C-123C-1A084769976A}"/>
                </a:ext>
              </a:extLst>
            </p:cNvPr>
            <p:cNvSpPr/>
            <p:nvPr/>
          </p:nvSpPr>
          <p:spPr>
            <a:xfrm>
              <a:off x="6392697" y="3165184"/>
              <a:ext cx="2708030" cy="11019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blocoCod</a:t>
              </a:r>
            </a:p>
          </p:txBody>
        </p:sp>
        <p:cxnSp>
          <p:nvCxnSpPr>
            <p:cNvPr id="9" name="Conector: Angulado 8">
              <a:extLst>
                <a:ext uri="{FF2B5EF4-FFF2-40B4-BE49-F238E27FC236}">
                  <a16:creationId xmlns:a16="http://schemas.microsoft.com/office/drawing/2014/main" id="{C7D80426-7765-91E1-0049-839859037D05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5695576" y="1941198"/>
              <a:ext cx="2051136" cy="122398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uxograma: Conector 9">
              <a:extLst>
                <a:ext uri="{FF2B5EF4-FFF2-40B4-BE49-F238E27FC236}">
                  <a16:creationId xmlns:a16="http://schemas.microsoft.com/office/drawing/2014/main" id="{85D535B1-B17C-031E-6DA0-84754909545C}"/>
                </a:ext>
              </a:extLst>
            </p:cNvPr>
            <p:cNvSpPr/>
            <p:nvPr/>
          </p:nvSpPr>
          <p:spPr>
            <a:xfrm>
              <a:off x="4225591" y="4955884"/>
              <a:ext cx="335666" cy="33566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DC40A431-9BF0-4E69-80D5-D97B9D210A62}"/>
                </a:ext>
              </a:extLst>
            </p:cNvPr>
            <p:cNvCxnSpPr>
              <a:stCxn id="5" idx="2"/>
              <a:endCxn id="10" idx="6"/>
            </p:cNvCxnSpPr>
            <p:nvPr/>
          </p:nvCxnSpPr>
          <p:spPr>
            <a:xfrm rot="5400000">
              <a:off x="5725704" y="3102708"/>
              <a:ext cx="856563" cy="318545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4C72731F-E56F-335A-BA12-8B263FB0FF23}"/>
                </a:ext>
              </a:extLst>
            </p:cNvPr>
            <p:cNvCxnSpPr>
              <a:stCxn id="4" idx="2"/>
              <a:endCxn id="10" idx="0"/>
            </p:cNvCxnSpPr>
            <p:nvPr/>
          </p:nvCxnSpPr>
          <p:spPr>
            <a:xfrm>
              <a:off x="4393424" y="2476453"/>
              <a:ext cx="0" cy="24794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FEB7857-F44B-EB57-FB3C-11ACC86B242D}"/>
                </a:ext>
              </a:extLst>
            </p:cNvPr>
            <p:cNvSpPr txBox="1"/>
            <p:nvPr/>
          </p:nvSpPr>
          <p:spPr>
            <a:xfrm>
              <a:off x="3520055" y="352319"/>
              <a:ext cx="174673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500" b="1" dirty="0"/>
                <a:t>...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336BDCA-2361-6694-48AE-047049199861}"/>
                </a:ext>
              </a:extLst>
            </p:cNvPr>
            <p:cNvSpPr txBox="1"/>
            <p:nvPr/>
          </p:nvSpPr>
          <p:spPr>
            <a:xfrm>
              <a:off x="3520055" y="5868120"/>
              <a:ext cx="174673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500" b="1" dirty="0"/>
                <a:t>...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02767D14-979C-853F-EF0B-99C366A2E7C2}"/>
                </a:ext>
              </a:extLst>
            </p:cNvPr>
            <p:cNvCxnSpPr>
              <a:stCxn id="22" idx="2"/>
              <a:endCxn id="4" idx="0"/>
            </p:cNvCxnSpPr>
            <p:nvPr/>
          </p:nvCxnSpPr>
          <p:spPr>
            <a:xfrm>
              <a:off x="4393424" y="829373"/>
              <a:ext cx="0" cy="5765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90603C5C-E1B4-1F70-0E66-97CC2B1BCFC3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4393424" y="5291550"/>
              <a:ext cx="0" cy="7106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E9E6021-7A48-0E00-47AD-C3369723CCB6}"/>
                </a:ext>
              </a:extLst>
            </p:cNvPr>
            <p:cNvSpPr txBox="1"/>
            <p:nvPr/>
          </p:nvSpPr>
          <p:spPr>
            <a:xfrm>
              <a:off x="4950960" y="1616657"/>
              <a:ext cx="1746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V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C38D4A0-E50B-168C-F38E-72455B8EE42D}"/>
                </a:ext>
              </a:extLst>
            </p:cNvPr>
            <p:cNvSpPr txBox="1"/>
            <p:nvPr/>
          </p:nvSpPr>
          <p:spPr>
            <a:xfrm>
              <a:off x="3380067" y="2462520"/>
              <a:ext cx="1746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240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12745-BFF3-ABDC-6700-C74E8EBC4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DD32827-33C7-1BDC-4703-FDA263E431D6}"/>
              </a:ext>
            </a:extLst>
          </p:cNvPr>
          <p:cNvGrpSpPr/>
          <p:nvPr/>
        </p:nvGrpSpPr>
        <p:grpSpPr>
          <a:xfrm>
            <a:off x="2085818" y="352319"/>
            <a:ext cx="8020364" cy="5992855"/>
            <a:chOff x="383242" y="352319"/>
            <a:chExt cx="8020364" cy="5992855"/>
          </a:xfrm>
        </p:grpSpPr>
        <p:sp>
          <p:nvSpPr>
            <p:cNvPr id="4" name="Fluxograma: Decisão 3">
              <a:extLst>
                <a:ext uri="{FF2B5EF4-FFF2-40B4-BE49-F238E27FC236}">
                  <a16:creationId xmlns:a16="http://schemas.microsoft.com/office/drawing/2014/main" id="{6BE4CBCE-DB52-2443-598D-BCBD109821DA}"/>
                </a:ext>
              </a:extLst>
            </p:cNvPr>
            <p:cNvSpPr/>
            <p:nvPr/>
          </p:nvSpPr>
          <p:spPr>
            <a:xfrm>
              <a:off x="3091272" y="1405943"/>
              <a:ext cx="2604304" cy="1070510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expBool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08D61C9-4067-8D85-A9F1-68EFBC4BB760}"/>
                </a:ext>
              </a:extLst>
            </p:cNvPr>
            <p:cNvSpPr/>
            <p:nvPr/>
          </p:nvSpPr>
          <p:spPr>
            <a:xfrm>
              <a:off x="5695576" y="3165184"/>
              <a:ext cx="2708030" cy="11019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blocoCod01</a:t>
              </a:r>
            </a:p>
          </p:txBody>
        </p:sp>
        <p:cxnSp>
          <p:nvCxnSpPr>
            <p:cNvPr id="9" name="Conector: Angulado 8">
              <a:extLst>
                <a:ext uri="{FF2B5EF4-FFF2-40B4-BE49-F238E27FC236}">
                  <a16:creationId xmlns:a16="http://schemas.microsoft.com/office/drawing/2014/main" id="{12894448-5AD7-F260-8467-58848C0F1DD2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5695576" y="1941198"/>
              <a:ext cx="1354015" cy="122398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uxograma: Conector 9">
              <a:extLst>
                <a:ext uri="{FF2B5EF4-FFF2-40B4-BE49-F238E27FC236}">
                  <a16:creationId xmlns:a16="http://schemas.microsoft.com/office/drawing/2014/main" id="{287E3B2C-144F-9B51-7AC9-F544B6D45894}"/>
                </a:ext>
              </a:extLst>
            </p:cNvPr>
            <p:cNvSpPr/>
            <p:nvPr/>
          </p:nvSpPr>
          <p:spPr>
            <a:xfrm>
              <a:off x="4225591" y="4955884"/>
              <a:ext cx="335666" cy="335666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552C2670-6FD0-CB93-0125-19ED39F83E4C}"/>
                </a:ext>
              </a:extLst>
            </p:cNvPr>
            <p:cNvCxnSpPr>
              <a:stCxn id="5" idx="2"/>
              <a:endCxn id="10" idx="6"/>
            </p:cNvCxnSpPr>
            <p:nvPr/>
          </p:nvCxnSpPr>
          <p:spPr>
            <a:xfrm rot="5400000">
              <a:off x="5377143" y="3451268"/>
              <a:ext cx="856563" cy="248833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E3F9D3C-2FD8-D60B-FEDF-5AA52E83F0F7}"/>
                </a:ext>
              </a:extLst>
            </p:cNvPr>
            <p:cNvSpPr txBox="1"/>
            <p:nvPr/>
          </p:nvSpPr>
          <p:spPr>
            <a:xfrm>
              <a:off x="3520055" y="352319"/>
              <a:ext cx="174673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500" b="1" dirty="0"/>
                <a:t>...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31911443-77D6-8F07-3505-BCEA116D2B35}"/>
                </a:ext>
              </a:extLst>
            </p:cNvPr>
            <p:cNvSpPr txBox="1"/>
            <p:nvPr/>
          </p:nvSpPr>
          <p:spPr>
            <a:xfrm>
              <a:off x="3520055" y="5868120"/>
              <a:ext cx="174673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500" b="1" dirty="0"/>
                <a:t>...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1EEE5CFC-84A7-D7BB-1C7E-791F1C66A523}"/>
                </a:ext>
              </a:extLst>
            </p:cNvPr>
            <p:cNvCxnSpPr>
              <a:stCxn id="22" idx="2"/>
              <a:endCxn id="4" idx="0"/>
            </p:cNvCxnSpPr>
            <p:nvPr/>
          </p:nvCxnSpPr>
          <p:spPr>
            <a:xfrm>
              <a:off x="4393424" y="829373"/>
              <a:ext cx="0" cy="5765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FEF3EA60-8854-A3FE-4C6F-24F512D228F2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4393424" y="5291550"/>
              <a:ext cx="0" cy="7106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B7F1DA3-9276-00EF-8594-1F4A6050C478}"/>
                </a:ext>
              </a:extLst>
            </p:cNvPr>
            <p:cNvSpPr txBox="1"/>
            <p:nvPr/>
          </p:nvSpPr>
          <p:spPr>
            <a:xfrm>
              <a:off x="4950960" y="1616657"/>
              <a:ext cx="1746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V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23FC799-C87E-44AA-8517-C6185F8C6CE7}"/>
                </a:ext>
              </a:extLst>
            </p:cNvPr>
            <p:cNvSpPr txBox="1"/>
            <p:nvPr/>
          </p:nvSpPr>
          <p:spPr>
            <a:xfrm>
              <a:off x="2089150" y="1616657"/>
              <a:ext cx="1746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F</a:t>
              </a:r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0FABF003-6238-626A-A910-F29F03366BA2}"/>
                </a:ext>
              </a:extLst>
            </p:cNvPr>
            <p:cNvSpPr/>
            <p:nvPr/>
          </p:nvSpPr>
          <p:spPr>
            <a:xfrm>
              <a:off x="383242" y="3165184"/>
              <a:ext cx="2708030" cy="11019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blocoCod02</a:t>
              </a:r>
            </a:p>
          </p:txBody>
        </p:sp>
        <p:cxnSp>
          <p:nvCxnSpPr>
            <p:cNvPr id="8" name="Conector: Angulado 7">
              <a:extLst>
                <a:ext uri="{FF2B5EF4-FFF2-40B4-BE49-F238E27FC236}">
                  <a16:creationId xmlns:a16="http://schemas.microsoft.com/office/drawing/2014/main" id="{9083E0BA-8176-F818-F5D7-6E11787F2AA1}"/>
                </a:ext>
              </a:extLst>
            </p:cNvPr>
            <p:cNvCxnSpPr>
              <a:endCxn id="2" idx="0"/>
            </p:cNvCxnSpPr>
            <p:nvPr/>
          </p:nvCxnSpPr>
          <p:spPr>
            <a:xfrm rot="10800000" flipV="1">
              <a:off x="1737258" y="1955210"/>
              <a:ext cx="1354015" cy="120997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7BB0A61F-747F-1D72-77C8-E5A6B402E2E5}"/>
                </a:ext>
              </a:extLst>
            </p:cNvPr>
            <p:cNvCxnSpPr>
              <a:stCxn id="2" idx="2"/>
              <a:endCxn id="10" idx="2"/>
            </p:cNvCxnSpPr>
            <p:nvPr/>
          </p:nvCxnSpPr>
          <p:spPr>
            <a:xfrm rot="16200000" flipH="1">
              <a:off x="2553143" y="3451268"/>
              <a:ext cx="856563" cy="248833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329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53ED3-94D6-4BFA-F83D-8B0C774D4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Agrupar 69">
            <a:extLst>
              <a:ext uri="{FF2B5EF4-FFF2-40B4-BE49-F238E27FC236}">
                <a16:creationId xmlns:a16="http://schemas.microsoft.com/office/drawing/2014/main" id="{7EC586D9-C7D0-5126-3D07-0346544823E8}"/>
              </a:ext>
            </a:extLst>
          </p:cNvPr>
          <p:cNvGrpSpPr/>
          <p:nvPr/>
        </p:nvGrpSpPr>
        <p:grpSpPr>
          <a:xfrm>
            <a:off x="929302" y="-93159"/>
            <a:ext cx="10148900" cy="6960571"/>
            <a:chOff x="929302" y="-222112"/>
            <a:chExt cx="10148900" cy="6960571"/>
          </a:xfrm>
        </p:grpSpPr>
        <p:sp>
          <p:nvSpPr>
            <p:cNvPr id="4" name="Fluxograma: Decisão 3">
              <a:extLst>
                <a:ext uri="{FF2B5EF4-FFF2-40B4-BE49-F238E27FC236}">
                  <a16:creationId xmlns:a16="http://schemas.microsoft.com/office/drawing/2014/main" id="{7122ACDE-55AC-062F-EB00-4C05B6AC0930}"/>
                </a:ext>
              </a:extLst>
            </p:cNvPr>
            <p:cNvSpPr/>
            <p:nvPr/>
          </p:nvSpPr>
          <p:spPr>
            <a:xfrm>
              <a:off x="929302" y="645874"/>
              <a:ext cx="2197583" cy="81691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/>
                <a:t>expBool01</a:t>
              </a:r>
            </a:p>
          </p:txBody>
        </p:sp>
        <p:sp>
          <p:nvSpPr>
            <p:cNvPr id="10" name="Fluxograma: Conector 9">
              <a:extLst>
                <a:ext uri="{FF2B5EF4-FFF2-40B4-BE49-F238E27FC236}">
                  <a16:creationId xmlns:a16="http://schemas.microsoft.com/office/drawing/2014/main" id="{F4EBB7BD-FD81-9502-5BD4-46008A1ACCC8}"/>
                </a:ext>
              </a:extLst>
            </p:cNvPr>
            <p:cNvSpPr/>
            <p:nvPr/>
          </p:nvSpPr>
          <p:spPr>
            <a:xfrm>
              <a:off x="1902093" y="5798386"/>
              <a:ext cx="252000" cy="2520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1946F04-8DE3-36AB-40F2-C316A00EE976}"/>
                </a:ext>
              </a:extLst>
            </p:cNvPr>
            <p:cNvSpPr txBox="1"/>
            <p:nvPr/>
          </p:nvSpPr>
          <p:spPr>
            <a:xfrm>
              <a:off x="1154724" y="-222112"/>
              <a:ext cx="174673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500" b="1" dirty="0"/>
                <a:t>...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D2B7F9F-AE47-4DD0-8DE7-B445DD3B5FC8}"/>
                </a:ext>
              </a:extLst>
            </p:cNvPr>
            <p:cNvSpPr txBox="1"/>
            <p:nvPr/>
          </p:nvSpPr>
          <p:spPr>
            <a:xfrm>
              <a:off x="1528406" y="6261405"/>
              <a:ext cx="9993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500" b="1" dirty="0"/>
                <a:t>...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5027A571-63FB-13D0-48FB-C182835E0F45}"/>
                </a:ext>
              </a:extLst>
            </p:cNvPr>
            <p:cNvCxnSpPr>
              <a:cxnSpLocks/>
              <a:stCxn id="22" idx="2"/>
              <a:endCxn id="4" idx="0"/>
            </p:cNvCxnSpPr>
            <p:nvPr/>
          </p:nvCxnSpPr>
          <p:spPr>
            <a:xfrm>
              <a:off x="2028093" y="254942"/>
              <a:ext cx="1" cy="3909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08E66C53-B24F-98F1-87D0-FDC8FEF2C114}"/>
                </a:ext>
              </a:extLst>
            </p:cNvPr>
            <p:cNvCxnSpPr>
              <a:cxnSpLocks/>
              <a:stCxn id="10" idx="4"/>
              <a:endCxn id="23" idx="0"/>
            </p:cNvCxnSpPr>
            <p:nvPr/>
          </p:nvCxnSpPr>
          <p:spPr>
            <a:xfrm flipH="1">
              <a:off x="2028091" y="6050386"/>
              <a:ext cx="2" cy="2110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E4E34604-0F5B-5B7B-51E7-CD56164B77EB}"/>
                </a:ext>
              </a:extLst>
            </p:cNvPr>
            <p:cNvSpPr txBox="1"/>
            <p:nvPr/>
          </p:nvSpPr>
          <p:spPr>
            <a:xfrm>
              <a:off x="1838259" y="1410697"/>
              <a:ext cx="631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V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0ED77BAB-9885-D2E9-D42D-2B01AC744A9F}"/>
                </a:ext>
              </a:extLst>
            </p:cNvPr>
            <p:cNvSpPr/>
            <p:nvPr/>
          </p:nvSpPr>
          <p:spPr>
            <a:xfrm>
              <a:off x="1228214" y="2053345"/>
              <a:ext cx="1599755" cy="715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/>
                <a:t>blocoCod01</a:t>
              </a:r>
            </a:p>
          </p:txBody>
        </p: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F19EEECC-1A52-E62C-4F6B-C0494D44DFFB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2028091" y="1475610"/>
              <a:ext cx="1" cy="577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Fluxograma: Decisão 34">
              <a:extLst>
                <a:ext uri="{FF2B5EF4-FFF2-40B4-BE49-F238E27FC236}">
                  <a16:creationId xmlns:a16="http://schemas.microsoft.com/office/drawing/2014/main" id="{FABEBCB2-C227-6F39-E14E-64D2705997A5}"/>
                </a:ext>
              </a:extLst>
            </p:cNvPr>
            <p:cNvSpPr/>
            <p:nvPr/>
          </p:nvSpPr>
          <p:spPr>
            <a:xfrm>
              <a:off x="3706263" y="1952691"/>
              <a:ext cx="2197583" cy="81691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/>
                <a:t>expBool02</a:t>
              </a:r>
            </a:p>
          </p:txBody>
        </p:sp>
        <p:sp>
          <p:nvSpPr>
            <p:cNvPr id="36" name="Fluxograma: Decisão 35">
              <a:extLst>
                <a:ext uri="{FF2B5EF4-FFF2-40B4-BE49-F238E27FC236}">
                  <a16:creationId xmlns:a16="http://schemas.microsoft.com/office/drawing/2014/main" id="{AFB2F21A-C177-CD5B-69EF-FB4DF3B80E4E}"/>
                </a:ext>
              </a:extLst>
            </p:cNvPr>
            <p:cNvSpPr/>
            <p:nvPr/>
          </p:nvSpPr>
          <p:spPr>
            <a:xfrm>
              <a:off x="6483224" y="3259508"/>
              <a:ext cx="2197583" cy="81691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/>
                <a:t>expBool03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D8F03EDB-BA33-B4F6-ADFA-4237B3D68795}"/>
                </a:ext>
              </a:extLst>
            </p:cNvPr>
            <p:cNvSpPr/>
            <p:nvPr/>
          </p:nvSpPr>
          <p:spPr>
            <a:xfrm>
              <a:off x="4005176" y="3310388"/>
              <a:ext cx="1599755" cy="715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/>
                <a:t>blocoCod02</a:t>
              </a: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8D2A7E46-9F1F-60A9-9546-A0AF6E703A32}"/>
                </a:ext>
              </a:extLst>
            </p:cNvPr>
            <p:cNvSpPr/>
            <p:nvPr/>
          </p:nvSpPr>
          <p:spPr>
            <a:xfrm>
              <a:off x="6782138" y="4567431"/>
              <a:ext cx="1599755" cy="715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/>
                <a:t>blocoCod03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3EE6A388-AD6D-A05C-DA48-64DE9AAEA632}"/>
                </a:ext>
              </a:extLst>
            </p:cNvPr>
            <p:cNvSpPr/>
            <p:nvPr/>
          </p:nvSpPr>
          <p:spPr>
            <a:xfrm>
              <a:off x="9478447" y="4567430"/>
              <a:ext cx="1599755" cy="7151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/>
                <a:t>blocoCod04</a:t>
              </a:r>
            </a:p>
          </p:txBody>
        </p:sp>
        <p:cxnSp>
          <p:nvCxnSpPr>
            <p:cNvPr id="43" name="Conector: Angulado 42">
              <a:extLst>
                <a:ext uri="{FF2B5EF4-FFF2-40B4-BE49-F238E27FC236}">
                  <a16:creationId xmlns:a16="http://schemas.microsoft.com/office/drawing/2014/main" id="{51655610-84BF-D31B-BAAA-3387A71AA44C}"/>
                </a:ext>
              </a:extLst>
            </p:cNvPr>
            <p:cNvCxnSpPr>
              <a:stCxn id="4" idx="3"/>
              <a:endCxn id="35" idx="0"/>
            </p:cNvCxnSpPr>
            <p:nvPr/>
          </p:nvCxnSpPr>
          <p:spPr>
            <a:xfrm>
              <a:off x="3126885" y="1054333"/>
              <a:ext cx="1678170" cy="89835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ector: Angulado 45">
              <a:extLst>
                <a:ext uri="{FF2B5EF4-FFF2-40B4-BE49-F238E27FC236}">
                  <a16:creationId xmlns:a16="http://schemas.microsoft.com/office/drawing/2014/main" id="{50380A47-0603-F450-BF17-AB4A28A0950A}"/>
                </a:ext>
              </a:extLst>
            </p:cNvPr>
            <p:cNvCxnSpPr>
              <a:stCxn id="35" idx="2"/>
              <a:endCxn id="37" idx="0"/>
            </p:cNvCxnSpPr>
            <p:nvPr/>
          </p:nvCxnSpPr>
          <p:spPr>
            <a:xfrm rot="5400000">
              <a:off x="4534665" y="3039998"/>
              <a:ext cx="540780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: Angulado 49">
              <a:extLst>
                <a:ext uri="{FF2B5EF4-FFF2-40B4-BE49-F238E27FC236}">
                  <a16:creationId xmlns:a16="http://schemas.microsoft.com/office/drawing/2014/main" id="{D2DBA8C4-6852-AC78-664D-51FCF5266FBF}"/>
                </a:ext>
              </a:extLst>
            </p:cNvPr>
            <p:cNvCxnSpPr>
              <a:stCxn id="35" idx="3"/>
              <a:endCxn id="36" idx="0"/>
            </p:cNvCxnSpPr>
            <p:nvPr/>
          </p:nvCxnSpPr>
          <p:spPr>
            <a:xfrm>
              <a:off x="5903846" y="2361150"/>
              <a:ext cx="1678170" cy="89835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DABAAF7E-22F6-FDEA-5A41-820FA7E00577}"/>
                </a:ext>
              </a:extLst>
            </p:cNvPr>
            <p:cNvCxnSpPr>
              <a:stCxn id="36" idx="2"/>
              <a:endCxn id="38" idx="0"/>
            </p:cNvCxnSpPr>
            <p:nvPr/>
          </p:nvCxnSpPr>
          <p:spPr>
            <a:xfrm>
              <a:off x="7582016" y="4076425"/>
              <a:ext cx="0" cy="49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: Angulado 55">
              <a:extLst>
                <a:ext uri="{FF2B5EF4-FFF2-40B4-BE49-F238E27FC236}">
                  <a16:creationId xmlns:a16="http://schemas.microsoft.com/office/drawing/2014/main" id="{20C7A39B-6B43-789E-84CF-51F35F18FCF6}"/>
                </a:ext>
              </a:extLst>
            </p:cNvPr>
            <p:cNvCxnSpPr>
              <a:stCxn id="36" idx="3"/>
              <a:endCxn id="39" idx="0"/>
            </p:cNvCxnSpPr>
            <p:nvPr/>
          </p:nvCxnSpPr>
          <p:spPr>
            <a:xfrm>
              <a:off x="8680807" y="3667967"/>
              <a:ext cx="1597518" cy="89946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4B620465-5166-02CF-50DF-552E26D57A00}"/>
                </a:ext>
              </a:extLst>
            </p:cNvPr>
            <p:cNvCxnSpPr>
              <a:stCxn id="20" idx="2"/>
              <a:endCxn id="10" idx="0"/>
            </p:cNvCxnSpPr>
            <p:nvPr/>
          </p:nvCxnSpPr>
          <p:spPr>
            <a:xfrm>
              <a:off x="2028092" y="2768500"/>
              <a:ext cx="1" cy="30298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: Angulado 59">
              <a:extLst>
                <a:ext uri="{FF2B5EF4-FFF2-40B4-BE49-F238E27FC236}">
                  <a16:creationId xmlns:a16="http://schemas.microsoft.com/office/drawing/2014/main" id="{8D95B43A-A6E0-B31E-6DC4-7CF371335F4B}"/>
                </a:ext>
              </a:extLst>
            </p:cNvPr>
            <p:cNvCxnSpPr>
              <a:stCxn id="37" idx="2"/>
              <a:endCxn id="10" idx="6"/>
            </p:cNvCxnSpPr>
            <p:nvPr/>
          </p:nvCxnSpPr>
          <p:spPr>
            <a:xfrm rot="5400000">
              <a:off x="2530153" y="3649484"/>
              <a:ext cx="1898843" cy="2650961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ector: Angulado 61">
              <a:extLst>
                <a:ext uri="{FF2B5EF4-FFF2-40B4-BE49-F238E27FC236}">
                  <a16:creationId xmlns:a16="http://schemas.microsoft.com/office/drawing/2014/main" id="{04CE9E64-6E13-E8F4-97B2-5F4509912608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rot="5400000">
              <a:off x="5877020" y="4207666"/>
              <a:ext cx="630077" cy="2779916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: Angulado 65">
              <a:extLst>
                <a:ext uri="{FF2B5EF4-FFF2-40B4-BE49-F238E27FC236}">
                  <a16:creationId xmlns:a16="http://schemas.microsoft.com/office/drawing/2014/main" id="{3679BD76-AF3B-91C2-46EF-6F6C80C1D5B0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rot="5400000">
              <a:off x="8615130" y="4249470"/>
              <a:ext cx="630080" cy="269631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870D4430-B8B1-9D81-EBDC-CD409B0F8105}"/>
                </a:ext>
              </a:extLst>
            </p:cNvPr>
            <p:cNvSpPr txBox="1"/>
            <p:nvPr/>
          </p:nvSpPr>
          <p:spPr>
            <a:xfrm>
              <a:off x="2901462" y="759057"/>
              <a:ext cx="631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F</a:t>
              </a: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8B7C3A19-9BB8-EEAE-FAC1-6EAEDFDFE0A3}"/>
                </a:ext>
              </a:extLst>
            </p:cNvPr>
            <p:cNvSpPr txBox="1"/>
            <p:nvPr/>
          </p:nvSpPr>
          <p:spPr>
            <a:xfrm>
              <a:off x="5656489" y="2044153"/>
              <a:ext cx="631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F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850BB6E8-803E-D757-27B6-9D5B132F2C76}"/>
                </a:ext>
              </a:extLst>
            </p:cNvPr>
            <p:cNvSpPr txBox="1"/>
            <p:nvPr/>
          </p:nvSpPr>
          <p:spPr>
            <a:xfrm>
              <a:off x="8411516" y="3329249"/>
              <a:ext cx="631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F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9225E136-08DA-9AB2-45B3-DA80DE3B02B3}"/>
                </a:ext>
              </a:extLst>
            </p:cNvPr>
            <p:cNvSpPr txBox="1"/>
            <p:nvPr/>
          </p:nvSpPr>
          <p:spPr>
            <a:xfrm>
              <a:off x="4604905" y="2706746"/>
              <a:ext cx="631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V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72534DE2-92D4-86F4-6DF1-8DBE457FE711}"/>
                </a:ext>
              </a:extLst>
            </p:cNvPr>
            <p:cNvSpPr txBox="1"/>
            <p:nvPr/>
          </p:nvSpPr>
          <p:spPr>
            <a:xfrm>
              <a:off x="7371551" y="4002795"/>
              <a:ext cx="6316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57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9419E-52BC-27EB-FC8E-E85BB1588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87B3F00B-9E9A-75AF-2F04-77737939EFF3}"/>
              </a:ext>
            </a:extLst>
          </p:cNvPr>
          <p:cNvGrpSpPr/>
          <p:nvPr/>
        </p:nvGrpSpPr>
        <p:grpSpPr>
          <a:xfrm>
            <a:off x="2150019" y="-93159"/>
            <a:ext cx="6055872" cy="6960571"/>
            <a:chOff x="2150019" y="-93159"/>
            <a:chExt cx="6055872" cy="6960571"/>
          </a:xfrm>
        </p:grpSpPr>
        <p:sp>
          <p:nvSpPr>
            <p:cNvPr id="4" name="Fluxograma: Decisão 3">
              <a:extLst>
                <a:ext uri="{FF2B5EF4-FFF2-40B4-BE49-F238E27FC236}">
                  <a16:creationId xmlns:a16="http://schemas.microsoft.com/office/drawing/2014/main" id="{E9359207-2DBF-F16A-F42B-8164985CE725}"/>
                </a:ext>
              </a:extLst>
            </p:cNvPr>
            <p:cNvSpPr/>
            <p:nvPr/>
          </p:nvSpPr>
          <p:spPr>
            <a:xfrm>
              <a:off x="2151429" y="1620656"/>
              <a:ext cx="2197583" cy="81691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/>
                <a:t>Caso 1</a:t>
              </a:r>
            </a:p>
          </p:txBody>
        </p:sp>
        <p:sp>
          <p:nvSpPr>
            <p:cNvPr id="10" name="Fluxograma: Conector 9">
              <a:extLst>
                <a:ext uri="{FF2B5EF4-FFF2-40B4-BE49-F238E27FC236}">
                  <a16:creationId xmlns:a16="http://schemas.microsoft.com/office/drawing/2014/main" id="{196A1679-7F23-F1E0-5BF9-E4E94C063AB6}"/>
                </a:ext>
              </a:extLst>
            </p:cNvPr>
            <p:cNvSpPr/>
            <p:nvPr/>
          </p:nvSpPr>
          <p:spPr>
            <a:xfrm>
              <a:off x="3124220" y="5985954"/>
              <a:ext cx="252000" cy="252000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3DFE15D-3534-C6B6-2CDA-3D94CB179549}"/>
                </a:ext>
              </a:extLst>
            </p:cNvPr>
            <p:cNvSpPr txBox="1"/>
            <p:nvPr/>
          </p:nvSpPr>
          <p:spPr>
            <a:xfrm>
              <a:off x="2376855" y="-93159"/>
              <a:ext cx="174673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500" b="1" dirty="0"/>
                <a:t>...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C972301-0DD4-6768-7B27-177ED27A5588}"/>
                </a:ext>
              </a:extLst>
            </p:cNvPr>
            <p:cNvSpPr txBox="1"/>
            <p:nvPr/>
          </p:nvSpPr>
          <p:spPr>
            <a:xfrm>
              <a:off x="2750537" y="6390358"/>
              <a:ext cx="99937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500" b="1" dirty="0"/>
                <a:t>...</a:t>
              </a:r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71323C8E-1D0C-6505-BD82-FC605817DBE1}"/>
                </a:ext>
              </a:extLst>
            </p:cNvPr>
            <p:cNvCxnSpPr>
              <a:cxnSpLocks/>
              <a:stCxn id="22" idx="2"/>
              <a:endCxn id="3" idx="0"/>
            </p:cNvCxnSpPr>
            <p:nvPr/>
          </p:nvCxnSpPr>
          <p:spPr>
            <a:xfrm flipH="1">
              <a:off x="3250220" y="383895"/>
              <a:ext cx="4" cy="2705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BEFAFD80-F847-4B09-1A34-C1D75B0BAEC4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3250220" y="6237954"/>
              <a:ext cx="0" cy="3909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C2E00C01-4879-0E91-402A-7F0E17878E93}"/>
                </a:ext>
              </a:extLst>
            </p:cNvPr>
            <p:cNvSpPr/>
            <p:nvPr/>
          </p:nvSpPr>
          <p:spPr>
            <a:xfrm>
              <a:off x="2530220" y="654468"/>
              <a:ext cx="1440000" cy="72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expressão</a:t>
              </a:r>
            </a:p>
          </p:txBody>
        </p:sp>
        <p:sp>
          <p:nvSpPr>
            <p:cNvPr id="7" name="Fluxograma: Decisão 6">
              <a:extLst>
                <a:ext uri="{FF2B5EF4-FFF2-40B4-BE49-F238E27FC236}">
                  <a16:creationId xmlns:a16="http://schemas.microsoft.com/office/drawing/2014/main" id="{5E6D7CFB-6816-8906-4A74-6CB098E5996A}"/>
                </a:ext>
              </a:extLst>
            </p:cNvPr>
            <p:cNvSpPr/>
            <p:nvPr/>
          </p:nvSpPr>
          <p:spPr>
            <a:xfrm>
              <a:off x="2151429" y="2736506"/>
              <a:ext cx="2197583" cy="81691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/>
                <a:t>Caso 2</a:t>
              </a:r>
            </a:p>
          </p:txBody>
        </p:sp>
        <p:sp>
          <p:nvSpPr>
            <p:cNvPr id="8" name="Fluxograma: Decisão 7">
              <a:extLst>
                <a:ext uri="{FF2B5EF4-FFF2-40B4-BE49-F238E27FC236}">
                  <a16:creationId xmlns:a16="http://schemas.microsoft.com/office/drawing/2014/main" id="{B2507909-9239-AD61-BC4C-B6D7327B410E}"/>
                </a:ext>
              </a:extLst>
            </p:cNvPr>
            <p:cNvSpPr/>
            <p:nvPr/>
          </p:nvSpPr>
          <p:spPr>
            <a:xfrm>
              <a:off x="2151429" y="3852356"/>
              <a:ext cx="2197583" cy="81691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/>
                <a:t>Caso 3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DB782B99-1B9A-2F2D-6C72-EBE74B9EE637}"/>
                </a:ext>
              </a:extLst>
            </p:cNvPr>
            <p:cNvSpPr/>
            <p:nvPr/>
          </p:nvSpPr>
          <p:spPr>
            <a:xfrm>
              <a:off x="5009920" y="1669113"/>
              <a:ext cx="1620000" cy="72000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/>
                <a:t>blocoCod01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5082FFFE-4B5F-D852-8A75-5298B1FF3AE5}"/>
                </a:ext>
              </a:extLst>
            </p:cNvPr>
            <p:cNvSpPr/>
            <p:nvPr/>
          </p:nvSpPr>
          <p:spPr>
            <a:xfrm>
              <a:off x="5009920" y="2784964"/>
              <a:ext cx="1620000" cy="72000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/>
                <a:t>blocoCod02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EC5FFA6-6A0C-66AB-5FEC-CF60BD0D3829}"/>
                </a:ext>
              </a:extLst>
            </p:cNvPr>
            <p:cNvSpPr/>
            <p:nvPr/>
          </p:nvSpPr>
          <p:spPr>
            <a:xfrm>
              <a:off x="5009920" y="3900813"/>
              <a:ext cx="1620000" cy="72000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/>
                <a:t>blocoCod03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8D020038-8E07-F2DF-8183-A3EF62F3CE46}"/>
                </a:ext>
              </a:extLst>
            </p:cNvPr>
            <p:cNvSpPr/>
            <p:nvPr/>
          </p:nvSpPr>
          <p:spPr>
            <a:xfrm>
              <a:off x="5009920" y="4991649"/>
              <a:ext cx="1620000" cy="720000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/>
                <a:t>blocoCod04</a:t>
              </a:r>
            </a:p>
          </p:txBody>
        </p: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BBBA925C-EDF1-D9CC-FCB2-3D5CE4FC476B}"/>
                </a:ext>
              </a:extLst>
            </p:cNvPr>
            <p:cNvCxnSpPr>
              <a:stCxn id="4" idx="3"/>
              <a:endCxn id="12" idx="1"/>
            </p:cNvCxnSpPr>
            <p:nvPr/>
          </p:nvCxnSpPr>
          <p:spPr>
            <a:xfrm flipV="1">
              <a:off x="4349012" y="2029113"/>
              <a:ext cx="66090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A226696B-F346-BDB6-F185-4977CFEDBDFD}"/>
                </a:ext>
              </a:extLst>
            </p:cNvPr>
            <p:cNvCxnSpPr>
              <a:stCxn id="7" idx="3"/>
              <a:endCxn id="13" idx="1"/>
            </p:cNvCxnSpPr>
            <p:nvPr/>
          </p:nvCxnSpPr>
          <p:spPr>
            <a:xfrm flipV="1">
              <a:off x="4349012" y="3144964"/>
              <a:ext cx="66090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974640B5-6642-AC9C-D782-4E067886D0F0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4349012" y="4260813"/>
              <a:ext cx="66090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CC02CC90-30EC-5563-574E-643E92890F6A}"/>
                </a:ext>
              </a:extLst>
            </p:cNvPr>
            <p:cNvCxnSpPr>
              <a:cxnSpLocks/>
              <a:stCxn id="119" idx="3"/>
              <a:endCxn id="15" idx="1"/>
            </p:cNvCxnSpPr>
            <p:nvPr/>
          </p:nvCxnSpPr>
          <p:spPr>
            <a:xfrm>
              <a:off x="4347602" y="5350371"/>
              <a:ext cx="662318" cy="12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: Angulado 66">
              <a:extLst>
                <a:ext uri="{FF2B5EF4-FFF2-40B4-BE49-F238E27FC236}">
                  <a16:creationId xmlns:a16="http://schemas.microsoft.com/office/drawing/2014/main" id="{3970F7F6-641E-92CA-39FA-7BC9279FD3C8}"/>
                </a:ext>
              </a:extLst>
            </p:cNvPr>
            <p:cNvCxnSpPr>
              <a:stCxn id="12" idx="3"/>
              <a:endCxn id="10" idx="6"/>
            </p:cNvCxnSpPr>
            <p:nvPr/>
          </p:nvCxnSpPr>
          <p:spPr>
            <a:xfrm flipH="1">
              <a:off x="3376220" y="2029113"/>
              <a:ext cx="3253700" cy="4082841"/>
            </a:xfrm>
            <a:prstGeom prst="bentConnector3">
              <a:avLst>
                <a:gd name="adj1" fmla="val -4269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E7782594-B480-62EB-327C-75FEE04375B7}"/>
                </a:ext>
              </a:extLst>
            </p:cNvPr>
            <p:cNvSpPr txBox="1"/>
            <p:nvPr/>
          </p:nvSpPr>
          <p:spPr>
            <a:xfrm>
              <a:off x="6868933" y="1704825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break;</a:t>
              </a:r>
            </a:p>
          </p:txBody>
        </p: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B327E620-90BA-7AC1-97DC-17D9A6A3A2A3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6629920" y="3144964"/>
              <a:ext cx="1386005" cy="224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B06C8A76-96BF-EA53-902B-73B8161DF5B8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6629920" y="4260813"/>
              <a:ext cx="138600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ector reto 82">
              <a:extLst>
                <a:ext uri="{FF2B5EF4-FFF2-40B4-BE49-F238E27FC236}">
                  <a16:creationId xmlns:a16="http://schemas.microsoft.com/office/drawing/2014/main" id="{8FA1BCF5-43D5-E98C-E621-B247CA1F374B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6629920" y="5351649"/>
              <a:ext cx="138600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9BF6B060-5813-28F6-8F7A-CFB27E95BE1D}"/>
                </a:ext>
              </a:extLst>
            </p:cNvPr>
            <p:cNvSpPr txBox="1"/>
            <p:nvPr/>
          </p:nvSpPr>
          <p:spPr>
            <a:xfrm>
              <a:off x="6863545" y="2820674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break;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AB079D1F-3E82-ED99-3E3A-3E96FC10913A}"/>
                </a:ext>
              </a:extLst>
            </p:cNvPr>
            <p:cNvSpPr txBox="1"/>
            <p:nvPr/>
          </p:nvSpPr>
          <p:spPr>
            <a:xfrm>
              <a:off x="6858157" y="3936523"/>
              <a:ext cx="1011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break;</a:t>
              </a:r>
            </a:p>
          </p:txBody>
        </p: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388AE1AC-FB66-A5BD-2DB3-E069BF22E9B6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5819920" y="2389113"/>
              <a:ext cx="0" cy="39585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1C81D664-D6A9-FA6B-612B-0D0BACB08159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5819920" y="3504964"/>
              <a:ext cx="0" cy="395849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E90AF337-AABA-3D15-65E2-D5246DD6B6D0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5819920" y="4620813"/>
              <a:ext cx="0" cy="370836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0FC2146E-74ED-9F7E-38B6-88BA13C987B4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>
              <a:off x="3250220" y="1374468"/>
              <a:ext cx="1" cy="2461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6660F1A-8194-8665-5051-01454817731B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3250221" y="2437573"/>
              <a:ext cx="0" cy="2989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21380183-0522-A0C5-3BDE-1D3C8EE122FB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250221" y="3553423"/>
              <a:ext cx="0" cy="2989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8E487B90-EF3C-4198-7DCB-9FB899BA240D}"/>
                </a:ext>
              </a:extLst>
            </p:cNvPr>
            <p:cNvCxnSpPr>
              <a:cxnSpLocks/>
              <a:stCxn id="8" idx="2"/>
              <a:endCxn id="119" idx="0"/>
            </p:cNvCxnSpPr>
            <p:nvPr/>
          </p:nvCxnSpPr>
          <p:spPr>
            <a:xfrm flipH="1">
              <a:off x="3248811" y="4669273"/>
              <a:ext cx="1410" cy="2726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Fluxograma: Decisão 118">
              <a:extLst>
                <a:ext uri="{FF2B5EF4-FFF2-40B4-BE49-F238E27FC236}">
                  <a16:creationId xmlns:a16="http://schemas.microsoft.com/office/drawing/2014/main" id="{2D45818D-C839-B06B-C9A9-22FC805FC0C1}"/>
                </a:ext>
              </a:extLst>
            </p:cNvPr>
            <p:cNvSpPr/>
            <p:nvPr/>
          </p:nvSpPr>
          <p:spPr>
            <a:xfrm>
              <a:off x="2150019" y="4941912"/>
              <a:ext cx="2197583" cy="81691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dirty="0"/>
                <a:t>default</a:t>
              </a:r>
            </a:p>
          </p:txBody>
        </p:sp>
        <p:cxnSp>
          <p:nvCxnSpPr>
            <p:cNvPr id="126" name="Conector de Seta Reta 125">
              <a:extLst>
                <a:ext uri="{FF2B5EF4-FFF2-40B4-BE49-F238E27FC236}">
                  <a16:creationId xmlns:a16="http://schemas.microsoft.com/office/drawing/2014/main" id="{F99BE10F-3167-A705-25E0-6ACA1A73E907}"/>
                </a:ext>
              </a:extLst>
            </p:cNvPr>
            <p:cNvCxnSpPr>
              <a:cxnSpLocks/>
            </p:cNvCxnSpPr>
            <p:nvPr/>
          </p:nvCxnSpPr>
          <p:spPr>
            <a:xfrm>
              <a:off x="5592877" y="566369"/>
              <a:ext cx="0" cy="39585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CaixaDeTexto 126">
              <a:extLst>
                <a:ext uri="{FF2B5EF4-FFF2-40B4-BE49-F238E27FC236}">
                  <a16:creationId xmlns:a16="http://schemas.microsoft.com/office/drawing/2014/main" id="{6AD62910-5693-B852-D243-9E5F185AF85D}"/>
                </a:ext>
              </a:extLst>
            </p:cNvPr>
            <p:cNvSpPr txBox="1"/>
            <p:nvPr/>
          </p:nvSpPr>
          <p:spPr>
            <a:xfrm>
              <a:off x="5704339" y="566369"/>
              <a:ext cx="250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Sem uso do break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1811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52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Abdenago Alvim de Mello Neto</dc:creator>
  <cp:lastModifiedBy>Abdenago Alvim de Mello Neto</cp:lastModifiedBy>
  <cp:revision>14</cp:revision>
  <dcterms:created xsi:type="dcterms:W3CDTF">2025-05-03T13:37:13Z</dcterms:created>
  <dcterms:modified xsi:type="dcterms:W3CDTF">2025-05-03T21:21:30Z</dcterms:modified>
</cp:coreProperties>
</file>