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>
        <p:scale>
          <a:sx n="120" d="100"/>
          <a:sy n="120" d="100"/>
        </p:scale>
        <p:origin x="2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59A8EF-3301-5344-9577-D243B69F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632" y="1370536"/>
            <a:ext cx="5213337" cy="96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2152F-D77F-7547-8CA6-EC05168A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37" y="5653087"/>
            <a:ext cx="632732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9A59AF-95A6-F14F-9E71-E4B92030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950" y="4910137"/>
            <a:ext cx="905294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8E489D-D1BA-EF42-BD21-CC6F0250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137" y="6376987"/>
            <a:ext cx="632732" cy="619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CA0CF3-3FA6-C145-B611-86B24B68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8513" y="5800723"/>
            <a:ext cx="632732" cy="619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35317E-B69D-5C40-AF21-01BB65E5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475" y="4176713"/>
            <a:ext cx="506525" cy="495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9A3F2D-C82D-CB44-9576-7DFE0641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922" y="0"/>
            <a:ext cx="632732" cy="619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DC5523-9896-1E4D-89DE-20D59D9F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787" y="0"/>
            <a:ext cx="632732" cy="619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F5E177-31E8-8446-8390-0369EB011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11" y="3843938"/>
            <a:ext cx="1952024" cy="19520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FA486E-FA33-4D44-9998-F5FE26281430}"/>
              </a:ext>
            </a:extLst>
          </p:cNvPr>
          <p:cNvSpPr txBox="1"/>
          <p:nvPr/>
        </p:nvSpPr>
        <p:spPr>
          <a:xfrm>
            <a:off x="5700899" y="2607053"/>
            <a:ext cx="915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HeadLineA" pitchFamily="2" charset="-127"/>
                <a:ea typeface="HeadLineA" pitchFamily="2" charset="-127"/>
              </a:rPr>
              <a:t>&amp;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C41A9-3A29-B149-84C8-A8D300E11883}"/>
              </a:ext>
            </a:extLst>
          </p:cNvPr>
          <p:cNvSpPr txBox="1"/>
          <p:nvPr/>
        </p:nvSpPr>
        <p:spPr>
          <a:xfrm>
            <a:off x="3959735" y="3887515"/>
            <a:ext cx="5905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2642284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HeadLineA</vt:lpstr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Abdennour Toumi</dc:creator>
  <cp:lastModifiedBy>Abdennour Toumi</cp:lastModifiedBy>
  <cp:revision>3</cp:revision>
  <dcterms:created xsi:type="dcterms:W3CDTF">2018-07-19T03:35:10Z</dcterms:created>
  <dcterms:modified xsi:type="dcterms:W3CDTF">2018-07-19T04:05:08Z</dcterms:modified>
</cp:coreProperties>
</file>