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33" autoAdjust="0"/>
  </p:normalViewPr>
  <p:slideViewPr>
    <p:cSldViewPr snapToGrid="0" snapToObjects="1">
      <p:cViewPr varScale="1">
        <p:scale>
          <a:sx n="151" d="100"/>
          <a:sy n="151" d="100"/>
        </p:scale>
        <p:origin x="-8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37AD1-1048-8043-94EE-10823AF38F6E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DC40-A4AE-0141-839D-5D34827D96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9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Texte inutile </a:t>
            </a:r>
            <a:r>
              <a:rPr lang="fr-FR" b="1" dirty="0" smtClean="0"/>
              <a:t>« To format the </a:t>
            </a:r>
            <a:r>
              <a:rPr lang="fr-FR" b="1" dirty="0" err="1" smtClean="0"/>
              <a:t>disk</a:t>
            </a:r>
            <a:r>
              <a:rPr lang="fr-FR" b="1" dirty="0" smtClean="0"/>
              <a:t>, click</a:t>
            </a:r>
            <a:r>
              <a:rPr lang="fr-FR" b="1" baseline="0" dirty="0" smtClean="0"/>
              <a:t> OK, to </a:t>
            </a:r>
            <a:r>
              <a:rPr lang="fr-FR" b="1" baseline="0" dirty="0" err="1" smtClean="0"/>
              <a:t>quit</a:t>
            </a:r>
            <a:r>
              <a:rPr lang="fr-FR" b="1" baseline="0" dirty="0" smtClean="0"/>
              <a:t>, click Cancel »</a:t>
            </a:r>
          </a:p>
          <a:p>
            <a:r>
              <a:rPr lang="fr-FR" dirty="0" smtClean="0"/>
              <a:t>L’utilisateur connaît</a:t>
            </a:r>
            <a:r>
              <a:rPr lang="fr-FR" baseline="0" dirty="0" smtClean="0"/>
              <a:t> la signification de ces deux boutons (ok </a:t>
            </a:r>
            <a:r>
              <a:rPr lang="fr-FR" baseline="0" dirty="0" smtClean="0">
                <a:sym typeface="Wingdings"/>
              </a:rPr>
              <a:t> valider , Cancel  annuler)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DC40-A4AE-0141-839D-5D34827D967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80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Boite</a:t>
            </a:r>
            <a:r>
              <a:rPr lang="fr-FR" baseline="0" dirty="0" smtClean="0"/>
              <a:t> de dialogue inutile. L’utilisateur a l’habitude de valider en appuyant simplement sur </a:t>
            </a:r>
            <a:r>
              <a:rPr lang="fr-FR" b="1" baseline="0" dirty="0" smtClean="0"/>
              <a:t>Entrer</a:t>
            </a:r>
            <a:r>
              <a:rPr lang="fr-FR" baseline="0" dirty="0" smtClean="0"/>
              <a:t>. Le programmeur a pensé d’afficher une boite de dialogue qui ne sert pas à grande chose) mais il aurait pu juste valider.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DC40-A4AE-0141-839D-5D34827D96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57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Gestionnaire des t</a:t>
            </a:r>
            <a:r>
              <a:rPr lang="fr-FR" dirty="0" smtClean="0"/>
              <a:t>âches</a:t>
            </a:r>
            <a:endParaRPr lang="fr-FR" dirty="0" smtClean="0"/>
          </a:p>
          <a:p>
            <a:r>
              <a:rPr lang="fr-FR" dirty="0" smtClean="0"/>
              <a:t>Lorsqu’on clique sur </a:t>
            </a:r>
            <a:r>
              <a:rPr lang="fr-FR" b="1" dirty="0" err="1" smtClean="0"/>
              <a:t>Inspect</a:t>
            </a:r>
            <a:r>
              <a:rPr lang="fr-FR" b="1" dirty="0" smtClean="0"/>
              <a:t>,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une fen</a:t>
            </a:r>
            <a:r>
              <a:rPr lang="fr-FR" b="0" baseline="0" dirty="0" smtClean="0"/>
              <a:t>être s’ouvre pour donner plus d’information sur le processus </a:t>
            </a:r>
            <a:endParaRPr lang="fr-FR" b="1" dirty="0" smtClean="0"/>
          </a:p>
          <a:p>
            <a:r>
              <a:rPr lang="fr-FR" dirty="0" smtClean="0"/>
              <a:t>Le bouton</a:t>
            </a:r>
            <a:r>
              <a:rPr lang="fr-FR" baseline="0" dirty="0" smtClean="0"/>
              <a:t> « Quitter » est ambig</a:t>
            </a:r>
            <a:r>
              <a:rPr lang="fr-FR" baseline="0" dirty="0" smtClean="0"/>
              <a:t>u. Cela veut-il dire que le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va être arrêté? Ou bien c’est juste pour fermer la fenêtre?</a:t>
            </a:r>
          </a:p>
          <a:p>
            <a:r>
              <a:rPr lang="fr-FR" baseline="0" dirty="0" smtClean="0"/>
              <a:t>Le texte doit être plus concret : « </a:t>
            </a:r>
            <a:r>
              <a:rPr lang="fr-FR" baseline="0" dirty="0" err="1" smtClean="0"/>
              <a:t>Quiiter</a:t>
            </a:r>
            <a:r>
              <a:rPr lang="fr-FR" baseline="0" dirty="0" smtClean="0"/>
              <a:t> processus » et ajouter un bouton « fermer » (que l’utilisateur sait qu’il s’agit de fermer la fenêtre).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DC40-A4AE-0141-839D-5D34827D967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42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faut toujours que les</a:t>
            </a:r>
            <a:r>
              <a:rPr lang="fr-FR" baseline="0" dirty="0" smtClean="0"/>
              <a:t> intitulés des boutons correspondent aux consignes (ici dans les consignes on parle de </a:t>
            </a:r>
            <a:r>
              <a:rPr lang="fr-FR" b="1" baseline="0" dirty="0" smtClean="0"/>
              <a:t>OK</a:t>
            </a:r>
            <a:r>
              <a:rPr lang="fr-FR" baseline="0" dirty="0" smtClean="0"/>
              <a:t> et </a:t>
            </a:r>
            <a:r>
              <a:rPr lang="fr-FR" b="1" baseline="0" dirty="0" smtClean="0"/>
              <a:t>Cancel</a:t>
            </a:r>
            <a:r>
              <a:rPr lang="fr-FR" baseline="0" dirty="0" smtClean="0"/>
              <a:t>, et les intitulés des boutons sont </a:t>
            </a:r>
            <a:r>
              <a:rPr lang="fr-FR" b="1" baseline="0" dirty="0" err="1" smtClean="0"/>
              <a:t>Yes</a:t>
            </a:r>
            <a:r>
              <a:rPr lang="fr-FR" baseline="0" dirty="0" smtClean="0"/>
              <a:t> et </a:t>
            </a:r>
            <a:r>
              <a:rPr lang="fr-FR" b="1" baseline="0" dirty="0" smtClean="0"/>
              <a:t>No</a:t>
            </a:r>
            <a:r>
              <a:rPr lang="fr-FR" baseline="0" dirty="0" smtClean="0"/>
              <a:t> 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DC40-A4AE-0141-839D-5D34827D96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4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radio-button</a:t>
            </a:r>
            <a:r>
              <a:rPr lang="fr-FR" baseline="0" dirty="0" smtClean="0"/>
              <a:t>s sont inutiles. Il vaut mieux faire deux boutons « </a:t>
            </a:r>
            <a:r>
              <a:rPr lang="fr-FR" baseline="0" dirty="0" err="1" smtClean="0"/>
              <a:t>Yes</a:t>
            </a:r>
            <a:r>
              <a:rPr lang="fr-FR" baseline="0" dirty="0" smtClean="0"/>
              <a:t> » et « No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DC40-A4AE-0141-839D-5D34827D967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21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graduations sont trop petites</a:t>
            </a:r>
            <a:r>
              <a:rPr lang="fr-FR" baseline="0" dirty="0" smtClean="0"/>
              <a:t> : il vaut mieux les réduire, voir les supprimer.</a:t>
            </a:r>
          </a:p>
          <a:p>
            <a:r>
              <a:rPr lang="fr-FR" baseline="0" dirty="0" smtClean="0"/>
              <a:t>Il faut contrôler  le nombre des chiffres après la virgule.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DC40-A4AE-0141-839D-5D34827D967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9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Trop d’onglets</a:t>
            </a:r>
            <a:r>
              <a:rPr lang="fr-FR" baseline="0" dirty="0" smtClean="0"/>
              <a:t> qui peuvent perdre l’utilisateur. Les onglets ne doivent pas dépasser un niveau. Un menu sera plus approprié.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DC40-A4AE-0141-839D-5D34827D967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5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53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18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40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2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25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23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71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13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5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6D44-B251-FC41-A328-D89A982C21DA}" type="datetimeFigureOut">
              <a:rPr lang="fr-FR" smtClean="0"/>
              <a:t>23/04/2014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DC24-F72A-5F41-BB8E-2F9773677C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5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Ergonomie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Quelques exemples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5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05" y="2356802"/>
            <a:ext cx="5050790" cy="2144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71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92" y="2013902"/>
            <a:ext cx="4768215" cy="2830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8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/>
          <a:srcRect l="-4823" r="-4823"/>
          <a:stretch>
            <a:fillRect/>
          </a:stretch>
        </p:blipFill>
        <p:spPr>
          <a:xfrm>
            <a:off x="-1" y="453932"/>
            <a:ext cx="5965081" cy="3281362"/>
          </a:xfrm>
        </p:spPr>
      </p:pic>
      <p:sp>
        <p:nvSpPr>
          <p:cNvPr id="7" name="Éclair 6"/>
          <p:cNvSpPr/>
          <p:nvPr/>
        </p:nvSpPr>
        <p:spPr>
          <a:xfrm flipH="1">
            <a:off x="775130" y="274638"/>
            <a:ext cx="377265" cy="35858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39" y="3886689"/>
            <a:ext cx="4445000" cy="2552496"/>
          </a:xfrm>
          <a:prstGeom prst="rect">
            <a:avLst/>
          </a:prstGeom>
        </p:spPr>
      </p:pic>
      <p:sp>
        <p:nvSpPr>
          <p:cNvPr id="11" name="Virage 10"/>
          <p:cNvSpPr/>
          <p:nvPr/>
        </p:nvSpPr>
        <p:spPr>
          <a:xfrm rot="5400000">
            <a:off x="5525456" y="1917696"/>
            <a:ext cx="1892399" cy="1320504"/>
          </a:xfrm>
          <a:prstGeom prst="bentArrow">
            <a:avLst>
              <a:gd name="adj1" fmla="val 11330"/>
              <a:gd name="adj2" fmla="val 10972"/>
              <a:gd name="adj3" fmla="val 25719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45" y="2907030"/>
            <a:ext cx="5756910" cy="1043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0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95" y="2302192"/>
            <a:ext cx="5160010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77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97" y="2302192"/>
            <a:ext cx="387540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19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45" y="1244917"/>
            <a:ext cx="5756910" cy="436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22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577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170</Words>
  <Application>Microsoft Macintosh PowerPoint</Application>
  <PresentationFormat>Présentation à l'écran (4:3)</PresentationFormat>
  <Paragraphs>21</Paragraphs>
  <Slides>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Ergonomie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Slim Ouni</dc:creator>
  <cp:lastModifiedBy>Slim Ouni</cp:lastModifiedBy>
  <cp:revision>7</cp:revision>
  <dcterms:created xsi:type="dcterms:W3CDTF">2014-04-23T07:37:44Z</dcterms:created>
  <dcterms:modified xsi:type="dcterms:W3CDTF">2014-04-23T11:26:31Z</dcterms:modified>
</cp:coreProperties>
</file>