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9.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_rels/slideMaster9.xml.rels" ContentType="application/vnd.openxmlformats-package.relationships+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theme/theme1.xml" ContentType="application/vnd.openxmlformats-officedocument.theme+xml"/>
  <Override PartName="/ppt/theme/theme9.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3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10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39.xml.rels" ContentType="application/vnd.openxmlformats-package.relationships+xml"/>
  <Override PartName="/ppt/slideLayouts/_rels/slideLayout31.xml.rels" ContentType="application/vnd.openxmlformats-package.relationships+xml"/>
  <Override PartName="/ppt/slideLayouts/_rels/slideLayout9.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56.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5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58.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59.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108.xml.rels" ContentType="application/vnd.openxmlformats-package.relationships+xml"/>
  <Override PartName="/ppt/slideLayouts/_rels/slideLayout24.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Layouts/_rels/slideLayout61.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4.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slideLayouts/_rels/slideLayout73.xml.rels" ContentType="application/vnd.openxmlformats-package.relationships+xml"/>
  <Override PartName="/ppt/slideLayouts/_rels/slideLayout74.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_rels/slideLayout77.xml.rels" ContentType="application/vnd.openxmlformats-package.relationships+xml"/>
  <Override PartName="/ppt/slideLayouts/_rels/slideLayout78.xml.rels" ContentType="application/vnd.openxmlformats-package.relationships+xml"/>
  <Override PartName="/ppt/slideLayouts/_rels/slideLayout79.xml.rels" ContentType="application/vnd.openxmlformats-package.relationships+xml"/>
  <Override PartName="/ppt/slideLayouts/_rels/slideLayout80.xml.rels" ContentType="application/vnd.openxmlformats-package.relationships+xml"/>
  <Override PartName="/ppt/slideLayouts/_rels/slideLayout81.xml.rels" ContentType="application/vnd.openxmlformats-package.relationships+xml"/>
  <Override PartName="/ppt/slideLayouts/_rels/slideLayout82.xml.rels" ContentType="application/vnd.openxmlformats-package.relationships+xml"/>
  <Override PartName="/ppt/slideLayouts/_rels/slideLayout83.xml.rels" ContentType="application/vnd.openxmlformats-package.relationships+xml"/>
  <Override PartName="/ppt/slideLayouts/_rels/slideLayout84.xml.rels" ContentType="application/vnd.openxmlformats-package.relationships+xml"/>
  <Override PartName="/ppt/slideLayouts/_rels/slideLayout85.xml.rels" ContentType="application/vnd.openxmlformats-package.relationships+xml"/>
  <Override PartName="/ppt/slideLayouts/_rels/slideLayout86.xml.rels" ContentType="application/vnd.openxmlformats-package.relationships+xml"/>
  <Override PartName="/ppt/slideLayouts/_rels/slideLayout87.xml.rels" ContentType="application/vnd.openxmlformats-package.relationships+xml"/>
  <Override PartName="/ppt/slideLayouts/_rels/slideLayout88.xml.rels" ContentType="application/vnd.openxmlformats-package.relationships+xml"/>
  <Override PartName="/ppt/slideLayouts/_rels/slideLayout89.xml.rels" ContentType="application/vnd.openxmlformats-package.relationships+xml"/>
  <Override PartName="/ppt/slideLayouts/_rels/slideLayout90.xml.rels" ContentType="application/vnd.openxmlformats-package.relationships+xml"/>
  <Override PartName="/ppt/slideLayouts/_rels/slideLayout91.xml.rels" ContentType="application/vnd.openxmlformats-package.relationships+xml"/>
  <Override PartName="/ppt/slideLayouts/_rels/slideLayout92.xml.rels" ContentType="application/vnd.openxmlformats-package.relationships+xml"/>
  <Override PartName="/ppt/slideLayouts/_rels/slideLayout93.xml.rels" ContentType="application/vnd.openxmlformats-package.relationships+xml"/>
  <Override PartName="/ppt/slideLayouts/_rels/slideLayout94.xml.rels" ContentType="application/vnd.openxmlformats-package.relationships+xml"/>
  <Override PartName="/ppt/slideLayouts/_rels/slideLayout95.xml.rels" ContentType="application/vnd.openxmlformats-package.relationships+xml"/>
  <Override PartName="/ppt/slideLayouts/_rels/slideLayout96.xml.rels" ContentType="application/vnd.openxmlformats-package.relationships+xml"/>
  <Override PartName="/ppt/slideLayouts/_rels/slideLayout97.xml.rels" ContentType="application/vnd.openxmlformats-package.relationships+xml"/>
  <Override PartName="/ppt/slideLayouts/_rels/slideLayout98.xml.rels" ContentType="application/vnd.openxmlformats-package.relationships+xml"/>
  <Override PartName="/ppt/slideLayouts/_rels/slideLayout99.xml.rels" ContentType="application/vnd.openxmlformats-package.relationships+xml"/>
  <Override PartName="/ppt/slideLayouts/_rels/slideLayout100.xml.rels" ContentType="application/vnd.openxmlformats-package.relationships+xml"/>
  <Override PartName="/ppt/slideLayouts/_rels/slideLayout101.xml.rels" ContentType="application/vnd.openxmlformats-package.relationships+xml"/>
  <Override PartName="/ppt/slideLayouts/_rels/slideLayout102.xml.rels" ContentType="application/vnd.openxmlformats-package.relationships+xml"/>
  <Override PartName="/ppt/slideLayouts/_rels/slideLayout103.xml.rels" ContentType="application/vnd.openxmlformats-package.relationships+xml"/>
  <Override PartName="/ppt/slideLayouts/_rels/slideLayout104.xml.rels" ContentType="application/vnd.openxmlformats-package.relationships+xml"/>
  <Override PartName="/ppt/slideLayouts/_rels/slideLayout105.xml.rels" ContentType="application/vnd.openxmlformats-package.relationships+xml"/>
  <Override PartName="/ppt/slideLayouts/_rels/slideLayout106.xml.rels" ContentType="application/vnd.openxmlformats-package.relationships+xml"/>
  <Override PartName="/ppt/slideLayouts/_rels/slideLayout107.xml.rels" ContentType="application/vnd.openxmlformats-package.relationships+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_rels/presentation.xml.rels" ContentType="application/vnd.openxmlformats-package.relationships+xml"/>
  <Override PartName="/ppt/slides/slide1.xml" ContentType="application/vnd.openxmlformats-officedocument.presentationml.slide+xml"/>
  <Override PartName="/ppt/slides/slide26.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_rels/slide26.xml.rels" ContentType="application/vnd.openxmlformats-package.relationships+xml"/>
  <Override PartName="/ppt/slides/_rels/slide9.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37.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38.xml.rels" ContentType="application/vnd.openxmlformats-package.relationships+xml"/>
  <Override PartName="/ppt/slides/_rels/slide5.xml.rels" ContentType="application/vnd.openxmlformats-package.relationships+xml"/>
  <Override PartName="/ppt/slides/_rels/slide39.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media/image1.png" ContentType="image/png"/>
  <Override PartName="/ppt/media/image31.png" ContentType="image/png"/>
  <Override PartName="/ppt/media/image7.jpeg" ContentType="image/jpeg"/>
  <Override PartName="/ppt/media/image9.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8.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jpeg" ContentType="image/jpeg"/>
  <Override PartName="/ppt/media/image39.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2.png" ContentType="image/png"/>
  <Override PartName="/ppt/media/image33.png" ContentType="image/png"/>
  <Override PartName="/ppt/media/image34.png" ContentType="image/png"/>
  <Override PartName="/ppt/media/image35.png" ContentType="image/png"/>
  <Override PartName="/ppt/media/image36.png" ContentType="image/png"/>
  <Override PartName="/ppt/media/image37.png" ContentType="image/png"/>
  <Override PartName="/ppt/media/image38.png" ContentType="image/png"/>
  <Override PartName="/ppt/media/image40.png" ContentType="image/png"/>
  <Override PartName="/ppt/media/image41.png" ContentType="image/png"/>
  <Override PartName="/ppt/media/image42.png" ContentType="image/png"/>
  <Override PartName="/ppt/media/image43.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 id="290" r:id="rId45"/>
    <p:sldId id="291" r:id="rId46"/>
    <p:sldId id="292" r:id="rId47"/>
    <p:sldId id="293" r:id="rId48"/>
    <p:sldId id="294" r:id="rId49"/>
    <p:sldId id="295" r:id="rId50"/>
    <p:sldId id="296" r:id="rId51"/>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20" Type="http://schemas.openxmlformats.org/officeDocument/2006/relationships/slide" Target="slides/slide10.xml"/><Relationship Id="rId21" Type="http://schemas.openxmlformats.org/officeDocument/2006/relationships/slide" Target="slides/slide11.xml"/><Relationship Id="rId22" Type="http://schemas.openxmlformats.org/officeDocument/2006/relationships/slide" Target="slides/slide12.xml"/><Relationship Id="rId23" Type="http://schemas.openxmlformats.org/officeDocument/2006/relationships/slide" Target="slides/slide13.xml"/><Relationship Id="rId24" Type="http://schemas.openxmlformats.org/officeDocument/2006/relationships/slide" Target="slides/slide14.xml"/><Relationship Id="rId25" Type="http://schemas.openxmlformats.org/officeDocument/2006/relationships/slide" Target="slides/slide15.xml"/><Relationship Id="rId26" Type="http://schemas.openxmlformats.org/officeDocument/2006/relationships/slide" Target="slides/slide16.xml"/><Relationship Id="rId27" Type="http://schemas.openxmlformats.org/officeDocument/2006/relationships/slide" Target="slides/slide17.xml"/><Relationship Id="rId28" Type="http://schemas.openxmlformats.org/officeDocument/2006/relationships/slide" Target="slides/slide18.xml"/><Relationship Id="rId29" Type="http://schemas.openxmlformats.org/officeDocument/2006/relationships/slide" Target="slides/slide19.xml"/><Relationship Id="rId30" Type="http://schemas.openxmlformats.org/officeDocument/2006/relationships/slide" Target="slides/slide20.xml"/><Relationship Id="rId31" Type="http://schemas.openxmlformats.org/officeDocument/2006/relationships/slide" Target="slides/slide21.xml"/><Relationship Id="rId32" Type="http://schemas.openxmlformats.org/officeDocument/2006/relationships/slide" Target="slides/slide22.xml"/><Relationship Id="rId33" Type="http://schemas.openxmlformats.org/officeDocument/2006/relationships/slide" Target="slides/slide23.xml"/><Relationship Id="rId34" Type="http://schemas.openxmlformats.org/officeDocument/2006/relationships/slide" Target="slides/slide24.xml"/><Relationship Id="rId35" Type="http://schemas.openxmlformats.org/officeDocument/2006/relationships/slide" Target="slides/slide25.xml"/><Relationship Id="rId36" Type="http://schemas.openxmlformats.org/officeDocument/2006/relationships/slide" Target="slides/slide26.xml"/><Relationship Id="rId37" Type="http://schemas.openxmlformats.org/officeDocument/2006/relationships/slide" Target="slides/slide27.xml"/><Relationship Id="rId38" Type="http://schemas.openxmlformats.org/officeDocument/2006/relationships/slide" Target="slides/slide28.xml"/><Relationship Id="rId39" Type="http://schemas.openxmlformats.org/officeDocument/2006/relationships/slide" Target="slides/slide29.xml"/><Relationship Id="rId40" Type="http://schemas.openxmlformats.org/officeDocument/2006/relationships/slide" Target="slides/slide30.xml"/><Relationship Id="rId41" Type="http://schemas.openxmlformats.org/officeDocument/2006/relationships/slide" Target="slides/slide31.xml"/><Relationship Id="rId42" Type="http://schemas.openxmlformats.org/officeDocument/2006/relationships/slide" Target="slides/slide32.xml"/><Relationship Id="rId43" Type="http://schemas.openxmlformats.org/officeDocument/2006/relationships/slide" Target="slides/slide33.xml"/><Relationship Id="rId44" Type="http://schemas.openxmlformats.org/officeDocument/2006/relationships/slide" Target="slides/slide34.xml"/><Relationship Id="rId45" Type="http://schemas.openxmlformats.org/officeDocument/2006/relationships/slide" Target="slides/slide35.xml"/><Relationship Id="rId46" Type="http://schemas.openxmlformats.org/officeDocument/2006/relationships/slide" Target="slides/slide36.xml"/><Relationship Id="rId47" Type="http://schemas.openxmlformats.org/officeDocument/2006/relationships/slide" Target="slides/slide37.xml"/><Relationship Id="rId48" Type="http://schemas.openxmlformats.org/officeDocument/2006/relationships/slide" Target="slides/slide38.xml"/><Relationship Id="rId49" Type="http://schemas.openxmlformats.org/officeDocument/2006/relationships/slide" Target="slides/slide39.xml"/><Relationship Id="rId50" Type="http://schemas.openxmlformats.org/officeDocument/2006/relationships/slide" Target="slides/slide40.xml"/><Relationship Id="rId51" Type="http://schemas.openxmlformats.org/officeDocument/2006/relationships/slide" Target="slides/slide4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fr-FR" sz="4400" spc="-1" strike="noStrike">
              <a:latin typeface="Arial"/>
            </a:endParaRPr>
          </a:p>
        </p:txBody>
      </p:sp>
      <p:sp>
        <p:nvSpPr>
          <p:cNvPr id="49" name="PlaceHolder 2"/>
          <p:cNvSpPr>
            <a:spLocks noGrp="1"/>
          </p:cNvSpPr>
          <p:nvPr>
            <p:ph type="body"/>
          </p:nvPr>
        </p:nvSpPr>
        <p:spPr>
          <a:xfrm>
            <a:off x="457200" y="1203480"/>
            <a:ext cx="8229240" cy="1422720"/>
          </a:xfrm>
          <a:prstGeom prst="rect">
            <a:avLst/>
          </a:prstGeom>
        </p:spPr>
        <p:txBody>
          <a:bodyPr lIns="0" rIns="0" tIns="0" bIns="0">
            <a:normAutofit/>
          </a:bodyPr>
          <a:p>
            <a:endParaRPr b="0" lang="fr-FR" sz="3200" spc="-1" strike="noStrike">
              <a:latin typeface="Arial"/>
            </a:endParaRPr>
          </a:p>
        </p:txBody>
      </p:sp>
      <p:sp>
        <p:nvSpPr>
          <p:cNvPr id="50" name="PlaceHolder 3"/>
          <p:cNvSpPr>
            <a:spLocks noGrp="1"/>
          </p:cNvSpPr>
          <p:nvPr>
            <p:ph type="body"/>
          </p:nvPr>
        </p:nvSpPr>
        <p:spPr>
          <a:xfrm>
            <a:off x="457200" y="2761920"/>
            <a:ext cx="8229240" cy="1422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fr-FR" sz="4400" spc="-1" strike="noStrike">
              <a:latin typeface="Arial"/>
            </a:endParaRPr>
          </a:p>
        </p:txBody>
      </p:sp>
      <p:sp>
        <p:nvSpPr>
          <p:cNvPr id="532" name="PlaceHolder 2"/>
          <p:cNvSpPr>
            <a:spLocks noGrp="1"/>
          </p:cNvSpPr>
          <p:nvPr>
            <p:ph type="body"/>
          </p:nvPr>
        </p:nvSpPr>
        <p:spPr>
          <a:xfrm>
            <a:off x="457200" y="1203480"/>
            <a:ext cx="4015800" cy="2982960"/>
          </a:xfrm>
          <a:prstGeom prst="rect">
            <a:avLst/>
          </a:prstGeom>
        </p:spPr>
        <p:txBody>
          <a:bodyPr lIns="0" rIns="0" tIns="0" bIns="0">
            <a:normAutofit/>
          </a:bodyPr>
          <a:p>
            <a:endParaRPr b="0" lang="fr-FR" sz="3200" spc="-1" strike="noStrike">
              <a:latin typeface="Arial"/>
            </a:endParaRPr>
          </a:p>
        </p:txBody>
      </p:sp>
      <p:sp>
        <p:nvSpPr>
          <p:cNvPr id="533" name="PlaceHolder 3"/>
          <p:cNvSpPr>
            <a:spLocks noGrp="1"/>
          </p:cNvSpPr>
          <p:nvPr>
            <p:ph type="body"/>
          </p:nvPr>
        </p:nvSpPr>
        <p:spPr>
          <a:xfrm>
            <a:off x="4674240" y="1203480"/>
            <a:ext cx="4015800" cy="2982960"/>
          </a:xfrm>
          <a:prstGeom prst="rect">
            <a:avLst/>
          </a:prstGeom>
        </p:spPr>
        <p:txBody>
          <a:bodyPr lIns="0" rIns="0" tIns="0" bIns="0">
            <a:normAutofit/>
          </a:bodyPr>
          <a:p>
            <a:endParaRPr b="0" lang="fr-FR" sz="3200" spc="-1" strike="noStrike">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fr-FR" sz="4400" spc="-1" strike="noStrike">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5"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fr-FR" sz="4400" spc="-1" strike="noStrike">
              <a:latin typeface="Arial"/>
            </a:endParaRPr>
          </a:p>
        </p:txBody>
      </p:sp>
      <p:sp>
        <p:nvSpPr>
          <p:cNvPr id="537" name="PlaceHolder 2"/>
          <p:cNvSpPr>
            <a:spLocks noGrp="1"/>
          </p:cNvSpPr>
          <p:nvPr>
            <p:ph type="body"/>
          </p:nvPr>
        </p:nvSpPr>
        <p:spPr>
          <a:xfrm>
            <a:off x="457200" y="1203480"/>
            <a:ext cx="4015800" cy="1422720"/>
          </a:xfrm>
          <a:prstGeom prst="rect">
            <a:avLst/>
          </a:prstGeom>
        </p:spPr>
        <p:txBody>
          <a:bodyPr lIns="0" rIns="0" tIns="0" bIns="0">
            <a:normAutofit/>
          </a:bodyPr>
          <a:p>
            <a:endParaRPr b="0" lang="fr-FR" sz="3200" spc="-1" strike="noStrike">
              <a:latin typeface="Arial"/>
            </a:endParaRPr>
          </a:p>
        </p:txBody>
      </p:sp>
      <p:sp>
        <p:nvSpPr>
          <p:cNvPr id="538" name="PlaceHolder 3"/>
          <p:cNvSpPr>
            <a:spLocks noGrp="1"/>
          </p:cNvSpPr>
          <p:nvPr>
            <p:ph type="body"/>
          </p:nvPr>
        </p:nvSpPr>
        <p:spPr>
          <a:xfrm>
            <a:off x="4674240" y="1203480"/>
            <a:ext cx="4015800" cy="2982960"/>
          </a:xfrm>
          <a:prstGeom prst="rect">
            <a:avLst/>
          </a:prstGeom>
        </p:spPr>
        <p:txBody>
          <a:bodyPr lIns="0" rIns="0" tIns="0" bIns="0">
            <a:normAutofit/>
          </a:bodyPr>
          <a:p>
            <a:endParaRPr b="0" lang="fr-FR" sz="3200" spc="-1" strike="noStrike">
              <a:latin typeface="Arial"/>
            </a:endParaRPr>
          </a:p>
        </p:txBody>
      </p:sp>
      <p:sp>
        <p:nvSpPr>
          <p:cNvPr id="539" name="PlaceHolder 4"/>
          <p:cNvSpPr>
            <a:spLocks noGrp="1"/>
          </p:cNvSpPr>
          <p:nvPr>
            <p:ph type="body"/>
          </p:nvPr>
        </p:nvSpPr>
        <p:spPr>
          <a:xfrm>
            <a:off x="457200" y="2761920"/>
            <a:ext cx="4015800" cy="1422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4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fr-FR" sz="4400" spc="-1" strike="noStrike">
              <a:latin typeface="Arial"/>
            </a:endParaRPr>
          </a:p>
        </p:txBody>
      </p:sp>
      <p:sp>
        <p:nvSpPr>
          <p:cNvPr id="541" name="PlaceHolder 2"/>
          <p:cNvSpPr>
            <a:spLocks noGrp="1"/>
          </p:cNvSpPr>
          <p:nvPr>
            <p:ph type="body"/>
          </p:nvPr>
        </p:nvSpPr>
        <p:spPr>
          <a:xfrm>
            <a:off x="457200" y="1203480"/>
            <a:ext cx="4015800" cy="2982960"/>
          </a:xfrm>
          <a:prstGeom prst="rect">
            <a:avLst/>
          </a:prstGeom>
        </p:spPr>
        <p:txBody>
          <a:bodyPr lIns="0" rIns="0" tIns="0" bIns="0">
            <a:normAutofit/>
          </a:bodyPr>
          <a:p>
            <a:endParaRPr b="0" lang="fr-FR" sz="3200" spc="-1" strike="noStrike">
              <a:latin typeface="Arial"/>
            </a:endParaRPr>
          </a:p>
        </p:txBody>
      </p:sp>
      <p:sp>
        <p:nvSpPr>
          <p:cNvPr id="542" name="PlaceHolder 3"/>
          <p:cNvSpPr>
            <a:spLocks noGrp="1"/>
          </p:cNvSpPr>
          <p:nvPr>
            <p:ph type="body"/>
          </p:nvPr>
        </p:nvSpPr>
        <p:spPr>
          <a:xfrm>
            <a:off x="4674240" y="1203480"/>
            <a:ext cx="4015800" cy="1422720"/>
          </a:xfrm>
          <a:prstGeom prst="rect">
            <a:avLst/>
          </a:prstGeom>
        </p:spPr>
        <p:txBody>
          <a:bodyPr lIns="0" rIns="0" tIns="0" bIns="0">
            <a:normAutofit/>
          </a:bodyPr>
          <a:p>
            <a:endParaRPr b="0" lang="fr-FR" sz="3200" spc="-1" strike="noStrike">
              <a:latin typeface="Arial"/>
            </a:endParaRPr>
          </a:p>
        </p:txBody>
      </p:sp>
      <p:sp>
        <p:nvSpPr>
          <p:cNvPr id="543" name="PlaceHolder 4"/>
          <p:cNvSpPr>
            <a:spLocks noGrp="1"/>
          </p:cNvSpPr>
          <p:nvPr>
            <p:ph type="body"/>
          </p:nvPr>
        </p:nvSpPr>
        <p:spPr>
          <a:xfrm>
            <a:off x="4674240" y="2761920"/>
            <a:ext cx="4015800" cy="1422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4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fr-FR" sz="4400" spc="-1" strike="noStrike">
              <a:latin typeface="Arial"/>
            </a:endParaRPr>
          </a:p>
        </p:txBody>
      </p:sp>
      <p:sp>
        <p:nvSpPr>
          <p:cNvPr id="545" name="PlaceHolder 2"/>
          <p:cNvSpPr>
            <a:spLocks noGrp="1"/>
          </p:cNvSpPr>
          <p:nvPr>
            <p:ph type="body"/>
          </p:nvPr>
        </p:nvSpPr>
        <p:spPr>
          <a:xfrm>
            <a:off x="457200" y="1203480"/>
            <a:ext cx="4015800" cy="1422720"/>
          </a:xfrm>
          <a:prstGeom prst="rect">
            <a:avLst/>
          </a:prstGeom>
        </p:spPr>
        <p:txBody>
          <a:bodyPr lIns="0" rIns="0" tIns="0" bIns="0">
            <a:normAutofit/>
          </a:bodyPr>
          <a:p>
            <a:endParaRPr b="0" lang="fr-FR" sz="3200" spc="-1" strike="noStrike">
              <a:latin typeface="Arial"/>
            </a:endParaRPr>
          </a:p>
        </p:txBody>
      </p:sp>
      <p:sp>
        <p:nvSpPr>
          <p:cNvPr id="546" name="PlaceHolder 3"/>
          <p:cNvSpPr>
            <a:spLocks noGrp="1"/>
          </p:cNvSpPr>
          <p:nvPr>
            <p:ph type="body"/>
          </p:nvPr>
        </p:nvSpPr>
        <p:spPr>
          <a:xfrm>
            <a:off x="4674240" y="1203480"/>
            <a:ext cx="4015800" cy="1422720"/>
          </a:xfrm>
          <a:prstGeom prst="rect">
            <a:avLst/>
          </a:prstGeom>
        </p:spPr>
        <p:txBody>
          <a:bodyPr lIns="0" rIns="0" tIns="0" bIns="0">
            <a:normAutofit/>
          </a:bodyPr>
          <a:p>
            <a:endParaRPr b="0" lang="fr-FR" sz="3200" spc="-1" strike="noStrike">
              <a:latin typeface="Arial"/>
            </a:endParaRPr>
          </a:p>
        </p:txBody>
      </p:sp>
      <p:sp>
        <p:nvSpPr>
          <p:cNvPr id="547" name="PlaceHolder 4"/>
          <p:cNvSpPr>
            <a:spLocks noGrp="1"/>
          </p:cNvSpPr>
          <p:nvPr>
            <p:ph type="body"/>
          </p:nvPr>
        </p:nvSpPr>
        <p:spPr>
          <a:xfrm>
            <a:off x="457200" y="2761920"/>
            <a:ext cx="8229240" cy="1422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4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fr-FR" sz="4400" spc="-1" strike="noStrike">
              <a:latin typeface="Arial"/>
            </a:endParaRPr>
          </a:p>
        </p:txBody>
      </p:sp>
      <p:sp>
        <p:nvSpPr>
          <p:cNvPr id="549" name="PlaceHolder 2"/>
          <p:cNvSpPr>
            <a:spLocks noGrp="1"/>
          </p:cNvSpPr>
          <p:nvPr>
            <p:ph type="body"/>
          </p:nvPr>
        </p:nvSpPr>
        <p:spPr>
          <a:xfrm>
            <a:off x="457200" y="1203480"/>
            <a:ext cx="8229240" cy="1422720"/>
          </a:xfrm>
          <a:prstGeom prst="rect">
            <a:avLst/>
          </a:prstGeom>
        </p:spPr>
        <p:txBody>
          <a:bodyPr lIns="0" rIns="0" tIns="0" bIns="0">
            <a:normAutofit/>
          </a:bodyPr>
          <a:p>
            <a:endParaRPr b="0" lang="fr-FR" sz="3200" spc="-1" strike="noStrike">
              <a:latin typeface="Arial"/>
            </a:endParaRPr>
          </a:p>
        </p:txBody>
      </p:sp>
      <p:sp>
        <p:nvSpPr>
          <p:cNvPr id="550" name="PlaceHolder 3"/>
          <p:cNvSpPr>
            <a:spLocks noGrp="1"/>
          </p:cNvSpPr>
          <p:nvPr>
            <p:ph type="body"/>
          </p:nvPr>
        </p:nvSpPr>
        <p:spPr>
          <a:xfrm>
            <a:off x="457200" y="2761920"/>
            <a:ext cx="8229240" cy="1422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5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fr-FR" sz="4400" spc="-1" strike="noStrike">
              <a:latin typeface="Arial"/>
            </a:endParaRPr>
          </a:p>
        </p:txBody>
      </p:sp>
      <p:sp>
        <p:nvSpPr>
          <p:cNvPr id="552" name="PlaceHolder 2"/>
          <p:cNvSpPr>
            <a:spLocks noGrp="1"/>
          </p:cNvSpPr>
          <p:nvPr>
            <p:ph type="body"/>
          </p:nvPr>
        </p:nvSpPr>
        <p:spPr>
          <a:xfrm>
            <a:off x="457200" y="1203480"/>
            <a:ext cx="4015800" cy="1422720"/>
          </a:xfrm>
          <a:prstGeom prst="rect">
            <a:avLst/>
          </a:prstGeom>
        </p:spPr>
        <p:txBody>
          <a:bodyPr lIns="0" rIns="0" tIns="0" bIns="0">
            <a:normAutofit/>
          </a:bodyPr>
          <a:p>
            <a:endParaRPr b="0" lang="fr-FR" sz="3200" spc="-1" strike="noStrike">
              <a:latin typeface="Arial"/>
            </a:endParaRPr>
          </a:p>
        </p:txBody>
      </p:sp>
      <p:sp>
        <p:nvSpPr>
          <p:cNvPr id="553" name="PlaceHolder 3"/>
          <p:cNvSpPr>
            <a:spLocks noGrp="1"/>
          </p:cNvSpPr>
          <p:nvPr>
            <p:ph type="body"/>
          </p:nvPr>
        </p:nvSpPr>
        <p:spPr>
          <a:xfrm>
            <a:off x="4674240" y="1203480"/>
            <a:ext cx="4015800" cy="1422720"/>
          </a:xfrm>
          <a:prstGeom prst="rect">
            <a:avLst/>
          </a:prstGeom>
        </p:spPr>
        <p:txBody>
          <a:bodyPr lIns="0" rIns="0" tIns="0" bIns="0">
            <a:normAutofit/>
          </a:bodyPr>
          <a:p>
            <a:endParaRPr b="0" lang="fr-FR" sz="3200" spc="-1" strike="noStrike">
              <a:latin typeface="Arial"/>
            </a:endParaRPr>
          </a:p>
        </p:txBody>
      </p:sp>
      <p:sp>
        <p:nvSpPr>
          <p:cNvPr id="554" name="PlaceHolder 4"/>
          <p:cNvSpPr>
            <a:spLocks noGrp="1"/>
          </p:cNvSpPr>
          <p:nvPr>
            <p:ph type="body"/>
          </p:nvPr>
        </p:nvSpPr>
        <p:spPr>
          <a:xfrm>
            <a:off x="457200" y="2761920"/>
            <a:ext cx="4015800" cy="1422720"/>
          </a:xfrm>
          <a:prstGeom prst="rect">
            <a:avLst/>
          </a:prstGeom>
        </p:spPr>
        <p:txBody>
          <a:bodyPr lIns="0" rIns="0" tIns="0" bIns="0">
            <a:normAutofit/>
          </a:bodyPr>
          <a:p>
            <a:endParaRPr b="0" lang="fr-FR" sz="3200" spc="-1" strike="noStrike">
              <a:latin typeface="Arial"/>
            </a:endParaRPr>
          </a:p>
        </p:txBody>
      </p:sp>
      <p:sp>
        <p:nvSpPr>
          <p:cNvPr id="555" name="PlaceHolder 5"/>
          <p:cNvSpPr>
            <a:spLocks noGrp="1"/>
          </p:cNvSpPr>
          <p:nvPr>
            <p:ph type="body"/>
          </p:nvPr>
        </p:nvSpPr>
        <p:spPr>
          <a:xfrm>
            <a:off x="4674240" y="2761920"/>
            <a:ext cx="4015800" cy="1422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5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fr-FR" sz="4400" spc="-1" strike="noStrike">
              <a:latin typeface="Arial"/>
            </a:endParaRPr>
          </a:p>
        </p:txBody>
      </p:sp>
      <p:sp>
        <p:nvSpPr>
          <p:cNvPr id="557" name="PlaceHolder 2"/>
          <p:cNvSpPr>
            <a:spLocks noGrp="1"/>
          </p:cNvSpPr>
          <p:nvPr>
            <p:ph type="body"/>
          </p:nvPr>
        </p:nvSpPr>
        <p:spPr>
          <a:xfrm>
            <a:off x="457200" y="1203480"/>
            <a:ext cx="2649600" cy="1422720"/>
          </a:xfrm>
          <a:prstGeom prst="rect">
            <a:avLst/>
          </a:prstGeom>
        </p:spPr>
        <p:txBody>
          <a:bodyPr lIns="0" rIns="0" tIns="0" bIns="0">
            <a:normAutofit/>
          </a:bodyPr>
          <a:p>
            <a:endParaRPr b="0" lang="fr-FR" sz="3200" spc="-1" strike="noStrike">
              <a:latin typeface="Arial"/>
            </a:endParaRPr>
          </a:p>
        </p:txBody>
      </p:sp>
      <p:sp>
        <p:nvSpPr>
          <p:cNvPr id="558" name="PlaceHolder 3"/>
          <p:cNvSpPr>
            <a:spLocks noGrp="1"/>
          </p:cNvSpPr>
          <p:nvPr>
            <p:ph type="body"/>
          </p:nvPr>
        </p:nvSpPr>
        <p:spPr>
          <a:xfrm>
            <a:off x="3239640" y="1203480"/>
            <a:ext cx="2649600" cy="1422720"/>
          </a:xfrm>
          <a:prstGeom prst="rect">
            <a:avLst/>
          </a:prstGeom>
        </p:spPr>
        <p:txBody>
          <a:bodyPr lIns="0" rIns="0" tIns="0" bIns="0">
            <a:normAutofit/>
          </a:bodyPr>
          <a:p>
            <a:endParaRPr b="0" lang="fr-FR" sz="3200" spc="-1" strike="noStrike">
              <a:latin typeface="Arial"/>
            </a:endParaRPr>
          </a:p>
        </p:txBody>
      </p:sp>
      <p:sp>
        <p:nvSpPr>
          <p:cNvPr id="559" name="PlaceHolder 4"/>
          <p:cNvSpPr>
            <a:spLocks noGrp="1"/>
          </p:cNvSpPr>
          <p:nvPr>
            <p:ph type="body"/>
          </p:nvPr>
        </p:nvSpPr>
        <p:spPr>
          <a:xfrm>
            <a:off x="6022080" y="1203480"/>
            <a:ext cx="2649600" cy="1422720"/>
          </a:xfrm>
          <a:prstGeom prst="rect">
            <a:avLst/>
          </a:prstGeom>
        </p:spPr>
        <p:txBody>
          <a:bodyPr lIns="0" rIns="0" tIns="0" bIns="0">
            <a:normAutofit/>
          </a:bodyPr>
          <a:p>
            <a:endParaRPr b="0" lang="fr-FR" sz="3200" spc="-1" strike="noStrike">
              <a:latin typeface="Arial"/>
            </a:endParaRPr>
          </a:p>
        </p:txBody>
      </p:sp>
      <p:sp>
        <p:nvSpPr>
          <p:cNvPr id="560" name="PlaceHolder 5"/>
          <p:cNvSpPr>
            <a:spLocks noGrp="1"/>
          </p:cNvSpPr>
          <p:nvPr>
            <p:ph type="body"/>
          </p:nvPr>
        </p:nvSpPr>
        <p:spPr>
          <a:xfrm>
            <a:off x="457200" y="2761920"/>
            <a:ext cx="2649600" cy="1422720"/>
          </a:xfrm>
          <a:prstGeom prst="rect">
            <a:avLst/>
          </a:prstGeom>
        </p:spPr>
        <p:txBody>
          <a:bodyPr lIns="0" rIns="0" tIns="0" bIns="0">
            <a:normAutofit/>
          </a:bodyPr>
          <a:p>
            <a:endParaRPr b="0" lang="fr-FR" sz="3200" spc="-1" strike="noStrike">
              <a:latin typeface="Arial"/>
            </a:endParaRPr>
          </a:p>
        </p:txBody>
      </p:sp>
      <p:sp>
        <p:nvSpPr>
          <p:cNvPr id="561" name="PlaceHolder 6"/>
          <p:cNvSpPr>
            <a:spLocks noGrp="1"/>
          </p:cNvSpPr>
          <p:nvPr>
            <p:ph type="body"/>
          </p:nvPr>
        </p:nvSpPr>
        <p:spPr>
          <a:xfrm>
            <a:off x="3239640" y="2761920"/>
            <a:ext cx="2649600" cy="1422720"/>
          </a:xfrm>
          <a:prstGeom prst="rect">
            <a:avLst/>
          </a:prstGeom>
        </p:spPr>
        <p:txBody>
          <a:bodyPr lIns="0" rIns="0" tIns="0" bIns="0">
            <a:normAutofit/>
          </a:bodyPr>
          <a:p>
            <a:endParaRPr b="0" lang="fr-FR" sz="3200" spc="-1" strike="noStrike">
              <a:latin typeface="Arial"/>
            </a:endParaRPr>
          </a:p>
        </p:txBody>
      </p:sp>
      <p:sp>
        <p:nvSpPr>
          <p:cNvPr id="562" name="PlaceHolder 7"/>
          <p:cNvSpPr>
            <a:spLocks noGrp="1"/>
          </p:cNvSpPr>
          <p:nvPr>
            <p:ph type="body"/>
          </p:nvPr>
        </p:nvSpPr>
        <p:spPr>
          <a:xfrm>
            <a:off x="6022080" y="2761920"/>
            <a:ext cx="2649600" cy="1422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fr-FR" sz="4400" spc="-1" strike="noStrike">
              <a:latin typeface="Arial"/>
            </a:endParaRPr>
          </a:p>
        </p:txBody>
      </p:sp>
      <p:sp>
        <p:nvSpPr>
          <p:cNvPr id="52" name="PlaceHolder 2"/>
          <p:cNvSpPr>
            <a:spLocks noGrp="1"/>
          </p:cNvSpPr>
          <p:nvPr>
            <p:ph type="body"/>
          </p:nvPr>
        </p:nvSpPr>
        <p:spPr>
          <a:xfrm>
            <a:off x="457200" y="1203480"/>
            <a:ext cx="4015800" cy="1422720"/>
          </a:xfrm>
          <a:prstGeom prst="rect">
            <a:avLst/>
          </a:prstGeom>
        </p:spPr>
        <p:txBody>
          <a:bodyPr lIns="0" rIns="0" tIns="0" bIns="0">
            <a:normAutofit/>
          </a:bodyPr>
          <a:p>
            <a:endParaRPr b="0" lang="fr-FR" sz="3200" spc="-1" strike="noStrike">
              <a:latin typeface="Arial"/>
            </a:endParaRPr>
          </a:p>
        </p:txBody>
      </p:sp>
      <p:sp>
        <p:nvSpPr>
          <p:cNvPr id="53" name="PlaceHolder 3"/>
          <p:cNvSpPr>
            <a:spLocks noGrp="1"/>
          </p:cNvSpPr>
          <p:nvPr>
            <p:ph type="body"/>
          </p:nvPr>
        </p:nvSpPr>
        <p:spPr>
          <a:xfrm>
            <a:off x="4674240" y="1203480"/>
            <a:ext cx="4015800" cy="1422720"/>
          </a:xfrm>
          <a:prstGeom prst="rect">
            <a:avLst/>
          </a:prstGeom>
        </p:spPr>
        <p:txBody>
          <a:bodyPr lIns="0" rIns="0" tIns="0" bIns="0">
            <a:normAutofit/>
          </a:bodyPr>
          <a:p>
            <a:endParaRPr b="0" lang="fr-FR" sz="3200" spc="-1" strike="noStrike">
              <a:latin typeface="Arial"/>
            </a:endParaRPr>
          </a:p>
        </p:txBody>
      </p:sp>
      <p:sp>
        <p:nvSpPr>
          <p:cNvPr id="54" name="PlaceHolder 4"/>
          <p:cNvSpPr>
            <a:spLocks noGrp="1"/>
          </p:cNvSpPr>
          <p:nvPr>
            <p:ph type="body"/>
          </p:nvPr>
        </p:nvSpPr>
        <p:spPr>
          <a:xfrm>
            <a:off x="457200" y="2761920"/>
            <a:ext cx="4015800" cy="1422720"/>
          </a:xfrm>
          <a:prstGeom prst="rect">
            <a:avLst/>
          </a:prstGeom>
        </p:spPr>
        <p:txBody>
          <a:bodyPr lIns="0" rIns="0" tIns="0" bIns="0">
            <a:normAutofit/>
          </a:bodyPr>
          <a:p>
            <a:endParaRPr b="0" lang="fr-FR" sz="3200" spc="-1" strike="noStrike">
              <a:latin typeface="Arial"/>
            </a:endParaRPr>
          </a:p>
        </p:txBody>
      </p:sp>
      <p:sp>
        <p:nvSpPr>
          <p:cNvPr id="55" name="PlaceHolder 5"/>
          <p:cNvSpPr>
            <a:spLocks noGrp="1"/>
          </p:cNvSpPr>
          <p:nvPr>
            <p:ph type="body"/>
          </p:nvPr>
        </p:nvSpPr>
        <p:spPr>
          <a:xfrm>
            <a:off x="4674240" y="2761920"/>
            <a:ext cx="4015800" cy="1422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fr-FR" sz="4400" spc="-1" strike="noStrike">
              <a:latin typeface="Arial"/>
            </a:endParaRPr>
          </a:p>
        </p:txBody>
      </p:sp>
      <p:sp>
        <p:nvSpPr>
          <p:cNvPr id="57" name="PlaceHolder 2"/>
          <p:cNvSpPr>
            <a:spLocks noGrp="1"/>
          </p:cNvSpPr>
          <p:nvPr>
            <p:ph type="body"/>
          </p:nvPr>
        </p:nvSpPr>
        <p:spPr>
          <a:xfrm>
            <a:off x="457200" y="1203480"/>
            <a:ext cx="2649600" cy="1422720"/>
          </a:xfrm>
          <a:prstGeom prst="rect">
            <a:avLst/>
          </a:prstGeom>
        </p:spPr>
        <p:txBody>
          <a:bodyPr lIns="0" rIns="0" tIns="0" bIns="0">
            <a:normAutofit/>
          </a:bodyPr>
          <a:p>
            <a:endParaRPr b="0" lang="fr-FR" sz="3200" spc="-1" strike="noStrike">
              <a:latin typeface="Arial"/>
            </a:endParaRPr>
          </a:p>
        </p:txBody>
      </p:sp>
      <p:sp>
        <p:nvSpPr>
          <p:cNvPr id="58" name="PlaceHolder 3"/>
          <p:cNvSpPr>
            <a:spLocks noGrp="1"/>
          </p:cNvSpPr>
          <p:nvPr>
            <p:ph type="body"/>
          </p:nvPr>
        </p:nvSpPr>
        <p:spPr>
          <a:xfrm>
            <a:off x="3239640" y="1203480"/>
            <a:ext cx="2649600" cy="1422720"/>
          </a:xfrm>
          <a:prstGeom prst="rect">
            <a:avLst/>
          </a:prstGeom>
        </p:spPr>
        <p:txBody>
          <a:bodyPr lIns="0" rIns="0" tIns="0" bIns="0">
            <a:normAutofit/>
          </a:bodyPr>
          <a:p>
            <a:endParaRPr b="0" lang="fr-FR" sz="3200" spc="-1" strike="noStrike">
              <a:latin typeface="Arial"/>
            </a:endParaRPr>
          </a:p>
        </p:txBody>
      </p:sp>
      <p:sp>
        <p:nvSpPr>
          <p:cNvPr id="59" name="PlaceHolder 4"/>
          <p:cNvSpPr>
            <a:spLocks noGrp="1"/>
          </p:cNvSpPr>
          <p:nvPr>
            <p:ph type="body"/>
          </p:nvPr>
        </p:nvSpPr>
        <p:spPr>
          <a:xfrm>
            <a:off x="6022080" y="1203480"/>
            <a:ext cx="2649600" cy="1422720"/>
          </a:xfrm>
          <a:prstGeom prst="rect">
            <a:avLst/>
          </a:prstGeom>
        </p:spPr>
        <p:txBody>
          <a:bodyPr lIns="0" rIns="0" tIns="0" bIns="0">
            <a:normAutofit/>
          </a:bodyPr>
          <a:p>
            <a:endParaRPr b="0" lang="fr-FR" sz="3200" spc="-1" strike="noStrike">
              <a:latin typeface="Arial"/>
            </a:endParaRPr>
          </a:p>
        </p:txBody>
      </p:sp>
      <p:sp>
        <p:nvSpPr>
          <p:cNvPr id="60" name="PlaceHolder 5"/>
          <p:cNvSpPr>
            <a:spLocks noGrp="1"/>
          </p:cNvSpPr>
          <p:nvPr>
            <p:ph type="body"/>
          </p:nvPr>
        </p:nvSpPr>
        <p:spPr>
          <a:xfrm>
            <a:off x="457200" y="2761920"/>
            <a:ext cx="2649600" cy="1422720"/>
          </a:xfrm>
          <a:prstGeom prst="rect">
            <a:avLst/>
          </a:prstGeom>
        </p:spPr>
        <p:txBody>
          <a:bodyPr lIns="0" rIns="0" tIns="0" bIns="0">
            <a:normAutofit/>
          </a:bodyPr>
          <a:p>
            <a:endParaRPr b="0" lang="fr-FR" sz="3200" spc="-1" strike="noStrike">
              <a:latin typeface="Arial"/>
            </a:endParaRPr>
          </a:p>
        </p:txBody>
      </p:sp>
      <p:sp>
        <p:nvSpPr>
          <p:cNvPr id="61" name="PlaceHolder 6"/>
          <p:cNvSpPr>
            <a:spLocks noGrp="1"/>
          </p:cNvSpPr>
          <p:nvPr>
            <p:ph type="body"/>
          </p:nvPr>
        </p:nvSpPr>
        <p:spPr>
          <a:xfrm>
            <a:off x="3239640" y="2761920"/>
            <a:ext cx="2649600" cy="1422720"/>
          </a:xfrm>
          <a:prstGeom prst="rect">
            <a:avLst/>
          </a:prstGeom>
        </p:spPr>
        <p:txBody>
          <a:bodyPr lIns="0" rIns="0" tIns="0" bIns="0">
            <a:normAutofit/>
          </a:bodyPr>
          <a:p>
            <a:endParaRPr b="0" lang="fr-FR" sz="3200" spc="-1" strike="noStrike">
              <a:latin typeface="Arial"/>
            </a:endParaRPr>
          </a:p>
        </p:txBody>
      </p:sp>
      <p:sp>
        <p:nvSpPr>
          <p:cNvPr id="62" name="PlaceHolder 7"/>
          <p:cNvSpPr>
            <a:spLocks noGrp="1"/>
          </p:cNvSpPr>
          <p:nvPr>
            <p:ph type="body"/>
          </p:nvPr>
        </p:nvSpPr>
        <p:spPr>
          <a:xfrm>
            <a:off x="6022080" y="2761920"/>
            <a:ext cx="2649600" cy="1422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fr-FR" sz="4400" spc="-1" strike="noStrike">
              <a:latin typeface="Arial"/>
            </a:endParaRPr>
          </a:p>
        </p:txBody>
      </p:sp>
      <p:sp>
        <p:nvSpPr>
          <p:cNvPr id="91"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fr-FR" sz="4400" spc="-1" strike="noStrike">
              <a:latin typeface="Arial"/>
            </a:endParaRPr>
          </a:p>
        </p:txBody>
      </p:sp>
      <p:sp>
        <p:nvSpPr>
          <p:cNvPr id="93" name="PlaceHolder 2"/>
          <p:cNvSpPr>
            <a:spLocks noGrp="1"/>
          </p:cNvSpPr>
          <p:nvPr>
            <p:ph type="body"/>
          </p:nvPr>
        </p:nvSpPr>
        <p:spPr>
          <a:xfrm>
            <a:off x="457200" y="1203480"/>
            <a:ext cx="8229240" cy="2982960"/>
          </a:xfrm>
          <a:prstGeom prst="rect">
            <a:avLst/>
          </a:prstGeom>
        </p:spPr>
        <p:txBody>
          <a:bodyPr lIns="0" rIns="0" tIns="0" bIns="0">
            <a:normAutofit/>
          </a:bodyPr>
          <a:p>
            <a:endParaRPr b="0" lang="fr-FR"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fr-FR" sz="4400" spc="-1" strike="noStrike">
              <a:latin typeface="Arial"/>
            </a:endParaRPr>
          </a:p>
        </p:txBody>
      </p:sp>
      <p:sp>
        <p:nvSpPr>
          <p:cNvPr id="95" name="PlaceHolder 2"/>
          <p:cNvSpPr>
            <a:spLocks noGrp="1"/>
          </p:cNvSpPr>
          <p:nvPr>
            <p:ph type="body"/>
          </p:nvPr>
        </p:nvSpPr>
        <p:spPr>
          <a:xfrm>
            <a:off x="457200" y="1203480"/>
            <a:ext cx="4015800" cy="2982960"/>
          </a:xfrm>
          <a:prstGeom prst="rect">
            <a:avLst/>
          </a:prstGeom>
        </p:spPr>
        <p:txBody>
          <a:bodyPr lIns="0" rIns="0" tIns="0" bIns="0">
            <a:normAutofit/>
          </a:bodyPr>
          <a:p>
            <a:endParaRPr b="0" lang="fr-FR" sz="3200" spc="-1" strike="noStrike">
              <a:latin typeface="Arial"/>
            </a:endParaRPr>
          </a:p>
        </p:txBody>
      </p:sp>
      <p:sp>
        <p:nvSpPr>
          <p:cNvPr id="96" name="PlaceHolder 3"/>
          <p:cNvSpPr>
            <a:spLocks noGrp="1"/>
          </p:cNvSpPr>
          <p:nvPr>
            <p:ph type="body"/>
          </p:nvPr>
        </p:nvSpPr>
        <p:spPr>
          <a:xfrm>
            <a:off x="4674240" y="1203480"/>
            <a:ext cx="4015800" cy="2982960"/>
          </a:xfrm>
          <a:prstGeom prst="rect">
            <a:avLst/>
          </a:prstGeom>
        </p:spPr>
        <p:txBody>
          <a:bodyPr lIns="0" rIns="0" tIns="0" bIns="0">
            <a:normAutofit/>
          </a:bodyPr>
          <a:p>
            <a:endParaRPr b="0" lang="fr-FR"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fr-FR"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fr-FR" sz="4400" spc="-1" strike="noStrike">
              <a:latin typeface="Arial"/>
            </a:endParaRPr>
          </a:p>
        </p:txBody>
      </p:sp>
      <p:sp>
        <p:nvSpPr>
          <p:cNvPr id="100" name="PlaceHolder 2"/>
          <p:cNvSpPr>
            <a:spLocks noGrp="1"/>
          </p:cNvSpPr>
          <p:nvPr>
            <p:ph type="body"/>
          </p:nvPr>
        </p:nvSpPr>
        <p:spPr>
          <a:xfrm>
            <a:off x="457200" y="1203480"/>
            <a:ext cx="4015800" cy="1422720"/>
          </a:xfrm>
          <a:prstGeom prst="rect">
            <a:avLst/>
          </a:prstGeom>
        </p:spPr>
        <p:txBody>
          <a:bodyPr lIns="0" rIns="0" tIns="0" bIns="0">
            <a:normAutofit/>
          </a:bodyPr>
          <a:p>
            <a:endParaRPr b="0" lang="fr-FR" sz="3200" spc="-1" strike="noStrike">
              <a:latin typeface="Arial"/>
            </a:endParaRPr>
          </a:p>
        </p:txBody>
      </p:sp>
      <p:sp>
        <p:nvSpPr>
          <p:cNvPr id="101" name="PlaceHolder 3"/>
          <p:cNvSpPr>
            <a:spLocks noGrp="1"/>
          </p:cNvSpPr>
          <p:nvPr>
            <p:ph type="body"/>
          </p:nvPr>
        </p:nvSpPr>
        <p:spPr>
          <a:xfrm>
            <a:off x="4674240" y="1203480"/>
            <a:ext cx="4015800" cy="2982960"/>
          </a:xfrm>
          <a:prstGeom prst="rect">
            <a:avLst/>
          </a:prstGeom>
        </p:spPr>
        <p:txBody>
          <a:bodyPr lIns="0" rIns="0" tIns="0" bIns="0">
            <a:normAutofit/>
          </a:bodyPr>
          <a:p>
            <a:endParaRPr b="0" lang="fr-FR" sz="3200" spc="-1" strike="noStrike">
              <a:latin typeface="Arial"/>
            </a:endParaRPr>
          </a:p>
        </p:txBody>
      </p:sp>
      <p:sp>
        <p:nvSpPr>
          <p:cNvPr id="102" name="PlaceHolder 4"/>
          <p:cNvSpPr>
            <a:spLocks noGrp="1"/>
          </p:cNvSpPr>
          <p:nvPr>
            <p:ph type="body"/>
          </p:nvPr>
        </p:nvSpPr>
        <p:spPr>
          <a:xfrm>
            <a:off x="457200" y="2761920"/>
            <a:ext cx="4015800" cy="1422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fr-FR" sz="4400" spc="-1" strike="noStrike">
              <a:latin typeface="Arial"/>
            </a:endParaRPr>
          </a:p>
        </p:txBody>
      </p:sp>
      <p:sp>
        <p:nvSpPr>
          <p:cNvPr id="28"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fr-FR" sz="4400" spc="-1" strike="noStrike">
              <a:latin typeface="Arial"/>
            </a:endParaRPr>
          </a:p>
        </p:txBody>
      </p:sp>
      <p:sp>
        <p:nvSpPr>
          <p:cNvPr id="104" name="PlaceHolder 2"/>
          <p:cNvSpPr>
            <a:spLocks noGrp="1"/>
          </p:cNvSpPr>
          <p:nvPr>
            <p:ph type="body"/>
          </p:nvPr>
        </p:nvSpPr>
        <p:spPr>
          <a:xfrm>
            <a:off x="457200" y="1203480"/>
            <a:ext cx="4015800" cy="2982960"/>
          </a:xfrm>
          <a:prstGeom prst="rect">
            <a:avLst/>
          </a:prstGeom>
        </p:spPr>
        <p:txBody>
          <a:bodyPr lIns="0" rIns="0" tIns="0" bIns="0">
            <a:normAutofit/>
          </a:bodyPr>
          <a:p>
            <a:endParaRPr b="0" lang="fr-FR" sz="3200" spc="-1" strike="noStrike">
              <a:latin typeface="Arial"/>
            </a:endParaRPr>
          </a:p>
        </p:txBody>
      </p:sp>
      <p:sp>
        <p:nvSpPr>
          <p:cNvPr id="105" name="PlaceHolder 3"/>
          <p:cNvSpPr>
            <a:spLocks noGrp="1"/>
          </p:cNvSpPr>
          <p:nvPr>
            <p:ph type="body"/>
          </p:nvPr>
        </p:nvSpPr>
        <p:spPr>
          <a:xfrm>
            <a:off x="4674240" y="1203480"/>
            <a:ext cx="4015800" cy="1422720"/>
          </a:xfrm>
          <a:prstGeom prst="rect">
            <a:avLst/>
          </a:prstGeom>
        </p:spPr>
        <p:txBody>
          <a:bodyPr lIns="0" rIns="0" tIns="0" bIns="0">
            <a:normAutofit/>
          </a:bodyPr>
          <a:p>
            <a:endParaRPr b="0" lang="fr-FR" sz="3200" spc="-1" strike="noStrike">
              <a:latin typeface="Arial"/>
            </a:endParaRPr>
          </a:p>
        </p:txBody>
      </p:sp>
      <p:sp>
        <p:nvSpPr>
          <p:cNvPr id="106" name="PlaceHolder 4"/>
          <p:cNvSpPr>
            <a:spLocks noGrp="1"/>
          </p:cNvSpPr>
          <p:nvPr>
            <p:ph type="body"/>
          </p:nvPr>
        </p:nvSpPr>
        <p:spPr>
          <a:xfrm>
            <a:off x="4674240" y="2761920"/>
            <a:ext cx="4015800" cy="1422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fr-FR" sz="4400" spc="-1" strike="noStrike">
              <a:latin typeface="Arial"/>
            </a:endParaRPr>
          </a:p>
        </p:txBody>
      </p:sp>
      <p:sp>
        <p:nvSpPr>
          <p:cNvPr id="108" name="PlaceHolder 2"/>
          <p:cNvSpPr>
            <a:spLocks noGrp="1"/>
          </p:cNvSpPr>
          <p:nvPr>
            <p:ph type="body"/>
          </p:nvPr>
        </p:nvSpPr>
        <p:spPr>
          <a:xfrm>
            <a:off x="457200" y="1203480"/>
            <a:ext cx="4015800" cy="1422720"/>
          </a:xfrm>
          <a:prstGeom prst="rect">
            <a:avLst/>
          </a:prstGeom>
        </p:spPr>
        <p:txBody>
          <a:bodyPr lIns="0" rIns="0" tIns="0" bIns="0">
            <a:normAutofit/>
          </a:bodyPr>
          <a:p>
            <a:endParaRPr b="0" lang="fr-FR" sz="3200" spc="-1" strike="noStrike">
              <a:latin typeface="Arial"/>
            </a:endParaRPr>
          </a:p>
        </p:txBody>
      </p:sp>
      <p:sp>
        <p:nvSpPr>
          <p:cNvPr id="109" name="PlaceHolder 3"/>
          <p:cNvSpPr>
            <a:spLocks noGrp="1"/>
          </p:cNvSpPr>
          <p:nvPr>
            <p:ph type="body"/>
          </p:nvPr>
        </p:nvSpPr>
        <p:spPr>
          <a:xfrm>
            <a:off x="4674240" y="1203480"/>
            <a:ext cx="4015800" cy="1422720"/>
          </a:xfrm>
          <a:prstGeom prst="rect">
            <a:avLst/>
          </a:prstGeom>
        </p:spPr>
        <p:txBody>
          <a:bodyPr lIns="0" rIns="0" tIns="0" bIns="0">
            <a:normAutofit/>
          </a:bodyPr>
          <a:p>
            <a:endParaRPr b="0" lang="fr-FR" sz="3200" spc="-1" strike="noStrike">
              <a:latin typeface="Arial"/>
            </a:endParaRPr>
          </a:p>
        </p:txBody>
      </p:sp>
      <p:sp>
        <p:nvSpPr>
          <p:cNvPr id="110" name="PlaceHolder 4"/>
          <p:cNvSpPr>
            <a:spLocks noGrp="1"/>
          </p:cNvSpPr>
          <p:nvPr>
            <p:ph type="body"/>
          </p:nvPr>
        </p:nvSpPr>
        <p:spPr>
          <a:xfrm>
            <a:off x="457200" y="2761920"/>
            <a:ext cx="8229240" cy="1422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fr-FR" sz="4400" spc="-1" strike="noStrike">
              <a:latin typeface="Arial"/>
            </a:endParaRPr>
          </a:p>
        </p:txBody>
      </p:sp>
      <p:sp>
        <p:nvSpPr>
          <p:cNvPr id="112" name="PlaceHolder 2"/>
          <p:cNvSpPr>
            <a:spLocks noGrp="1"/>
          </p:cNvSpPr>
          <p:nvPr>
            <p:ph type="body"/>
          </p:nvPr>
        </p:nvSpPr>
        <p:spPr>
          <a:xfrm>
            <a:off x="457200" y="1203480"/>
            <a:ext cx="8229240" cy="1422720"/>
          </a:xfrm>
          <a:prstGeom prst="rect">
            <a:avLst/>
          </a:prstGeom>
        </p:spPr>
        <p:txBody>
          <a:bodyPr lIns="0" rIns="0" tIns="0" bIns="0">
            <a:normAutofit/>
          </a:bodyPr>
          <a:p>
            <a:endParaRPr b="0" lang="fr-FR" sz="3200" spc="-1" strike="noStrike">
              <a:latin typeface="Arial"/>
            </a:endParaRPr>
          </a:p>
        </p:txBody>
      </p:sp>
      <p:sp>
        <p:nvSpPr>
          <p:cNvPr id="113" name="PlaceHolder 3"/>
          <p:cNvSpPr>
            <a:spLocks noGrp="1"/>
          </p:cNvSpPr>
          <p:nvPr>
            <p:ph type="body"/>
          </p:nvPr>
        </p:nvSpPr>
        <p:spPr>
          <a:xfrm>
            <a:off x="457200" y="2761920"/>
            <a:ext cx="8229240" cy="1422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fr-FR" sz="4400" spc="-1" strike="noStrike">
              <a:latin typeface="Arial"/>
            </a:endParaRPr>
          </a:p>
        </p:txBody>
      </p:sp>
      <p:sp>
        <p:nvSpPr>
          <p:cNvPr id="115" name="PlaceHolder 2"/>
          <p:cNvSpPr>
            <a:spLocks noGrp="1"/>
          </p:cNvSpPr>
          <p:nvPr>
            <p:ph type="body"/>
          </p:nvPr>
        </p:nvSpPr>
        <p:spPr>
          <a:xfrm>
            <a:off x="457200" y="1203480"/>
            <a:ext cx="4015800" cy="1422720"/>
          </a:xfrm>
          <a:prstGeom prst="rect">
            <a:avLst/>
          </a:prstGeom>
        </p:spPr>
        <p:txBody>
          <a:bodyPr lIns="0" rIns="0" tIns="0" bIns="0">
            <a:normAutofit/>
          </a:bodyPr>
          <a:p>
            <a:endParaRPr b="0" lang="fr-FR" sz="3200" spc="-1" strike="noStrike">
              <a:latin typeface="Arial"/>
            </a:endParaRPr>
          </a:p>
        </p:txBody>
      </p:sp>
      <p:sp>
        <p:nvSpPr>
          <p:cNvPr id="116" name="PlaceHolder 3"/>
          <p:cNvSpPr>
            <a:spLocks noGrp="1"/>
          </p:cNvSpPr>
          <p:nvPr>
            <p:ph type="body"/>
          </p:nvPr>
        </p:nvSpPr>
        <p:spPr>
          <a:xfrm>
            <a:off x="4674240" y="1203480"/>
            <a:ext cx="4015800" cy="1422720"/>
          </a:xfrm>
          <a:prstGeom prst="rect">
            <a:avLst/>
          </a:prstGeom>
        </p:spPr>
        <p:txBody>
          <a:bodyPr lIns="0" rIns="0" tIns="0" bIns="0">
            <a:normAutofit/>
          </a:bodyPr>
          <a:p>
            <a:endParaRPr b="0" lang="fr-FR" sz="3200" spc="-1" strike="noStrike">
              <a:latin typeface="Arial"/>
            </a:endParaRPr>
          </a:p>
        </p:txBody>
      </p:sp>
      <p:sp>
        <p:nvSpPr>
          <p:cNvPr id="117" name="PlaceHolder 4"/>
          <p:cNvSpPr>
            <a:spLocks noGrp="1"/>
          </p:cNvSpPr>
          <p:nvPr>
            <p:ph type="body"/>
          </p:nvPr>
        </p:nvSpPr>
        <p:spPr>
          <a:xfrm>
            <a:off x="457200" y="2761920"/>
            <a:ext cx="4015800" cy="1422720"/>
          </a:xfrm>
          <a:prstGeom prst="rect">
            <a:avLst/>
          </a:prstGeom>
        </p:spPr>
        <p:txBody>
          <a:bodyPr lIns="0" rIns="0" tIns="0" bIns="0">
            <a:normAutofit/>
          </a:bodyPr>
          <a:p>
            <a:endParaRPr b="0" lang="fr-FR" sz="3200" spc="-1" strike="noStrike">
              <a:latin typeface="Arial"/>
            </a:endParaRPr>
          </a:p>
        </p:txBody>
      </p:sp>
      <p:sp>
        <p:nvSpPr>
          <p:cNvPr id="118" name="PlaceHolder 5"/>
          <p:cNvSpPr>
            <a:spLocks noGrp="1"/>
          </p:cNvSpPr>
          <p:nvPr>
            <p:ph type="body"/>
          </p:nvPr>
        </p:nvSpPr>
        <p:spPr>
          <a:xfrm>
            <a:off x="4674240" y="2761920"/>
            <a:ext cx="4015800" cy="1422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fr-FR" sz="4400" spc="-1" strike="noStrike">
              <a:latin typeface="Arial"/>
            </a:endParaRPr>
          </a:p>
        </p:txBody>
      </p:sp>
      <p:sp>
        <p:nvSpPr>
          <p:cNvPr id="120" name="PlaceHolder 2"/>
          <p:cNvSpPr>
            <a:spLocks noGrp="1"/>
          </p:cNvSpPr>
          <p:nvPr>
            <p:ph type="body"/>
          </p:nvPr>
        </p:nvSpPr>
        <p:spPr>
          <a:xfrm>
            <a:off x="457200" y="1203480"/>
            <a:ext cx="2649600" cy="1422720"/>
          </a:xfrm>
          <a:prstGeom prst="rect">
            <a:avLst/>
          </a:prstGeom>
        </p:spPr>
        <p:txBody>
          <a:bodyPr lIns="0" rIns="0" tIns="0" bIns="0">
            <a:normAutofit/>
          </a:bodyPr>
          <a:p>
            <a:endParaRPr b="0" lang="fr-FR" sz="3200" spc="-1" strike="noStrike">
              <a:latin typeface="Arial"/>
            </a:endParaRPr>
          </a:p>
        </p:txBody>
      </p:sp>
      <p:sp>
        <p:nvSpPr>
          <p:cNvPr id="121" name="PlaceHolder 3"/>
          <p:cNvSpPr>
            <a:spLocks noGrp="1"/>
          </p:cNvSpPr>
          <p:nvPr>
            <p:ph type="body"/>
          </p:nvPr>
        </p:nvSpPr>
        <p:spPr>
          <a:xfrm>
            <a:off x="3239640" y="1203480"/>
            <a:ext cx="2649600" cy="1422720"/>
          </a:xfrm>
          <a:prstGeom prst="rect">
            <a:avLst/>
          </a:prstGeom>
        </p:spPr>
        <p:txBody>
          <a:bodyPr lIns="0" rIns="0" tIns="0" bIns="0">
            <a:normAutofit/>
          </a:bodyPr>
          <a:p>
            <a:endParaRPr b="0" lang="fr-FR" sz="3200" spc="-1" strike="noStrike">
              <a:latin typeface="Arial"/>
            </a:endParaRPr>
          </a:p>
        </p:txBody>
      </p:sp>
      <p:sp>
        <p:nvSpPr>
          <p:cNvPr id="122" name="PlaceHolder 4"/>
          <p:cNvSpPr>
            <a:spLocks noGrp="1"/>
          </p:cNvSpPr>
          <p:nvPr>
            <p:ph type="body"/>
          </p:nvPr>
        </p:nvSpPr>
        <p:spPr>
          <a:xfrm>
            <a:off x="6022080" y="1203480"/>
            <a:ext cx="2649600" cy="1422720"/>
          </a:xfrm>
          <a:prstGeom prst="rect">
            <a:avLst/>
          </a:prstGeom>
        </p:spPr>
        <p:txBody>
          <a:bodyPr lIns="0" rIns="0" tIns="0" bIns="0">
            <a:normAutofit/>
          </a:bodyPr>
          <a:p>
            <a:endParaRPr b="0" lang="fr-FR" sz="3200" spc="-1" strike="noStrike">
              <a:latin typeface="Arial"/>
            </a:endParaRPr>
          </a:p>
        </p:txBody>
      </p:sp>
      <p:sp>
        <p:nvSpPr>
          <p:cNvPr id="123" name="PlaceHolder 5"/>
          <p:cNvSpPr>
            <a:spLocks noGrp="1"/>
          </p:cNvSpPr>
          <p:nvPr>
            <p:ph type="body"/>
          </p:nvPr>
        </p:nvSpPr>
        <p:spPr>
          <a:xfrm>
            <a:off x="457200" y="2761920"/>
            <a:ext cx="2649600" cy="1422720"/>
          </a:xfrm>
          <a:prstGeom prst="rect">
            <a:avLst/>
          </a:prstGeom>
        </p:spPr>
        <p:txBody>
          <a:bodyPr lIns="0" rIns="0" tIns="0" bIns="0">
            <a:normAutofit/>
          </a:bodyPr>
          <a:p>
            <a:endParaRPr b="0" lang="fr-FR" sz="3200" spc="-1" strike="noStrike">
              <a:latin typeface="Arial"/>
            </a:endParaRPr>
          </a:p>
        </p:txBody>
      </p:sp>
      <p:sp>
        <p:nvSpPr>
          <p:cNvPr id="124" name="PlaceHolder 6"/>
          <p:cNvSpPr>
            <a:spLocks noGrp="1"/>
          </p:cNvSpPr>
          <p:nvPr>
            <p:ph type="body"/>
          </p:nvPr>
        </p:nvSpPr>
        <p:spPr>
          <a:xfrm>
            <a:off x="3239640" y="2761920"/>
            <a:ext cx="2649600" cy="1422720"/>
          </a:xfrm>
          <a:prstGeom prst="rect">
            <a:avLst/>
          </a:prstGeom>
        </p:spPr>
        <p:txBody>
          <a:bodyPr lIns="0" rIns="0" tIns="0" bIns="0">
            <a:normAutofit/>
          </a:bodyPr>
          <a:p>
            <a:endParaRPr b="0" lang="fr-FR" sz="3200" spc="-1" strike="noStrike">
              <a:latin typeface="Arial"/>
            </a:endParaRPr>
          </a:p>
        </p:txBody>
      </p:sp>
      <p:sp>
        <p:nvSpPr>
          <p:cNvPr id="125" name="PlaceHolder 7"/>
          <p:cNvSpPr>
            <a:spLocks noGrp="1"/>
          </p:cNvSpPr>
          <p:nvPr>
            <p:ph type="body"/>
          </p:nvPr>
        </p:nvSpPr>
        <p:spPr>
          <a:xfrm>
            <a:off x="6022080" y="2761920"/>
            <a:ext cx="2649600" cy="1422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fr-FR" sz="4400" spc="-1" strike="noStrike">
              <a:latin typeface="Arial"/>
            </a:endParaRPr>
          </a:p>
        </p:txBody>
      </p:sp>
      <p:sp>
        <p:nvSpPr>
          <p:cNvPr id="154"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fr-FR" sz="4400" spc="-1" strike="noStrike">
              <a:latin typeface="Arial"/>
            </a:endParaRPr>
          </a:p>
        </p:txBody>
      </p:sp>
      <p:sp>
        <p:nvSpPr>
          <p:cNvPr id="156" name="PlaceHolder 2"/>
          <p:cNvSpPr>
            <a:spLocks noGrp="1"/>
          </p:cNvSpPr>
          <p:nvPr>
            <p:ph type="body"/>
          </p:nvPr>
        </p:nvSpPr>
        <p:spPr>
          <a:xfrm>
            <a:off x="457200" y="1203480"/>
            <a:ext cx="8229240" cy="2982960"/>
          </a:xfrm>
          <a:prstGeom prst="rect">
            <a:avLst/>
          </a:prstGeom>
        </p:spPr>
        <p:txBody>
          <a:bodyPr lIns="0" rIns="0" tIns="0" bIns="0">
            <a:normAutofit/>
          </a:bodyPr>
          <a:p>
            <a:endParaRPr b="0" lang="fr-FR"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fr-FR" sz="4400" spc="-1" strike="noStrike">
              <a:latin typeface="Arial"/>
            </a:endParaRPr>
          </a:p>
        </p:txBody>
      </p:sp>
      <p:sp>
        <p:nvSpPr>
          <p:cNvPr id="158" name="PlaceHolder 2"/>
          <p:cNvSpPr>
            <a:spLocks noGrp="1"/>
          </p:cNvSpPr>
          <p:nvPr>
            <p:ph type="body"/>
          </p:nvPr>
        </p:nvSpPr>
        <p:spPr>
          <a:xfrm>
            <a:off x="457200" y="1203480"/>
            <a:ext cx="4015800" cy="2982960"/>
          </a:xfrm>
          <a:prstGeom prst="rect">
            <a:avLst/>
          </a:prstGeom>
        </p:spPr>
        <p:txBody>
          <a:bodyPr lIns="0" rIns="0" tIns="0" bIns="0">
            <a:normAutofit/>
          </a:bodyPr>
          <a:p>
            <a:endParaRPr b="0" lang="fr-FR" sz="3200" spc="-1" strike="noStrike">
              <a:latin typeface="Arial"/>
            </a:endParaRPr>
          </a:p>
        </p:txBody>
      </p:sp>
      <p:sp>
        <p:nvSpPr>
          <p:cNvPr id="159" name="PlaceHolder 3"/>
          <p:cNvSpPr>
            <a:spLocks noGrp="1"/>
          </p:cNvSpPr>
          <p:nvPr>
            <p:ph type="body"/>
          </p:nvPr>
        </p:nvSpPr>
        <p:spPr>
          <a:xfrm>
            <a:off x="4674240" y="1203480"/>
            <a:ext cx="4015800" cy="2982960"/>
          </a:xfrm>
          <a:prstGeom prst="rect">
            <a:avLst/>
          </a:prstGeom>
        </p:spPr>
        <p:txBody>
          <a:bodyPr lIns="0" rIns="0" tIns="0" bIns="0">
            <a:normAutofit/>
          </a:bodyPr>
          <a:p>
            <a:endParaRPr b="0" lang="fr-FR"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fr-FR"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fr-FR" sz="4400" spc="-1" strike="noStrike">
              <a:latin typeface="Arial"/>
            </a:endParaRPr>
          </a:p>
        </p:txBody>
      </p:sp>
      <p:sp>
        <p:nvSpPr>
          <p:cNvPr id="30" name="PlaceHolder 2"/>
          <p:cNvSpPr>
            <a:spLocks noGrp="1"/>
          </p:cNvSpPr>
          <p:nvPr>
            <p:ph type="body"/>
          </p:nvPr>
        </p:nvSpPr>
        <p:spPr>
          <a:xfrm>
            <a:off x="457200" y="1203480"/>
            <a:ext cx="8229240" cy="2982960"/>
          </a:xfrm>
          <a:prstGeom prst="rect">
            <a:avLst/>
          </a:prstGeom>
        </p:spPr>
        <p:txBody>
          <a:bodyPr lIns="0" rIns="0" tIns="0" bIns="0">
            <a:normAutofit/>
          </a:bodyPr>
          <a:p>
            <a:endParaRPr b="0" lang="fr-FR"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1"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fr-FR" sz="4400" spc="-1" strike="noStrike">
              <a:latin typeface="Arial"/>
            </a:endParaRPr>
          </a:p>
        </p:txBody>
      </p:sp>
      <p:sp>
        <p:nvSpPr>
          <p:cNvPr id="163" name="PlaceHolder 2"/>
          <p:cNvSpPr>
            <a:spLocks noGrp="1"/>
          </p:cNvSpPr>
          <p:nvPr>
            <p:ph type="body"/>
          </p:nvPr>
        </p:nvSpPr>
        <p:spPr>
          <a:xfrm>
            <a:off x="457200" y="1203480"/>
            <a:ext cx="4015800" cy="1422720"/>
          </a:xfrm>
          <a:prstGeom prst="rect">
            <a:avLst/>
          </a:prstGeom>
        </p:spPr>
        <p:txBody>
          <a:bodyPr lIns="0" rIns="0" tIns="0" bIns="0">
            <a:normAutofit/>
          </a:bodyPr>
          <a:p>
            <a:endParaRPr b="0" lang="fr-FR" sz="3200" spc="-1" strike="noStrike">
              <a:latin typeface="Arial"/>
            </a:endParaRPr>
          </a:p>
        </p:txBody>
      </p:sp>
      <p:sp>
        <p:nvSpPr>
          <p:cNvPr id="164" name="PlaceHolder 3"/>
          <p:cNvSpPr>
            <a:spLocks noGrp="1"/>
          </p:cNvSpPr>
          <p:nvPr>
            <p:ph type="body"/>
          </p:nvPr>
        </p:nvSpPr>
        <p:spPr>
          <a:xfrm>
            <a:off x="4674240" y="1203480"/>
            <a:ext cx="4015800" cy="2982960"/>
          </a:xfrm>
          <a:prstGeom prst="rect">
            <a:avLst/>
          </a:prstGeom>
        </p:spPr>
        <p:txBody>
          <a:bodyPr lIns="0" rIns="0" tIns="0" bIns="0">
            <a:normAutofit/>
          </a:bodyPr>
          <a:p>
            <a:endParaRPr b="0" lang="fr-FR" sz="3200" spc="-1" strike="noStrike">
              <a:latin typeface="Arial"/>
            </a:endParaRPr>
          </a:p>
        </p:txBody>
      </p:sp>
      <p:sp>
        <p:nvSpPr>
          <p:cNvPr id="165" name="PlaceHolder 4"/>
          <p:cNvSpPr>
            <a:spLocks noGrp="1"/>
          </p:cNvSpPr>
          <p:nvPr>
            <p:ph type="body"/>
          </p:nvPr>
        </p:nvSpPr>
        <p:spPr>
          <a:xfrm>
            <a:off x="457200" y="2761920"/>
            <a:ext cx="4015800" cy="1422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fr-FR" sz="4400" spc="-1" strike="noStrike">
              <a:latin typeface="Arial"/>
            </a:endParaRPr>
          </a:p>
        </p:txBody>
      </p:sp>
      <p:sp>
        <p:nvSpPr>
          <p:cNvPr id="167" name="PlaceHolder 2"/>
          <p:cNvSpPr>
            <a:spLocks noGrp="1"/>
          </p:cNvSpPr>
          <p:nvPr>
            <p:ph type="body"/>
          </p:nvPr>
        </p:nvSpPr>
        <p:spPr>
          <a:xfrm>
            <a:off x="457200" y="1203480"/>
            <a:ext cx="4015800" cy="2982960"/>
          </a:xfrm>
          <a:prstGeom prst="rect">
            <a:avLst/>
          </a:prstGeom>
        </p:spPr>
        <p:txBody>
          <a:bodyPr lIns="0" rIns="0" tIns="0" bIns="0">
            <a:normAutofit/>
          </a:bodyPr>
          <a:p>
            <a:endParaRPr b="0" lang="fr-FR" sz="3200" spc="-1" strike="noStrike">
              <a:latin typeface="Arial"/>
            </a:endParaRPr>
          </a:p>
        </p:txBody>
      </p:sp>
      <p:sp>
        <p:nvSpPr>
          <p:cNvPr id="168" name="PlaceHolder 3"/>
          <p:cNvSpPr>
            <a:spLocks noGrp="1"/>
          </p:cNvSpPr>
          <p:nvPr>
            <p:ph type="body"/>
          </p:nvPr>
        </p:nvSpPr>
        <p:spPr>
          <a:xfrm>
            <a:off x="4674240" y="1203480"/>
            <a:ext cx="4015800" cy="1422720"/>
          </a:xfrm>
          <a:prstGeom prst="rect">
            <a:avLst/>
          </a:prstGeom>
        </p:spPr>
        <p:txBody>
          <a:bodyPr lIns="0" rIns="0" tIns="0" bIns="0">
            <a:normAutofit/>
          </a:bodyPr>
          <a:p>
            <a:endParaRPr b="0" lang="fr-FR" sz="3200" spc="-1" strike="noStrike">
              <a:latin typeface="Arial"/>
            </a:endParaRPr>
          </a:p>
        </p:txBody>
      </p:sp>
      <p:sp>
        <p:nvSpPr>
          <p:cNvPr id="169" name="PlaceHolder 4"/>
          <p:cNvSpPr>
            <a:spLocks noGrp="1"/>
          </p:cNvSpPr>
          <p:nvPr>
            <p:ph type="body"/>
          </p:nvPr>
        </p:nvSpPr>
        <p:spPr>
          <a:xfrm>
            <a:off x="4674240" y="2761920"/>
            <a:ext cx="4015800" cy="1422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fr-FR" sz="4400" spc="-1" strike="noStrike">
              <a:latin typeface="Arial"/>
            </a:endParaRPr>
          </a:p>
        </p:txBody>
      </p:sp>
      <p:sp>
        <p:nvSpPr>
          <p:cNvPr id="171" name="PlaceHolder 2"/>
          <p:cNvSpPr>
            <a:spLocks noGrp="1"/>
          </p:cNvSpPr>
          <p:nvPr>
            <p:ph type="body"/>
          </p:nvPr>
        </p:nvSpPr>
        <p:spPr>
          <a:xfrm>
            <a:off x="457200" y="1203480"/>
            <a:ext cx="4015800" cy="1422720"/>
          </a:xfrm>
          <a:prstGeom prst="rect">
            <a:avLst/>
          </a:prstGeom>
        </p:spPr>
        <p:txBody>
          <a:bodyPr lIns="0" rIns="0" tIns="0" bIns="0">
            <a:normAutofit/>
          </a:bodyPr>
          <a:p>
            <a:endParaRPr b="0" lang="fr-FR" sz="3200" spc="-1" strike="noStrike">
              <a:latin typeface="Arial"/>
            </a:endParaRPr>
          </a:p>
        </p:txBody>
      </p:sp>
      <p:sp>
        <p:nvSpPr>
          <p:cNvPr id="172" name="PlaceHolder 3"/>
          <p:cNvSpPr>
            <a:spLocks noGrp="1"/>
          </p:cNvSpPr>
          <p:nvPr>
            <p:ph type="body"/>
          </p:nvPr>
        </p:nvSpPr>
        <p:spPr>
          <a:xfrm>
            <a:off x="4674240" y="1203480"/>
            <a:ext cx="4015800" cy="1422720"/>
          </a:xfrm>
          <a:prstGeom prst="rect">
            <a:avLst/>
          </a:prstGeom>
        </p:spPr>
        <p:txBody>
          <a:bodyPr lIns="0" rIns="0" tIns="0" bIns="0">
            <a:normAutofit/>
          </a:bodyPr>
          <a:p>
            <a:endParaRPr b="0" lang="fr-FR" sz="3200" spc="-1" strike="noStrike">
              <a:latin typeface="Arial"/>
            </a:endParaRPr>
          </a:p>
        </p:txBody>
      </p:sp>
      <p:sp>
        <p:nvSpPr>
          <p:cNvPr id="173" name="PlaceHolder 4"/>
          <p:cNvSpPr>
            <a:spLocks noGrp="1"/>
          </p:cNvSpPr>
          <p:nvPr>
            <p:ph type="body"/>
          </p:nvPr>
        </p:nvSpPr>
        <p:spPr>
          <a:xfrm>
            <a:off x="457200" y="2761920"/>
            <a:ext cx="8229240" cy="1422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fr-FR" sz="4400" spc="-1" strike="noStrike">
              <a:latin typeface="Arial"/>
            </a:endParaRPr>
          </a:p>
        </p:txBody>
      </p:sp>
      <p:sp>
        <p:nvSpPr>
          <p:cNvPr id="175" name="PlaceHolder 2"/>
          <p:cNvSpPr>
            <a:spLocks noGrp="1"/>
          </p:cNvSpPr>
          <p:nvPr>
            <p:ph type="body"/>
          </p:nvPr>
        </p:nvSpPr>
        <p:spPr>
          <a:xfrm>
            <a:off x="457200" y="1203480"/>
            <a:ext cx="8229240" cy="1422720"/>
          </a:xfrm>
          <a:prstGeom prst="rect">
            <a:avLst/>
          </a:prstGeom>
        </p:spPr>
        <p:txBody>
          <a:bodyPr lIns="0" rIns="0" tIns="0" bIns="0">
            <a:normAutofit/>
          </a:bodyPr>
          <a:p>
            <a:endParaRPr b="0" lang="fr-FR" sz="3200" spc="-1" strike="noStrike">
              <a:latin typeface="Arial"/>
            </a:endParaRPr>
          </a:p>
        </p:txBody>
      </p:sp>
      <p:sp>
        <p:nvSpPr>
          <p:cNvPr id="176" name="PlaceHolder 3"/>
          <p:cNvSpPr>
            <a:spLocks noGrp="1"/>
          </p:cNvSpPr>
          <p:nvPr>
            <p:ph type="body"/>
          </p:nvPr>
        </p:nvSpPr>
        <p:spPr>
          <a:xfrm>
            <a:off x="457200" y="2761920"/>
            <a:ext cx="8229240" cy="1422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fr-FR" sz="4400" spc="-1" strike="noStrike">
              <a:latin typeface="Arial"/>
            </a:endParaRPr>
          </a:p>
        </p:txBody>
      </p:sp>
      <p:sp>
        <p:nvSpPr>
          <p:cNvPr id="178" name="PlaceHolder 2"/>
          <p:cNvSpPr>
            <a:spLocks noGrp="1"/>
          </p:cNvSpPr>
          <p:nvPr>
            <p:ph type="body"/>
          </p:nvPr>
        </p:nvSpPr>
        <p:spPr>
          <a:xfrm>
            <a:off x="457200" y="1203480"/>
            <a:ext cx="4015800" cy="1422720"/>
          </a:xfrm>
          <a:prstGeom prst="rect">
            <a:avLst/>
          </a:prstGeom>
        </p:spPr>
        <p:txBody>
          <a:bodyPr lIns="0" rIns="0" tIns="0" bIns="0">
            <a:normAutofit/>
          </a:bodyPr>
          <a:p>
            <a:endParaRPr b="0" lang="fr-FR" sz="3200" spc="-1" strike="noStrike">
              <a:latin typeface="Arial"/>
            </a:endParaRPr>
          </a:p>
        </p:txBody>
      </p:sp>
      <p:sp>
        <p:nvSpPr>
          <p:cNvPr id="179" name="PlaceHolder 3"/>
          <p:cNvSpPr>
            <a:spLocks noGrp="1"/>
          </p:cNvSpPr>
          <p:nvPr>
            <p:ph type="body"/>
          </p:nvPr>
        </p:nvSpPr>
        <p:spPr>
          <a:xfrm>
            <a:off x="4674240" y="1203480"/>
            <a:ext cx="4015800" cy="1422720"/>
          </a:xfrm>
          <a:prstGeom prst="rect">
            <a:avLst/>
          </a:prstGeom>
        </p:spPr>
        <p:txBody>
          <a:bodyPr lIns="0" rIns="0" tIns="0" bIns="0">
            <a:normAutofit/>
          </a:bodyPr>
          <a:p>
            <a:endParaRPr b="0" lang="fr-FR" sz="3200" spc="-1" strike="noStrike">
              <a:latin typeface="Arial"/>
            </a:endParaRPr>
          </a:p>
        </p:txBody>
      </p:sp>
      <p:sp>
        <p:nvSpPr>
          <p:cNvPr id="180" name="PlaceHolder 4"/>
          <p:cNvSpPr>
            <a:spLocks noGrp="1"/>
          </p:cNvSpPr>
          <p:nvPr>
            <p:ph type="body"/>
          </p:nvPr>
        </p:nvSpPr>
        <p:spPr>
          <a:xfrm>
            <a:off x="457200" y="2761920"/>
            <a:ext cx="4015800" cy="1422720"/>
          </a:xfrm>
          <a:prstGeom prst="rect">
            <a:avLst/>
          </a:prstGeom>
        </p:spPr>
        <p:txBody>
          <a:bodyPr lIns="0" rIns="0" tIns="0" bIns="0">
            <a:normAutofit/>
          </a:bodyPr>
          <a:p>
            <a:endParaRPr b="0" lang="fr-FR" sz="3200" spc="-1" strike="noStrike">
              <a:latin typeface="Arial"/>
            </a:endParaRPr>
          </a:p>
        </p:txBody>
      </p:sp>
      <p:sp>
        <p:nvSpPr>
          <p:cNvPr id="181" name="PlaceHolder 5"/>
          <p:cNvSpPr>
            <a:spLocks noGrp="1"/>
          </p:cNvSpPr>
          <p:nvPr>
            <p:ph type="body"/>
          </p:nvPr>
        </p:nvSpPr>
        <p:spPr>
          <a:xfrm>
            <a:off x="4674240" y="2761920"/>
            <a:ext cx="4015800" cy="1422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fr-FR" sz="4400" spc="-1" strike="noStrike">
              <a:latin typeface="Arial"/>
            </a:endParaRPr>
          </a:p>
        </p:txBody>
      </p:sp>
      <p:sp>
        <p:nvSpPr>
          <p:cNvPr id="183" name="PlaceHolder 2"/>
          <p:cNvSpPr>
            <a:spLocks noGrp="1"/>
          </p:cNvSpPr>
          <p:nvPr>
            <p:ph type="body"/>
          </p:nvPr>
        </p:nvSpPr>
        <p:spPr>
          <a:xfrm>
            <a:off x="457200" y="1203480"/>
            <a:ext cx="2649600" cy="1422720"/>
          </a:xfrm>
          <a:prstGeom prst="rect">
            <a:avLst/>
          </a:prstGeom>
        </p:spPr>
        <p:txBody>
          <a:bodyPr lIns="0" rIns="0" tIns="0" bIns="0">
            <a:normAutofit/>
          </a:bodyPr>
          <a:p>
            <a:endParaRPr b="0" lang="fr-FR" sz="3200" spc="-1" strike="noStrike">
              <a:latin typeface="Arial"/>
            </a:endParaRPr>
          </a:p>
        </p:txBody>
      </p:sp>
      <p:sp>
        <p:nvSpPr>
          <p:cNvPr id="184" name="PlaceHolder 3"/>
          <p:cNvSpPr>
            <a:spLocks noGrp="1"/>
          </p:cNvSpPr>
          <p:nvPr>
            <p:ph type="body"/>
          </p:nvPr>
        </p:nvSpPr>
        <p:spPr>
          <a:xfrm>
            <a:off x="3239640" y="1203480"/>
            <a:ext cx="2649600" cy="1422720"/>
          </a:xfrm>
          <a:prstGeom prst="rect">
            <a:avLst/>
          </a:prstGeom>
        </p:spPr>
        <p:txBody>
          <a:bodyPr lIns="0" rIns="0" tIns="0" bIns="0">
            <a:normAutofit/>
          </a:bodyPr>
          <a:p>
            <a:endParaRPr b="0" lang="fr-FR" sz="3200" spc="-1" strike="noStrike">
              <a:latin typeface="Arial"/>
            </a:endParaRPr>
          </a:p>
        </p:txBody>
      </p:sp>
      <p:sp>
        <p:nvSpPr>
          <p:cNvPr id="185" name="PlaceHolder 4"/>
          <p:cNvSpPr>
            <a:spLocks noGrp="1"/>
          </p:cNvSpPr>
          <p:nvPr>
            <p:ph type="body"/>
          </p:nvPr>
        </p:nvSpPr>
        <p:spPr>
          <a:xfrm>
            <a:off x="6022080" y="1203480"/>
            <a:ext cx="2649600" cy="1422720"/>
          </a:xfrm>
          <a:prstGeom prst="rect">
            <a:avLst/>
          </a:prstGeom>
        </p:spPr>
        <p:txBody>
          <a:bodyPr lIns="0" rIns="0" tIns="0" bIns="0">
            <a:normAutofit/>
          </a:bodyPr>
          <a:p>
            <a:endParaRPr b="0" lang="fr-FR" sz="3200" spc="-1" strike="noStrike">
              <a:latin typeface="Arial"/>
            </a:endParaRPr>
          </a:p>
        </p:txBody>
      </p:sp>
      <p:sp>
        <p:nvSpPr>
          <p:cNvPr id="186" name="PlaceHolder 5"/>
          <p:cNvSpPr>
            <a:spLocks noGrp="1"/>
          </p:cNvSpPr>
          <p:nvPr>
            <p:ph type="body"/>
          </p:nvPr>
        </p:nvSpPr>
        <p:spPr>
          <a:xfrm>
            <a:off x="457200" y="2761920"/>
            <a:ext cx="2649600" cy="1422720"/>
          </a:xfrm>
          <a:prstGeom prst="rect">
            <a:avLst/>
          </a:prstGeom>
        </p:spPr>
        <p:txBody>
          <a:bodyPr lIns="0" rIns="0" tIns="0" bIns="0">
            <a:normAutofit/>
          </a:bodyPr>
          <a:p>
            <a:endParaRPr b="0" lang="fr-FR" sz="3200" spc="-1" strike="noStrike">
              <a:latin typeface="Arial"/>
            </a:endParaRPr>
          </a:p>
        </p:txBody>
      </p:sp>
      <p:sp>
        <p:nvSpPr>
          <p:cNvPr id="187" name="PlaceHolder 6"/>
          <p:cNvSpPr>
            <a:spLocks noGrp="1"/>
          </p:cNvSpPr>
          <p:nvPr>
            <p:ph type="body"/>
          </p:nvPr>
        </p:nvSpPr>
        <p:spPr>
          <a:xfrm>
            <a:off x="3239640" y="2761920"/>
            <a:ext cx="2649600" cy="1422720"/>
          </a:xfrm>
          <a:prstGeom prst="rect">
            <a:avLst/>
          </a:prstGeom>
        </p:spPr>
        <p:txBody>
          <a:bodyPr lIns="0" rIns="0" tIns="0" bIns="0">
            <a:normAutofit/>
          </a:bodyPr>
          <a:p>
            <a:endParaRPr b="0" lang="fr-FR" sz="3200" spc="-1" strike="noStrike">
              <a:latin typeface="Arial"/>
            </a:endParaRPr>
          </a:p>
        </p:txBody>
      </p:sp>
      <p:sp>
        <p:nvSpPr>
          <p:cNvPr id="188" name="PlaceHolder 7"/>
          <p:cNvSpPr>
            <a:spLocks noGrp="1"/>
          </p:cNvSpPr>
          <p:nvPr>
            <p:ph type="body"/>
          </p:nvPr>
        </p:nvSpPr>
        <p:spPr>
          <a:xfrm>
            <a:off x="6022080" y="2761920"/>
            <a:ext cx="2649600" cy="1422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fr-FR" sz="4400" spc="-1" strike="noStrike">
              <a:latin typeface="Arial"/>
            </a:endParaRPr>
          </a:p>
        </p:txBody>
      </p:sp>
      <p:sp>
        <p:nvSpPr>
          <p:cNvPr id="216"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fr-FR" sz="4400" spc="-1" strike="noStrike">
              <a:latin typeface="Arial"/>
            </a:endParaRPr>
          </a:p>
        </p:txBody>
      </p:sp>
      <p:sp>
        <p:nvSpPr>
          <p:cNvPr id="218" name="PlaceHolder 2"/>
          <p:cNvSpPr>
            <a:spLocks noGrp="1"/>
          </p:cNvSpPr>
          <p:nvPr>
            <p:ph type="body"/>
          </p:nvPr>
        </p:nvSpPr>
        <p:spPr>
          <a:xfrm>
            <a:off x="457200" y="1203480"/>
            <a:ext cx="8229240" cy="2982960"/>
          </a:xfrm>
          <a:prstGeom prst="rect">
            <a:avLst/>
          </a:prstGeom>
        </p:spPr>
        <p:txBody>
          <a:bodyPr lIns="0" rIns="0" tIns="0" bIns="0">
            <a:normAutofit/>
          </a:bodyPr>
          <a:p>
            <a:endParaRPr b="0" lang="fr-FR"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fr-FR" sz="4400" spc="-1" strike="noStrike">
              <a:latin typeface="Arial"/>
            </a:endParaRPr>
          </a:p>
        </p:txBody>
      </p:sp>
      <p:sp>
        <p:nvSpPr>
          <p:cNvPr id="32" name="PlaceHolder 2"/>
          <p:cNvSpPr>
            <a:spLocks noGrp="1"/>
          </p:cNvSpPr>
          <p:nvPr>
            <p:ph type="body"/>
          </p:nvPr>
        </p:nvSpPr>
        <p:spPr>
          <a:xfrm>
            <a:off x="457200" y="1203480"/>
            <a:ext cx="4015800" cy="2982960"/>
          </a:xfrm>
          <a:prstGeom prst="rect">
            <a:avLst/>
          </a:prstGeom>
        </p:spPr>
        <p:txBody>
          <a:bodyPr lIns="0" rIns="0" tIns="0" bIns="0">
            <a:normAutofit/>
          </a:bodyPr>
          <a:p>
            <a:endParaRPr b="0" lang="fr-FR" sz="3200" spc="-1" strike="noStrike">
              <a:latin typeface="Arial"/>
            </a:endParaRPr>
          </a:p>
        </p:txBody>
      </p:sp>
      <p:sp>
        <p:nvSpPr>
          <p:cNvPr id="33" name="PlaceHolder 3"/>
          <p:cNvSpPr>
            <a:spLocks noGrp="1"/>
          </p:cNvSpPr>
          <p:nvPr>
            <p:ph type="body"/>
          </p:nvPr>
        </p:nvSpPr>
        <p:spPr>
          <a:xfrm>
            <a:off x="4674240" y="1203480"/>
            <a:ext cx="4015800" cy="2982960"/>
          </a:xfrm>
          <a:prstGeom prst="rect">
            <a:avLst/>
          </a:prstGeom>
        </p:spPr>
        <p:txBody>
          <a:bodyPr lIns="0" rIns="0" tIns="0" bIns="0">
            <a:normAutofit/>
          </a:bodyPr>
          <a:p>
            <a:endParaRPr b="0" lang="fr-FR"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fr-FR" sz="4400" spc="-1" strike="noStrike">
              <a:latin typeface="Arial"/>
            </a:endParaRPr>
          </a:p>
        </p:txBody>
      </p:sp>
      <p:sp>
        <p:nvSpPr>
          <p:cNvPr id="220" name="PlaceHolder 2"/>
          <p:cNvSpPr>
            <a:spLocks noGrp="1"/>
          </p:cNvSpPr>
          <p:nvPr>
            <p:ph type="body"/>
          </p:nvPr>
        </p:nvSpPr>
        <p:spPr>
          <a:xfrm>
            <a:off x="457200" y="1203480"/>
            <a:ext cx="4015800" cy="2982960"/>
          </a:xfrm>
          <a:prstGeom prst="rect">
            <a:avLst/>
          </a:prstGeom>
        </p:spPr>
        <p:txBody>
          <a:bodyPr lIns="0" rIns="0" tIns="0" bIns="0">
            <a:normAutofit/>
          </a:bodyPr>
          <a:p>
            <a:endParaRPr b="0" lang="fr-FR" sz="3200" spc="-1" strike="noStrike">
              <a:latin typeface="Arial"/>
            </a:endParaRPr>
          </a:p>
        </p:txBody>
      </p:sp>
      <p:sp>
        <p:nvSpPr>
          <p:cNvPr id="221" name="PlaceHolder 3"/>
          <p:cNvSpPr>
            <a:spLocks noGrp="1"/>
          </p:cNvSpPr>
          <p:nvPr>
            <p:ph type="body"/>
          </p:nvPr>
        </p:nvSpPr>
        <p:spPr>
          <a:xfrm>
            <a:off x="4674240" y="1203480"/>
            <a:ext cx="4015800" cy="2982960"/>
          </a:xfrm>
          <a:prstGeom prst="rect">
            <a:avLst/>
          </a:prstGeom>
        </p:spPr>
        <p:txBody>
          <a:bodyPr lIns="0" rIns="0" tIns="0" bIns="0">
            <a:normAutofit/>
          </a:bodyPr>
          <a:p>
            <a:endParaRPr b="0" lang="fr-FR"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fr-FR"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3"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fr-FR" sz="4400" spc="-1" strike="noStrike">
              <a:latin typeface="Arial"/>
            </a:endParaRPr>
          </a:p>
        </p:txBody>
      </p:sp>
      <p:sp>
        <p:nvSpPr>
          <p:cNvPr id="225" name="PlaceHolder 2"/>
          <p:cNvSpPr>
            <a:spLocks noGrp="1"/>
          </p:cNvSpPr>
          <p:nvPr>
            <p:ph type="body"/>
          </p:nvPr>
        </p:nvSpPr>
        <p:spPr>
          <a:xfrm>
            <a:off x="457200" y="1203480"/>
            <a:ext cx="4015800" cy="1422720"/>
          </a:xfrm>
          <a:prstGeom prst="rect">
            <a:avLst/>
          </a:prstGeom>
        </p:spPr>
        <p:txBody>
          <a:bodyPr lIns="0" rIns="0" tIns="0" bIns="0">
            <a:normAutofit/>
          </a:bodyPr>
          <a:p>
            <a:endParaRPr b="0" lang="fr-FR" sz="3200" spc="-1" strike="noStrike">
              <a:latin typeface="Arial"/>
            </a:endParaRPr>
          </a:p>
        </p:txBody>
      </p:sp>
      <p:sp>
        <p:nvSpPr>
          <p:cNvPr id="226" name="PlaceHolder 3"/>
          <p:cNvSpPr>
            <a:spLocks noGrp="1"/>
          </p:cNvSpPr>
          <p:nvPr>
            <p:ph type="body"/>
          </p:nvPr>
        </p:nvSpPr>
        <p:spPr>
          <a:xfrm>
            <a:off x="4674240" y="1203480"/>
            <a:ext cx="4015800" cy="2982960"/>
          </a:xfrm>
          <a:prstGeom prst="rect">
            <a:avLst/>
          </a:prstGeom>
        </p:spPr>
        <p:txBody>
          <a:bodyPr lIns="0" rIns="0" tIns="0" bIns="0">
            <a:normAutofit/>
          </a:bodyPr>
          <a:p>
            <a:endParaRPr b="0" lang="fr-FR" sz="3200" spc="-1" strike="noStrike">
              <a:latin typeface="Arial"/>
            </a:endParaRPr>
          </a:p>
        </p:txBody>
      </p:sp>
      <p:sp>
        <p:nvSpPr>
          <p:cNvPr id="227" name="PlaceHolder 4"/>
          <p:cNvSpPr>
            <a:spLocks noGrp="1"/>
          </p:cNvSpPr>
          <p:nvPr>
            <p:ph type="body"/>
          </p:nvPr>
        </p:nvSpPr>
        <p:spPr>
          <a:xfrm>
            <a:off x="457200" y="2761920"/>
            <a:ext cx="4015800" cy="1422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fr-FR" sz="4400" spc="-1" strike="noStrike">
              <a:latin typeface="Arial"/>
            </a:endParaRPr>
          </a:p>
        </p:txBody>
      </p:sp>
      <p:sp>
        <p:nvSpPr>
          <p:cNvPr id="229" name="PlaceHolder 2"/>
          <p:cNvSpPr>
            <a:spLocks noGrp="1"/>
          </p:cNvSpPr>
          <p:nvPr>
            <p:ph type="body"/>
          </p:nvPr>
        </p:nvSpPr>
        <p:spPr>
          <a:xfrm>
            <a:off x="457200" y="1203480"/>
            <a:ext cx="4015800" cy="2982960"/>
          </a:xfrm>
          <a:prstGeom prst="rect">
            <a:avLst/>
          </a:prstGeom>
        </p:spPr>
        <p:txBody>
          <a:bodyPr lIns="0" rIns="0" tIns="0" bIns="0">
            <a:normAutofit/>
          </a:bodyPr>
          <a:p>
            <a:endParaRPr b="0" lang="fr-FR" sz="3200" spc="-1" strike="noStrike">
              <a:latin typeface="Arial"/>
            </a:endParaRPr>
          </a:p>
        </p:txBody>
      </p:sp>
      <p:sp>
        <p:nvSpPr>
          <p:cNvPr id="230" name="PlaceHolder 3"/>
          <p:cNvSpPr>
            <a:spLocks noGrp="1"/>
          </p:cNvSpPr>
          <p:nvPr>
            <p:ph type="body"/>
          </p:nvPr>
        </p:nvSpPr>
        <p:spPr>
          <a:xfrm>
            <a:off x="4674240" y="1203480"/>
            <a:ext cx="4015800" cy="1422720"/>
          </a:xfrm>
          <a:prstGeom prst="rect">
            <a:avLst/>
          </a:prstGeom>
        </p:spPr>
        <p:txBody>
          <a:bodyPr lIns="0" rIns="0" tIns="0" bIns="0">
            <a:normAutofit/>
          </a:bodyPr>
          <a:p>
            <a:endParaRPr b="0" lang="fr-FR" sz="3200" spc="-1" strike="noStrike">
              <a:latin typeface="Arial"/>
            </a:endParaRPr>
          </a:p>
        </p:txBody>
      </p:sp>
      <p:sp>
        <p:nvSpPr>
          <p:cNvPr id="231" name="PlaceHolder 4"/>
          <p:cNvSpPr>
            <a:spLocks noGrp="1"/>
          </p:cNvSpPr>
          <p:nvPr>
            <p:ph type="body"/>
          </p:nvPr>
        </p:nvSpPr>
        <p:spPr>
          <a:xfrm>
            <a:off x="4674240" y="2761920"/>
            <a:ext cx="4015800" cy="1422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fr-FR" sz="4400" spc="-1" strike="noStrike">
              <a:latin typeface="Arial"/>
            </a:endParaRPr>
          </a:p>
        </p:txBody>
      </p:sp>
      <p:sp>
        <p:nvSpPr>
          <p:cNvPr id="233" name="PlaceHolder 2"/>
          <p:cNvSpPr>
            <a:spLocks noGrp="1"/>
          </p:cNvSpPr>
          <p:nvPr>
            <p:ph type="body"/>
          </p:nvPr>
        </p:nvSpPr>
        <p:spPr>
          <a:xfrm>
            <a:off x="457200" y="1203480"/>
            <a:ext cx="4015800" cy="1422720"/>
          </a:xfrm>
          <a:prstGeom prst="rect">
            <a:avLst/>
          </a:prstGeom>
        </p:spPr>
        <p:txBody>
          <a:bodyPr lIns="0" rIns="0" tIns="0" bIns="0">
            <a:normAutofit/>
          </a:bodyPr>
          <a:p>
            <a:endParaRPr b="0" lang="fr-FR" sz="3200" spc="-1" strike="noStrike">
              <a:latin typeface="Arial"/>
            </a:endParaRPr>
          </a:p>
        </p:txBody>
      </p:sp>
      <p:sp>
        <p:nvSpPr>
          <p:cNvPr id="234" name="PlaceHolder 3"/>
          <p:cNvSpPr>
            <a:spLocks noGrp="1"/>
          </p:cNvSpPr>
          <p:nvPr>
            <p:ph type="body"/>
          </p:nvPr>
        </p:nvSpPr>
        <p:spPr>
          <a:xfrm>
            <a:off x="4674240" y="1203480"/>
            <a:ext cx="4015800" cy="1422720"/>
          </a:xfrm>
          <a:prstGeom prst="rect">
            <a:avLst/>
          </a:prstGeom>
        </p:spPr>
        <p:txBody>
          <a:bodyPr lIns="0" rIns="0" tIns="0" bIns="0">
            <a:normAutofit/>
          </a:bodyPr>
          <a:p>
            <a:endParaRPr b="0" lang="fr-FR" sz="3200" spc="-1" strike="noStrike">
              <a:latin typeface="Arial"/>
            </a:endParaRPr>
          </a:p>
        </p:txBody>
      </p:sp>
      <p:sp>
        <p:nvSpPr>
          <p:cNvPr id="235" name="PlaceHolder 4"/>
          <p:cNvSpPr>
            <a:spLocks noGrp="1"/>
          </p:cNvSpPr>
          <p:nvPr>
            <p:ph type="body"/>
          </p:nvPr>
        </p:nvSpPr>
        <p:spPr>
          <a:xfrm>
            <a:off x="457200" y="2761920"/>
            <a:ext cx="8229240" cy="1422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fr-FR" sz="4400" spc="-1" strike="noStrike">
              <a:latin typeface="Arial"/>
            </a:endParaRPr>
          </a:p>
        </p:txBody>
      </p:sp>
      <p:sp>
        <p:nvSpPr>
          <p:cNvPr id="237" name="PlaceHolder 2"/>
          <p:cNvSpPr>
            <a:spLocks noGrp="1"/>
          </p:cNvSpPr>
          <p:nvPr>
            <p:ph type="body"/>
          </p:nvPr>
        </p:nvSpPr>
        <p:spPr>
          <a:xfrm>
            <a:off x="457200" y="1203480"/>
            <a:ext cx="8229240" cy="1422720"/>
          </a:xfrm>
          <a:prstGeom prst="rect">
            <a:avLst/>
          </a:prstGeom>
        </p:spPr>
        <p:txBody>
          <a:bodyPr lIns="0" rIns="0" tIns="0" bIns="0">
            <a:normAutofit/>
          </a:bodyPr>
          <a:p>
            <a:endParaRPr b="0" lang="fr-FR" sz="3200" spc="-1" strike="noStrike">
              <a:latin typeface="Arial"/>
            </a:endParaRPr>
          </a:p>
        </p:txBody>
      </p:sp>
      <p:sp>
        <p:nvSpPr>
          <p:cNvPr id="238" name="PlaceHolder 3"/>
          <p:cNvSpPr>
            <a:spLocks noGrp="1"/>
          </p:cNvSpPr>
          <p:nvPr>
            <p:ph type="body"/>
          </p:nvPr>
        </p:nvSpPr>
        <p:spPr>
          <a:xfrm>
            <a:off x="457200" y="2761920"/>
            <a:ext cx="8229240" cy="1422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fr-FR" sz="4400" spc="-1" strike="noStrike">
              <a:latin typeface="Arial"/>
            </a:endParaRPr>
          </a:p>
        </p:txBody>
      </p:sp>
      <p:sp>
        <p:nvSpPr>
          <p:cNvPr id="240" name="PlaceHolder 2"/>
          <p:cNvSpPr>
            <a:spLocks noGrp="1"/>
          </p:cNvSpPr>
          <p:nvPr>
            <p:ph type="body"/>
          </p:nvPr>
        </p:nvSpPr>
        <p:spPr>
          <a:xfrm>
            <a:off x="457200" y="1203480"/>
            <a:ext cx="4015800" cy="1422720"/>
          </a:xfrm>
          <a:prstGeom prst="rect">
            <a:avLst/>
          </a:prstGeom>
        </p:spPr>
        <p:txBody>
          <a:bodyPr lIns="0" rIns="0" tIns="0" bIns="0">
            <a:normAutofit/>
          </a:bodyPr>
          <a:p>
            <a:endParaRPr b="0" lang="fr-FR" sz="3200" spc="-1" strike="noStrike">
              <a:latin typeface="Arial"/>
            </a:endParaRPr>
          </a:p>
        </p:txBody>
      </p:sp>
      <p:sp>
        <p:nvSpPr>
          <p:cNvPr id="241" name="PlaceHolder 3"/>
          <p:cNvSpPr>
            <a:spLocks noGrp="1"/>
          </p:cNvSpPr>
          <p:nvPr>
            <p:ph type="body"/>
          </p:nvPr>
        </p:nvSpPr>
        <p:spPr>
          <a:xfrm>
            <a:off x="4674240" y="1203480"/>
            <a:ext cx="4015800" cy="1422720"/>
          </a:xfrm>
          <a:prstGeom prst="rect">
            <a:avLst/>
          </a:prstGeom>
        </p:spPr>
        <p:txBody>
          <a:bodyPr lIns="0" rIns="0" tIns="0" bIns="0">
            <a:normAutofit/>
          </a:bodyPr>
          <a:p>
            <a:endParaRPr b="0" lang="fr-FR" sz="3200" spc="-1" strike="noStrike">
              <a:latin typeface="Arial"/>
            </a:endParaRPr>
          </a:p>
        </p:txBody>
      </p:sp>
      <p:sp>
        <p:nvSpPr>
          <p:cNvPr id="242" name="PlaceHolder 4"/>
          <p:cNvSpPr>
            <a:spLocks noGrp="1"/>
          </p:cNvSpPr>
          <p:nvPr>
            <p:ph type="body"/>
          </p:nvPr>
        </p:nvSpPr>
        <p:spPr>
          <a:xfrm>
            <a:off x="457200" y="2761920"/>
            <a:ext cx="4015800" cy="1422720"/>
          </a:xfrm>
          <a:prstGeom prst="rect">
            <a:avLst/>
          </a:prstGeom>
        </p:spPr>
        <p:txBody>
          <a:bodyPr lIns="0" rIns="0" tIns="0" bIns="0">
            <a:normAutofit/>
          </a:bodyPr>
          <a:p>
            <a:endParaRPr b="0" lang="fr-FR" sz="3200" spc="-1" strike="noStrike">
              <a:latin typeface="Arial"/>
            </a:endParaRPr>
          </a:p>
        </p:txBody>
      </p:sp>
      <p:sp>
        <p:nvSpPr>
          <p:cNvPr id="243" name="PlaceHolder 5"/>
          <p:cNvSpPr>
            <a:spLocks noGrp="1"/>
          </p:cNvSpPr>
          <p:nvPr>
            <p:ph type="body"/>
          </p:nvPr>
        </p:nvSpPr>
        <p:spPr>
          <a:xfrm>
            <a:off x="4674240" y="2761920"/>
            <a:ext cx="4015800" cy="1422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fr-FR" sz="4400" spc="-1" strike="noStrike">
              <a:latin typeface="Arial"/>
            </a:endParaRPr>
          </a:p>
        </p:txBody>
      </p:sp>
      <p:sp>
        <p:nvSpPr>
          <p:cNvPr id="245" name="PlaceHolder 2"/>
          <p:cNvSpPr>
            <a:spLocks noGrp="1"/>
          </p:cNvSpPr>
          <p:nvPr>
            <p:ph type="body"/>
          </p:nvPr>
        </p:nvSpPr>
        <p:spPr>
          <a:xfrm>
            <a:off x="457200" y="1203480"/>
            <a:ext cx="2649600" cy="1422720"/>
          </a:xfrm>
          <a:prstGeom prst="rect">
            <a:avLst/>
          </a:prstGeom>
        </p:spPr>
        <p:txBody>
          <a:bodyPr lIns="0" rIns="0" tIns="0" bIns="0">
            <a:normAutofit/>
          </a:bodyPr>
          <a:p>
            <a:endParaRPr b="0" lang="fr-FR" sz="3200" spc="-1" strike="noStrike">
              <a:latin typeface="Arial"/>
            </a:endParaRPr>
          </a:p>
        </p:txBody>
      </p:sp>
      <p:sp>
        <p:nvSpPr>
          <p:cNvPr id="246" name="PlaceHolder 3"/>
          <p:cNvSpPr>
            <a:spLocks noGrp="1"/>
          </p:cNvSpPr>
          <p:nvPr>
            <p:ph type="body"/>
          </p:nvPr>
        </p:nvSpPr>
        <p:spPr>
          <a:xfrm>
            <a:off x="3239640" y="1203480"/>
            <a:ext cx="2649600" cy="1422720"/>
          </a:xfrm>
          <a:prstGeom prst="rect">
            <a:avLst/>
          </a:prstGeom>
        </p:spPr>
        <p:txBody>
          <a:bodyPr lIns="0" rIns="0" tIns="0" bIns="0">
            <a:normAutofit/>
          </a:bodyPr>
          <a:p>
            <a:endParaRPr b="0" lang="fr-FR" sz="3200" spc="-1" strike="noStrike">
              <a:latin typeface="Arial"/>
            </a:endParaRPr>
          </a:p>
        </p:txBody>
      </p:sp>
      <p:sp>
        <p:nvSpPr>
          <p:cNvPr id="247" name="PlaceHolder 4"/>
          <p:cNvSpPr>
            <a:spLocks noGrp="1"/>
          </p:cNvSpPr>
          <p:nvPr>
            <p:ph type="body"/>
          </p:nvPr>
        </p:nvSpPr>
        <p:spPr>
          <a:xfrm>
            <a:off x="6022080" y="1203480"/>
            <a:ext cx="2649600" cy="1422720"/>
          </a:xfrm>
          <a:prstGeom prst="rect">
            <a:avLst/>
          </a:prstGeom>
        </p:spPr>
        <p:txBody>
          <a:bodyPr lIns="0" rIns="0" tIns="0" bIns="0">
            <a:normAutofit/>
          </a:bodyPr>
          <a:p>
            <a:endParaRPr b="0" lang="fr-FR" sz="3200" spc="-1" strike="noStrike">
              <a:latin typeface="Arial"/>
            </a:endParaRPr>
          </a:p>
        </p:txBody>
      </p:sp>
      <p:sp>
        <p:nvSpPr>
          <p:cNvPr id="248" name="PlaceHolder 5"/>
          <p:cNvSpPr>
            <a:spLocks noGrp="1"/>
          </p:cNvSpPr>
          <p:nvPr>
            <p:ph type="body"/>
          </p:nvPr>
        </p:nvSpPr>
        <p:spPr>
          <a:xfrm>
            <a:off x="457200" y="2761920"/>
            <a:ext cx="2649600" cy="1422720"/>
          </a:xfrm>
          <a:prstGeom prst="rect">
            <a:avLst/>
          </a:prstGeom>
        </p:spPr>
        <p:txBody>
          <a:bodyPr lIns="0" rIns="0" tIns="0" bIns="0">
            <a:normAutofit/>
          </a:bodyPr>
          <a:p>
            <a:endParaRPr b="0" lang="fr-FR" sz="3200" spc="-1" strike="noStrike">
              <a:latin typeface="Arial"/>
            </a:endParaRPr>
          </a:p>
        </p:txBody>
      </p:sp>
      <p:sp>
        <p:nvSpPr>
          <p:cNvPr id="249" name="PlaceHolder 6"/>
          <p:cNvSpPr>
            <a:spLocks noGrp="1"/>
          </p:cNvSpPr>
          <p:nvPr>
            <p:ph type="body"/>
          </p:nvPr>
        </p:nvSpPr>
        <p:spPr>
          <a:xfrm>
            <a:off x="3239640" y="2761920"/>
            <a:ext cx="2649600" cy="1422720"/>
          </a:xfrm>
          <a:prstGeom prst="rect">
            <a:avLst/>
          </a:prstGeom>
        </p:spPr>
        <p:txBody>
          <a:bodyPr lIns="0" rIns="0" tIns="0" bIns="0">
            <a:normAutofit/>
          </a:bodyPr>
          <a:p>
            <a:endParaRPr b="0" lang="fr-FR" sz="3200" spc="-1" strike="noStrike">
              <a:latin typeface="Arial"/>
            </a:endParaRPr>
          </a:p>
        </p:txBody>
      </p:sp>
      <p:sp>
        <p:nvSpPr>
          <p:cNvPr id="250" name="PlaceHolder 7"/>
          <p:cNvSpPr>
            <a:spLocks noGrp="1"/>
          </p:cNvSpPr>
          <p:nvPr>
            <p:ph type="body"/>
          </p:nvPr>
        </p:nvSpPr>
        <p:spPr>
          <a:xfrm>
            <a:off x="6022080" y="2761920"/>
            <a:ext cx="2649600" cy="1422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fr-FR"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fr-FR" sz="4400" spc="-1" strike="noStrike">
              <a:latin typeface="Arial"/>
            </a:endParaRPr>
          </a:p>
        </p:txBody>
      </p:sp>
      <p:sp>
        <p:nvSpPr>
          <p:cNvPr id="278"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7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fr-FR" sz="4400" spc="-1" strike="noStrike">
              <a:latin typeface="Arial"/>
            </a:endParaRPr>
          </a:p>
        </p:txBody>
      </p:sp>
      <p:sp>
        <p:nvSpPr>
          <p:cNvPr id="280" name="PlaceHolder 2"/>
          <p:cNvSpPr>
            <a:spLocks noGrp="1"/>
          </p:cNvSpPr>
          <p:nvPr>
            <p:ph type="body"/>
          </p:nvPr>
        </p:nvSpPr>
        <p:spPr>
          <a:xfrm>
            <a:off x="457200" y="1203480"/>
            <a:ext cx="8229240" cy="2982960"/>
          </a:xfrm>
          <a:prstGeom prst="rect">
            <a:avLst/>
          </a:prstGeom>
        </p:spPr>
        <p:txBody>
          <a:bodyPr lIns="0" rIns="0" tIns="0" bIns="0">
            <a:normAutofit/>
          </a:bodyPr>
          <a:p>
            <a:endParaRPr b="0" lang="fr-FR"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8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fr-FR" sz="4400" spc="-1" strike="noStrike">
              <a:latin typeface="Arial"/>
            </a:endParaRPr>
          </a:p>
        </p:txBody>
      </p:sp>
      <p:sp>
        <p:nvSpPr>
          <p:cNvPr id="282" name="PlaceHolder 2"/>
          <p:cNvSpPr>
            <a:spLocks noGrp="1"/>
          </p:cNvSpPr>
          <p:nvPr>
            <p:ph type="body"/>
          </p:nvPr>
        </p:nvSpPr>
        <p:spPr>
          <a:xfrm>
            <a:off x="457200" y="1203480"/>
            <a:ext cx="4015800" cy="2982960"/>
          </a:xfrm>
          <a:prstGeom prst="rect">
            <a:avLst/>
          </a:prstGeom>
        </p:spPr>
        <p:txBody>
          <a:bodyPr lIns="0" rIns="0" tIns="0" bIns="0">
            <a:normAutofit/>
          </a:bodyPr>
          <a:p>
            <a:endParaRPr b="0" lang="fr-FR" sz="3200" spc="-1" strike="noStrike">
              <a:latin typeface="Arial"/>
            </a:endParaRPr>
          </a:p>
        </p:txBody>
      </p:sp>
      <p:sp>
        <p:nvSpPr>
          <p:cNvPr id="283" name="PlaceHolder 3"/>
          <p:cNvSpPr>
            <a:spLocks noGrp="1"/>
          </p:cNvSpPr>
          <p:nvPr>
            <p:ph type="body"/>
          </p:nvPr>
        </p:nvSpPr>
        <p:spPr>
          <a:xfrm>
            <a:off x="4674240" y="1203480"/>
            <a:ext cx="4015800" cy="2982960"/>
          </a:xfrm>
          <a:prstGeom prst="rect">
            <a:avLst/>
          </a:prstGeom>
        </p:spPr>
        <p:txBody>
          <a:bodyPr lIns="0" rIns="0" tIns="0" bIns="0">
            <a:normAutofit/>
          </a:bodyPr>
          <a:p>
            <a:endParaRPr b="0" lang="fr-FR"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8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fr-FR"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85"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8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fr-FR" sz="4400" spc="-1" strike="noStrike">
              <a:latin typeface="Arial"/>
            </a:endParaRPr>
          </a:p>
        </p:txBody>
      </p:sp>
      <p:sp>
        <p:nvSpPr>
          <p:cNvPr id="287" name="PlaceHolder 2"/>
          <p:cNvSpPr>
            <a:spLocks noGrp="1"/>
          </p:cNvSpPr>
          <p:nvPr>
            <p:ph type="body"/>
          </p:nvPr>
        </p:nvSpPr>
        <p:spPr>
          <a:xfrm>
            <a:off x="457200" y="1203480"/>
            <a:ext cx="4015800" cy="1422720"/>
          </a:xfrm>
          <a:prstGeom prst="rect">
            <a:avLst/>
          </a:prstGeom>
        </p:spPr>
        <p:txBody>
          <a:bodyPr lIns="0" rIns="0" tIns="0" bIns="0">
            <a:normAutofit/>
          </a:bodyPr>
          <a:p>
            <a:endParaRPr b="0" lang="fr-FR" sz="3200" spc="-1" strike="noStrike">
              <a:latin typeface="Arial"/>
            </a:endParaRPr>
          </a:p>
        </p:txBody>
      </p:sp>
      <p:sp>
        <p:nvSpPr>
          <p:cNvPr id="288" name="PlaceHolder 3"/>
          <p:cNvSpPr>
            <a:spLocks noGrp="1"/>
          </p:cNvSpPr>
          <p:nvPr>
            <p:ph type="body"/>
          </p:nvPr>
        </p:nvSpPr>
        <p:spPr>
          <a:xfrm>
            <a:off x="4674240" y="1203480"/>
            <a:ext cx="4015800" cy="2982960"/>
          </a:xfrm>
          <a:prstGeom prst="rect">
            <a:avLst/>
          </a:prstGeom>
        </p:spPr>
        <p:txBody>
          <a:bodyPr lIns="0" rIns="0" tIns="0" bIns="0">
            <a:normAutofit/>
          </a:bodyPr>
          <a:p>
            <a:endParaRPr b="0" lang="fr-FR" sz="3200" spc="-1" strike="noStrike">
              <a:latin typeface="Arial"/>
            </a:endParaRPr>
          </a:p>
        </p:txBody>
      </p:sp>
      <p:sp>
        <p:nvSpPr>
          <p:cNvPr id="289" name="PlaceHolder 4"/>
          <p:cNvSpPr>
            <a:spLocks noGrp="1"/>
          </p:cNvSpPr>
          <p:nvPr>
            <p:ph type="body"/>
          </p:nvPr>
        </p:nvSpPr>
        <p:spPr>
          <a:xfrm>
            <a:off x="457200" y="2761920"/>
            <a:ext cx="4015800" cy="1422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9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fr-FR" sz="4400" spc="-1" strike="noStrike">
              <a:latin typeface="Arial"/>
            </a:endParaRPr>
          </a:p>
        </p:txBody>
      </p:sp>
      <p:sp>
        <p:nvSpPr>
          <p:cNvPr id="291" name="PlaceHolder 2"/>
          <p:cNvSpPr>
            <a:spLocks noGrp="1"/>
          </p:cNvSpPr>
          <p:nvPr>
            <p:ph type="body"/>
          </p:nvPr>
        </p:nvSpPr>
        <p:spPr>
          <a:xfrm>
            <a:off x="457200" y="1203480"/>
            <a:ext cx="4015800" cy="2982960"/>
          </a:xfrm>
          <a:prstGeom prst="rect">
            <a:avLst/>
          </a:prstGeom>
        </p:spPr>
        <p:txBody>
          <a:bodyPr lIns="0" rIns="0" tIns="0" bIns="0">
            <a:normAutofit/>
          </a:bodyPr>
          <a:p>
            <a:endParaRPr b="0" lang="fr-FR" sz="3200" spc="-1" strike="noStrike">
              <a:latin typeface="Arial"/>
            </a:endParaRPr>
          </a:p>
        </p:txBody>
      </p:sp>
      <p:sp>
        <p:nvSpPr>
          <p:cNvPr id="292" name="PlaceHolder 3"/>
          <p:cNvSpPr>
            <a:spLocks noGrp="1"/>
          </p:cNvSpPr>
          <p:nvPr>
            <p:ph type="body"/>
          </p:nvPr>
        </p:nvSpPr>
        <p:spPr>
          <a:xfrm>
            <a:off x="4674240" y="1203480"/>
            <a:ext cx="4015800" cy="1422720"/>
          </a:xfrm>
          <a:prstGeom prst="rect">
            <a:avLst/>
          </a:prstGeom>
        </p:spPr>
        <p:txBody>
          <a:bodyPr lIns="0" rIns="0" tIns="0" bIns="0">
            <a:normAutofit/>
          </a:bodyPr>
          <a:p>
            <a:endParaRPr b="0" lang="fr-FR" sz="3200" spc="-1" strike="noStrike">
              <a:latin typeface="Arial"/>
            </a:endParaRPr>
          </a:p>
        </p:txBody>
      </p:sp>
      <p:sp>
        <p:nvSpPr>
          <p:cNvPr id="293" name="PlaceHolder 4"/>
          <p:cNvSpPr>
            <a:spLocks noGrp="1"/>
          </p:cNvSpPr>
          <p:nvPr>
            <p:ph type="body"/>
          </p:nvPr>
        </p:nvSpPr>
        <p:spPr>
          <a:xfrm>
            <a:off x="4674240" y="2761920"/>
            <a:ext cx="4015800" cy="1422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fr-FR" sz="4400" spc="-1" strike="noStrike">
              <a:latin typeface="Arial"/>
            </a:endParaRPr>
          </a:p>
        </p:txBody>
      </p:sp>
      <p:sp>
        <p:nvSpPr>
          <p:cNvPr id="295" name="PlaceHolder 2"/>
          <p:cNvSpPr>
            <a:spLocks noGrp="1"/>
          </p:cNvSpPr>
          <p:nvPr>
            <p:ph type="body"/>
          </p:nvPr>
        </p:nvSpPr>
        <p:spPr>
          <a:xfrm>
            <a:off x="457200" y="1203480"/>
            <a:ext cx="4015800" cy="1422720"/>
          </a:xfrm>
          <a:prstGeom prst="rect">
            <a:avLst/>
          </a:prstGeom>
        </p:spPr>
        <p:txBody>
          <a:bodyPr lIns="0" rIns="0" tIns="0" bIns="0">
            <a:normAutofit/>
          </a:bodyPr>
          <a:p>
            <a:endParaRPr b="0" lang="fr-FR" sz="3200" spc="-1" strike="noStrike">
              <a:latin typeface="Arial"/>
            </a:endParaRPr>
          </a:p>
        </p:txBody>
      </p:sp>
      <p:sp>
        <p:nvSpPr>
          <p:cNvPr id="296" name="PlaceHolder 3"/>
          <p:cNvSpPr>
            <a:spLocks noGrp="1"/>
          </p:cNvSpPr>
          <p:nvPr>
            <p:ph type="body"/>
          </p:nvPr>
        </p:nvSpPr>
        <p:spPr>
          <a:xfrm>
            <a:off x="4674240" y="1203480"/>
            <a:ext cx="4015800" cy="1422720"/>
          </a:xfrm>
          <a:prstGeom prst="rect">
            <a:avLst/>
          </a:prstGeom>
        </p:spPr>
        <p:txBody>
          <a:bodyPr lIns="0" rIns="0" tIns="0" bIns="0">
            <a:normAutofit/>
          </a:bodyPr>
          <a:p>
            <a:endParaRPr b="0" lang="fr-FR" sz="3200" spc="-1" strike="noStrike">
              <a:latin typeface="Arial"/>
            </a:endParaRPr>
          </a:p>
        </p:txBody>
      </p:sp>
      <p:sp>
        <p:nvSpPr>
          <p:cNvPr id="297" name="PlaceHolder 4"/>
          <p:cNvSpPr>
            <a:spLocks noGrp="1"/>
          </p:cNvSpPr>
          <p:nvPr>
            <p:ph type="body"/>
          </p:nvPr>
        </p:nvSpPr>
        <p:spPr>
          <a:xfrm>
            <a:off x="457200" y="2761920"/>
            <a:ext cx="8229240" cy="1422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fr-FR" sz="4400" spc="-1" strike="noStrike">
              <a:latin typeface="Arial"/>
            </a:endParaRPr>
          </a:p>
        </p:txBody>
      </p:sp>
      <p:sp>
        <p:nvSpPr>
          <p:cNvPr id="299" name="PlaceHolder 2"/>
          <p:cNvSpPr>
            <a:spLocks noGrp="1"/>
          </p:cNvSpPr>
          <p:nvPr>
            <p:ph type="body"/>
          </p:nvPr>
        </p:nvSpPr>
        <p:spPr>
          <a:xfrm>
            <a:off x="457200" y="1203480"/>
            <a:ext cx="8229240" cy="1422720"/>
          </a:xfrm>
          <a:prstGeom prst="rect">
            <a:avLst/>
          </a:prstGeom>
        </p:spPr>
        <p:txBody>
          <a:bodyPr lIns="0" rIns="0" tIns="0" bIns="0">
            <a:normAutofit/>
          </a:bodyPr>
          <a:p>
            <a:endParaRPr b="0" lang="fr-FR" sz="3200" spc="-1" strike="noStrike">
              <a:latin typeface="Arial"/>
            </a:endParaRPr>
          </a:p>
        </p:txBody>
      </p:sp>
      <p:sp>
        <p:nvSpPr>
          <p:cNvPr id="300" name="PlaceHolder 3"/>
          <p:cNvSpPr>
            <a:spLocks noGrp="1"/>
          </p:cNvSpPr>
          <p:nvPr>
            <p:ph type="body"/>
          </p:nvPr>
        </p:nvSpPr>
        <p:spPr>
          <a:xfrm>
            <a:off x="457200" y="2761920"/>
            <a:ext cx="8229240" cy="1422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fr-FR" sz="4400" spc="-1" strike="noStrike">
              <a:latin typeface="Arial"/>
            </a:endParaRPr>
          </a:p>
        </p:txBody>
      </p:sp>
      <p:sp>
        <p:nvSpPr>
          <p:cNvPr id="302" name="PlaceHolder 2"/>
          <p:cNvSpPr>
            <a:spLocks noGrp="1"/>
          </p:cNvSpPr>
          <p:nvPr>
            <p:ph type="body"/>
          </p:nvPr>
        </p:nvSpPr>
        <p:spPr>
          <a:xfrm>
            <a:off x="457200" y="1203480"/>
            <a:ext cx="4015800" cy="1422720"/>
          </a:xfrm>
          <a:prstGeom prst="rect">
            <a:avLst/>
          </a:prstGeom>
        </p:spPr>
        <p:txBody>
          <a:bodyPr lIns="0" rIns="0" tIns="0" bIns="0">
            <a:normAutofit/>
          </a:bodyPr>
          <a:p>
            <a:endParaRPr b="0" lang="fr-FR" sz="3200" spc="-1" strike="noStrike">
              <a:latin typeface="Arial"/>
            </a:endParaRPr>
          </a:p>
        </p:txBody>
      </p:sp>
      <p:sp>
        <p:nvSpPr>
          <p:cNvPr id="303" name="PlaceHolder 3"/>
          <p:cNvSpPr>
            <a:spLocks noGrp="1"/>
          </p:cNvSpPr>
          <p:nvPr>
            <p:ph type="body"/>
          </p:nvPr>
        </p:nvSpPr>
        <p:spPr>
          <a:xfrm>
            <a:off x="4674240" y="1203480"/>
            <a:ext cx="4015800" cy="1422720"/>
          </a:xfrm>
          <a:prstGeom prst="rect">
            <a:avLst/>
          </a:prstGeom>
        </p:spPr>
        <p:txBody>
          <a:bodyPr lIns="0" rIns="0" tIns="0" bIns="0">
            <a:normAutofit/>
          </a:bodyPr>
          <a:p>
            <a:endParaRPr b="0" lang="fr-FR" sz="3200" spc="-1" strike="noStrike">
              <a:latin typeface="Arial"/>
            </a:endParaRPr>
          </a:p>
        </p:txBody>
      </p:sp>
      <p:sp>
        <p:nvSpPr>
          <p:cNvPr id="304" name="PlaceHolder 4"/>
          <p:cNvSpPr>
            <a:spLocks noGrp="1"/>
          </p:cNvSpPr>
          <p:nvPr>
            <p:ph type="body"/>
          </p:nvPr>
        </p:nvSpPr>
        <p:spPr>
          <a:xfrm>
            <a:off x="457200" y="2761920"/>
            <a:ext cx="4015800" cy="1422720"/>
          </a:xfrm>
          <a:prstGeom prst="rect">
            <a:avLst/>
          </a:prstGeom>
        </p:spPr>
        <p:txBody>
          <a:bodyPr lIns="0" rIns="0" tIns="0" bIns="0">
            <a:normAutofit/>
          </a:bodyPr>
          <a:p>
            <a:endParaRPr b="0" lang="fr-FR" sz="3200" spc="-1" strike="noStrike">
              <a:latin typeface="Arial"/>
            </a:endParaRPr>
          </a:p>
        </p:txBody>
      </p:sp>
      <p:sp>
        <p:nvSpPr>
          <p:cNvPr id="305" name="PlaceHolder 5"/>
          <p:cNvSpPr>
            <a:spLocks noGrp="1"/>
          </p:cNvSpPr>
          <p:nvPr>
            <p:ph type="body"/>
          </p:nvPr>
        </p:nvSpPr>
        <p:spPr>
          <a:xfrm>
            <a:off x="4674240" y="2761920"/>
            <a:ext cx="4015800" cy="1422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5"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0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fr-FR" sz="4400" spc="-1" strike="noStrike">
              <a:latin typeface="Arial"/>
            </a:endParaRPr>
          </a:p>
        </p:txBody>
      </p:sp>
      <p:sp>
        <p:nvSpPr>
          <p:cNvPr id="307" name="PlaceHolder 2"/>
          <p:cNvSpPr>
            <a:spLocks noGrp="1"/>
          </p:cNvSpPr>
          <p:nvPr>
            <p:ph type="body"/>
          </p:nvPr>
        </p:nvSpPr>
        <p:spPr>
          <a:xfrm>
            <a:off x="457200" y="1203480"/>
            <a:ext cx="2649600" cy="1422720"/>
          </a:xfrm>
          <a:prstGeom prst="rect">
            <a:avLst/>
          </a:prstGeom>
        </p:spPr>
        <p:txBody>
          <a:bodyPr lIns="0" rIns="0" tIns="0" bIns="0">
            <a:normAutofit/>
          </a:bodyPr>
          <a:p>
            <a:endParaRPr b="0" lang="fr-FR" sz="3200" spc="-1" strike="noStrike">
              <a:latin typeface="Arial"/>
            </a:endParaRPr>
          </a:p>
        </p:txBody>
      </p:sp>
      <p:sp>
        <p:nvSpPr>
          <p:cNvPr id="308" name="PlaceHolder 3"/>
          <p:cNvSpPr>
            <a:spLocks noGrp="1"/>
          </p:cNvSpPr>
          <p:nvPr>
            <p:ph type="body"/>
          </p:nvPr>
        </p:nvSpPr>
        <p:spPr>
          <a:xfrm>
            <a:off x="3239640" y="1203480"/>
            <a:ext cx="2649600" cy="1422720"/>
          </a:xfrm>
          <a:prstGeom prst="rect">
            <a:avLst/>
          </a:prstGeom>
        </p:spPr>
        <p:txBody>
          <a:bodyPr lIns="0" rIns="0" tIns="0" bIns="0">
            <a:normAutofit/>
          </a:bodyPr>
          <a:p>
            <a:endParaRPr b="0" lang="fr-FR" sz="3200" spc="-1" strike="noStrike">
              <a:latin typeface="Arial"/>
            </a:endParaRPr>
          </a:p>
        </p:txBody>
      </p:sp>
      <p:sp>
        <p:nvSpPr>
          <p:cNvPr id="309" name="PlaceHolder 4"/>
          <p:cNvSpPr>
            <a:spLocks noGrp="1"/>
          </p:cNvSpPr>
          <p:nvPr>
            <p:ph type="body"/>
          </p:nvPr>
        </p:nvSpPr>
        <p:spPr>
          <a:xfrm>
            <a:off x="6022080" y="1203480"/>
            <a:ext cx="2649600" cy="1422720"/>
          </a:xfrm>
          <a:prstGeom prst="rect">
            <a:avLst/>
          </a:prstGeom>
        </p:spPr>
        <p:txBody>
          <a:bodyPr lIns="0" rIns="0" tIns="0" bIns="0">
            <a:normAutofit/>
          </a:bodyPr>
          <a:p>
            <a:endParaRPr b="0" lang="fr-FR" sz="3200" spc="-1" strike="noStrike">
              <a:latin typeface="Arial"/>
            </a:endParaRPr>
          </a:p>
        </p:txBody>
      </p:sp>
      <p:sp>
        <p:nvSpPr>
          <p:cNvPr id="310" name="PlaceHolder 5"/>
          <p:cNvSpPr>
            <a:spLocks noGrp="1"/>
          </p:cNvSpPr>
          <p:nvPr>
            <p:ph type="body"/>
          </p:nvPr>
        </p:nvSpPr>
        <p:spPr>
          <a:xfrm>
            <a:off x="457200" y="2761920"/>
            <a:ext cx="2649600" cy="1422720"/>
          </a:xfrm>
          <a:prstGeom prst="rect">
            <a:avLst/>
          </a:prstGeom>
        </p:spPr>
        <p:txBody>
          <a:bodyPr lIns="0" rIns="0" tIns="0" bIns="0">
            <a:normAutofit/>
          </a:bodyPr>
          <a:p>
            <a:endParaRPr b="0" lang="fr-FR" sz="3200" spc="-1" strike="noStrike">
              <a:latin typeface="Arial"/>
            </a:endParaRPr>
          </a:p>
        </p:txBody>
      </p:sp>
      <p:sp>
        <p:nvSpPr>
          <p:cNvPr id="311" name="PlaceHolder 6"/>
          <p:cNvSpPr>
            <a:spLocks noGrp="1"/>
          </p:cNvSpPr>
          <p:nvPr>
            <p:ph type="body"/>
          </p:nvPr>
        </p:nvSpPr>
        <p:spPr>
          <a:xfrm>
            <a:off x="3239640" y="2761920"/>
            <a:ext cx="2649600" cy="1422720"/>
          </a:xfrm>
          <a:prstGeom prst="rect">
            <a:avLst/>
          </a:prstGeom>
        </p:spPr>
        <p:txBody>
          <a:bodyPr lIns="0" rIns="0" tIns="0" bIns="0">
            <a:normAutofit/>
          </a:bodyPr>
          <a:p>
            <a:endParaRPr b="0" lang="fr-FR" sz="3200" spc="-1" strike="noStrike">
              <a:latin typeface="Arial"/>
            </a:endParaRPr>
          </a:p>
        </p:txBody>
      </p:sp>
      <p:sp>
        <p:nvSpPr>
          <p:cNvPr id="312" name="PlaceHolder 7"/>
          <p:cNvSpPr>
            <a:spLocks noGrp="1"/>
          </p:cNvSpPr>
          <p:nvPr>
            <p:ph type="body"/>
          </p:nvPr>
        </p:nvSpPr>
        <p:spPr>
          <a:xfrm>
            <a:off x="6022080" y="2761920"/>
            <a:ext cx="2649600" cy="1422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4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fr-FR" sz="4400" spc="-1" strike="noStrike">
              <a:latin typeface="Arial"/>
            </a:endParaRPr>
          </a:p>
        </p:txBody>
      </p:sp>
      <p:sp>
        <p:nvSpPr>
          <p:cNvPr id="343"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4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fr-FR" sz="4400" spc="-1" strike="noStrike">
              <a:latin typeface="Arial"/>
            </a:endParaRPr>
          </a:p>
        </p:txBody>
      </p:sp>
      <p:sp>
        <p:nvSpPr>
          <p:cNvPr id="345" name="PlaceHolder 2"/>
          <p:cNvSpPr>
            <a:spLocks noGrp="1"/>
          </p:cNvSpPr>
          <p:nvPr>
            <p:ph type="body"/>
          </p:nvPr>
        </p:nvSpPr>
        <p:spPr>
          <a:xfrm>
            <a:off x="457200" y="1203480"/>
            <a:ext cx="8229240" cy="2982960"/>
          </a:xfrm>
          <a:prstGeom prst="rect">
            <a:avLst/>
          </a:prstGeom>
        </p:spPr>
        <p:txBody>
          <a:bodyPr lIns="0" rIns="0" tIns="0" bIns="0">
            <a:normAutofit/>
          </a:bodyPr>
          <a:p>
            <a:endParaRPr b="0" lang="fr-FR"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4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fr-FR" sz="4400" spc="-1" strike="noStrike">
              <a:latin typeface="Arial"/>
            </a:endParaRPr>
          </a:p>
        </p:txBody>
      </p:sp>
      <p:sp>
        <p:nvSpPr>
          <p:cNvPr id="347" name="PlaceHolder 2"/>
          <p:cNvSpPr>
            <a:spLocks noGrp="1"/>
          </p:cNvSpPr>
          <p:nvPr>
            <p:ph type="body"/>
          </p:nvPr>
        </p:nvSpPr>
        <p:spPr>
          <a:xfrm>
            <a:off x="457200" y="1203480"/>
            <a:ext cx="4015800" cy="2982960"/>
          </a:xfrm>
          <a:prstGeom prst="rect">
            <a:avLst/>
          </a:prstGeom>
        </p:spPr>
        <p:txBody>
          <a:bodyPr lIns="0" rIns="0" tIns="0" bIns="0">
            <a:normAutofit/>
          </a:bodyPr>
          <a:p>
            <a:endParaRPr b="0" lang="fr-FR" sz="3200" spc="-1" strike="noStrike">
              <a:latin typeface="Arial"/>
            </a:endParaRPr>
          </a:p>
        </p:txBody>
      </p:sp>
      <p:sp>
        <p:nvSpPr>
          <p:cNvPr id="348" name="PlaceHolder 3"/>
          <p:cNvSpPr>
            <a:spLocks noGrp="1"/>
          </p:cNvSpPr>
          <p:nvPr>
            <p:ph type="body"/>
          </p:nvPr>
        </p:nvSpPr>
        <p:spPr>
          <a:xfrm>
            <a:off x="4674240" y="1203480"/>
            <a:ext cx="4015800" cy="2982960"/>
          </a:xfrm>
          <a:prstGeom prst="rect">
            <a:avLst/>
          </a:prstGeom>
        </p:spPr>
        <p:txBody>
          <a:bodyPr lIns="0" rIns="0" tIns="0" bIns="0">
            <a:normAutofit/>
          </a:bodyPr>
          <a:p>
            <a:endParaRPr b="0" lang="fr-FR"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4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fr-FR"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50"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5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fr-FR" sz="4400" spc="-1" strike="noStrike">
              <a:latin typeface="Arial"/>
            </a:endParaRPr>
          </a:p>
        </p:txBody>
      </p:sp>
      <p:sp>
        <p:nvSpPr>
          <p:cNvPr id="352" name="PlaceHolder 2"/>
          <p:cNvSpPr>
            <a:spLocks noGrp="1"/>
          </p:cNvSpPr>
          <p:nvPr>
            <p:ph type="body"/>
          </p:nvPr>
        </p:nvSpPr>
        <p:spPr>
          <a:xfrm>
            <a:off x="457200" y="1203480"/>
            <a:ext cx="4015800" cy="1422720"/>
          </a:xfrm>
          <a:prstGeom prst="rect">
            <a:avLst/>
          </a:prstGeom>
        </p:spPr>
        <p:txBody>
          <a:bodyPr lIns="0" rIns="0" tIns="0" bIns="0">
            <a:normAutofit/>
          </a:bodyPr>
          <a:p>
            <a:endParaRPr b="0" lang="fr-FR" sz="3200" spc="-1" strike="noStrike">
              <a:latin typeface="Arial"/>
            </a:endParaRPr>
          </a:p>
        </p:txBody>
      </p:sp>
      <p:sp>
        <p:nvSpPr>
          <p:cNvPr id="353" name="PlaceHolder 3"/>
          <p:cNvSpPr>
            <a:spLocks noGrp="1"/>
          </p:cNvSpPr>
          <p:nvPr>
            <p:ph type="body"/>
          </p:nvPr>
        </p:nvSpPr>
        <p:spPr>
          <a:xfrm>
            <a:off x="4674240" y="1203480"/>
            <a:ext cx="4015800" cy="2982960"/>
          </a:xfrm>
          <a:prstGeom prst="rect">
            <a:avLst/>
          </a:prstGeom>
        </p:spPr>
        <p:txBody>
          <a:bodyPr lIns="0" rIns="0" tIns="0" bIns="0">
            <a:normAutofit/>
          </a:bodyPr>
          <a:p>
            <a:endParaRPr b="0" lang="fr-FR" sz="3200" spc="-1" strike="noStrike">
              <a:latin typeface="Arial"/>
            </a:endParaRPr>
          </a:p>
        </p:txBody>
      </p:sp>
      <p:sp>
        <p:nvSpPr>
          <p:cNvPr id="354" name="PlaceHolder 4"/>
          <p:cNvSpPr>
            <a:spLocks noGrp="1"/>
          </p:cNvSpPr>
          <p:nvPr>
            <p:ph type="body"/>
          </p:nvPr>
        </p:nvSpPr>
        <p:spPr>
          <a:xfrm>
            <a:off x="457200" y="2761920"/>
            <a:ext cx="4015800" cy="1422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5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fr-FR" sz="4400" spc="-1" strike="noStrike">
              <a:latin typeface="Arial"/>
            </a:endParaRPr>
          </a:p>
        </p:txBody>
      </p:sp>
      <p:sp>
        <p:nvSpPr>
          <p:cNvPr id="356" name="PlaceHolder 2"/>
          <p:cNvSpPr>
            <a:spLocks noGrp="1"/>
          </p:cNvSpPr>
          <p:nvPr>
            <p:ph type="body"/>
          </p:nvPr>
        </p:nvSpPr>
        <p:spPr>
          <a:xfrm>
            <a:off x="457200" y="1203480"/>
            <a:ext cx="4015800" cy="2982960"/>
          </a:xfrm>
          <a:prstGeom prst="rect">
            <a:avLst/>
          </a:prstGeom>
        </p:spPr>
        <p:txBody>
          <a:bodyPr lIns="0" rIns="0" tIns="0" bIns="0">
            <a:normAutofit/>
          </a:bodyPr>
          <a:p>
            <a:endParaRPr b="0" lang="fr-FR" sz="3200" spc="-1" strike="noStrike">
              <a:latin typeface="Arial"/>
            </a:endParaRPr>
          </a:p>
        </p:txBody>
      </p:sp>
      <p:sp>
        <p:nvSpPr>
          <p:cNvPr id="357" name="PlaceHolder 3"/>
          <p:cNvSpPr>
            <a:spLocks noGrp="1"/>
          </p:cNvSpPr>
          <p:nvPr>
            <p:ph type="body"/>
          </p:nvPr>
        </p:nvSpPr>
        <p:spPr>
          <a:xfrm>
            <a:off x="4674240" y="1203480"/>
            <a:ext cx="4015800" cy="1422720"/>
          </a:xfrm>
          <a:prstGeom prst="rect">
            <a:avLst/>
          </a:prstGeom>
        </p:spPr>
        <p:txBody>
          <a:bodyPr lIns="0" rIns="0" tIns="0" bIns="0">
            <a:normAutofit/>
          </a:bodyPr>
          <a:p>
            <a:endParaRPr b="0" lang="fr-FR" sz="3200" spc="-1" strike="noStrike">
              <a:latin typeface="Arial"/>
            </a:endParaRPr>
          </a:p>
        </p:txBody>
      </p:sp>
      <p:sp>
        <p:nvSpPr>
          <p:cNvPr id="358" name="PlaceHolder 4"/>
          <p:cNvSpPr>
            <a:spLocks noGrp="1"/>
          </p:cNvSpPr>
          <p:nvPr>
            <p:ph type="body"/>
          </p:nvPr>
        </p:nvSpPr>
        <p:spPr>
          <a:xfrm>
            <a:off x="4674240" y="2761920"/>
            <a:ext cx="4015800" cy="1422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5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fr-FR" sz="4400" spc="-1" strike="noStrike">
              <a:latin typeface="Arial"/>
            </a:endParaRPr>
          </a:p>
        </p:txBody>
      </p:sp>
      <p:sp>
        <p:nvSpPr>
          <p:cNvPr id="360" name="PlaceHolder 2"/>
          <p:cNvSpPr>
            <a:spLocks noGrp="1"/>
          </p:cNvSpPr>
          <p:nvPr>
            <p:ph type="body"/>
          </p:nvPr>
        </p:nvSpPr>
        <p:spPr>
          <a:xfrm>
            <a:off x="457200" y="1203480"/>
            <a:ext cx="4015800" cy="1422720"/>
          </a:xfrm>
          <a:prstGeom prst="rect">
            <a:avLst/>
          </a:prstGeom>
        </p:spPr>
        <p:txBody>
          <a:bodyPr lIns="0" rIns="0" tIns="0" bIns="0">
            <a:normAutofit/>
          </a:bodyPr>
          <a:p>
            <a:endParaRPr b="0" lang="fr-FR" sz="3200" spc="-1" strike="noStrike">
              <a:latin typeface="Arial"/>
            </a:endParaRPr>
          </a:p>
        </p:txBody>
      </p:sp>
      <p:sp>
        <p:nvSpPr>
          <p:cNvPr id="361" name="PlaceHolder 3"/>
          <p:cNvSpPr>
            <a:spLocks noGrp="1"/>
          </p:cNvSpPr>
          <p:nvPr>
            <p:ph type="body"/>
          </p:nvPr>
        </p:nvSpPr>
        <p:spPr>
          <a:xfrm>
            <a:off x="4674240" y="1203480"/>
            <a:ext cx="4015800" cy="1422720"/>
          </a:xfrm>
          <a:prstGeom prst="rect">
            <a:avLst/>
          </a:prstGeom>
        </p:spPr>
        <p:txBody>
          <a:bodyPr lIns="0" rIns="0" tIns="0" bIns="0">
            <a:normAutofit/>
          </a:bodyPr>
          <a:p>
            <a:endParaRPr b="0" lang="fr-FR" sz="3200" spc="-1" strike="noStrike">
              <a:latin typeface="Arial"/>
            </a:endParaRPr>
          </a:p>
        </p:txBody>
      </p:sp>
      <p:sp>
        <p:nvSpPr>
          <p:cNvPr id="362" name="PlaceHolder 4"/>
          <p:cNvSpPr>
            <a:spLocks noGrp="1"/>
          </p:cNvSpPr>
          <p:nvPr>
            <p:ph type="body"/>
          </p:nvPr>
        </p:nvSpPr>
        <p:spPr>
          <a:xfrm>
            <a:off x="457200" y="2761920"/>
            <a:ext cx="8229240" cy="1422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fr-FR" sz="4400" spc="-1" strike="noStrike">
              <a:latin typeface="Arial"/>
            </a:endParaRPr>
          </a:p>
        </p:txBody>
      </p:sp>
      <p:sp>
        <p:nvSpPr>
          <p:cNvPr id="37" name="PlaceHolder 2"/>
          <p:cNvSpPr>
            <a:spLocks noGrp="1"/>
          </p:cNvSpPr>
          <p:nvPr>
            <p:ph type="body"/>
          </p:nvPr>
        </p:nvSpPr>
        <p:spPr>
          <a:xfrm>
            <a:off x="457200" y="1203480"/>
            <a:ext cx="4015800" cy="1422720"/>
          </a:xfrm>
          <a:prstGeom prst="rect">
            <a:avLst/>
          </a:prstGeom>
        </p:spPr>
        <p:txBody>
          <a:bodyPr lIns="0" rIns="0" tIns="0" bIns="0">
            <a:normAutofit/>
          </a:bodyPr>
          <a:p>
            <a:endParaRPr b="0" lang="fr-FR" sz="3200" spc="-1" strike="noStrike">
              <a:latin typeface="Arial"/>
            </a:endParaRPr>
          </a:p>
        </p:txBody>
      </p:sp>
      <p:sp>
        <p:nvSpPr>
          <p:cNvPr id="38" name="PlaceHolder 3"/>
          <p:cNvSpPr>
            <a:spLocks noGrp="1"/>
          </p:cNvSpPr>
          <p:nvPr>
            <p:ph type="body"/>
          </p:nvPr>
        </p:nvSpPr>
        <p:spPr>
          <a:xfrm>
            <a:off x="4674240" y="1203480"/>
            <a:ext cx="4015800" cy="2982960"/>
          </a:xfrm>
          <a:prstGeom prst="rect">
            <a:avLst/>
          </a:prstGeom>
        </p:spPr>
        <p:txBody>
          <a:bodyPr lIns="0" rIns="0" tIns="0" bIns="0">
            <a:normAutofit/>
          </a:bodyPr>
          <a:p>
            <a:endParaRPr b="0" lang="fr-FR" sz="3200" spc="-1" strike="noStrike">
              <a:latin typeface="Arial"/>
            </a:endParaRPr>
          </a:p>
        </p:txBody>
      </p:sp>
      <p:sp>
        <p:nvSpPr>
          <p:cNvPr id="39" name="PlaceHolder 4"/>
          <p:cNvSpPr>
            <a:spLocks noGrp="1"/>
          </p:cNvSpPr>
          <p:nvPr>
            <p:ph type="body"/>
          </p:nvPr>
        </p:nvSpPr>
        <p:spPr>
          <a:xfrm>
            <a:off x="457200" y="2761920"/>
            <a:ext cx="4015800" cy="1422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6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fr-FR" sz="4400" spc="-1" strike="noStrike">
              <a:latin typeface="Arial"/>
            </a:endParaRPr>
          </a:p>
        </p:txBody>
      </p:sp>
      <p:sp>
        <p:nvSpPr>
          <p:cNvPr id="364" name="PlaceHolder 2"/>
          <p:cNvSpPr>
            <a:spLocks noGrp="1"/>
          </p:cNvSpPr>
          <p:nvPr>
            <p:ph type="body"/>
          </p:nvPr>
        </p:nvSpPr>
        <p:spPr>
          <a:xfrm>
            <a:off x="457200" y="1203480"/>
            <a:ext cx="8229240" cy="1422720"/>
          </a:xfrm>
          <a:prstGeom prst="rect">
            <a:avLst/>
          </a:prstGeom>
        </p:spPr>
        <p:txBody>
          <a:bodyPr lIns="0" rIns="0" tIns="0" bIns="0">
            <a:normAutofit/>
          </a:bodyPr>
          <a:p>
            <a:endParaRPr b="0" lang="fr-FR" sz="3200" spc="-1" strike="noStrike">
              <a:latin typeface="Arial"/>
            </a:endParaRPr>
          </a:p>
        </p:txBody>
      </p:sp>
      <p:sp>
        <p:nvSpPr>
          <p:cNvPr id="365" name="PlaceHolder 3"/>
          <p:cNvSpPr>
            <a:spLocks noGrp="1"/>
          </p:cNvSpPr>
          <p:nvPr>
            <p:ph type="body"/>
          </p:nvPr>
        </p:nvSpPr>
        <p:spPr>
          <a:xfrm>
            <a:off x="457200" y="2761920"/>
            <a:ext cx="8229240" cy="1422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fr-FR" sz="4400" spc="-1" strike="noStrike">
              <a:latin typeface="Arial"/>
            </a:endParaRPr>
          </a:p>
        </p:txBody>
      </p:sp>
      <p:sp>
        <p:nvSpPr>
          <p:cNvPr id="367" name="PlaceHolder 2"/>
          <p:cNvSpPr>
            <a:spLocks noGrp="1"/>
          </p:cNvSpPr>
          <p:nvPr>
            <p:ph type="body"/>
          </p:nvPr>
        </p:nvSpPr>
        <p:spPr>
          <a:xfrm>
            <a:off x="457200" y="1203480"/>
            <a:ext cx="4015800" cy="1422720"/>
          </a:xfrm>
          <a:prstGeom prst="rect">
            <a:avLst/>
          </a:prstGeom>
        </p:spPr>
        <p:txBody>
          <a:bodyPr lIns="0" rIns="0" tIns="0" bIns="0">
            <a:normAutofit/>
          </a:bodyPr>
          <a:p>
            <a:endParaRPr b="0" lang="fr-FR" sz="3200" spc="-1" strike="noStrike">
              <a:latin typeface="Arial"/>
            </a:endParaRPr>
          </a:p>
        </p:txBody>
      </p:sp>
      <p:sp>
        <p:nvSpPr>
          <p:cNvPr id="368" name="PlaceHolder 3"/>
          <p:cNvSpPr>
            <a:spLocks noGrp="1"/>
          </p:cNvSpPr>
          <p:nvPr>
            <p:ph type="body"/>
          </p:nvPr>
        </p:nvSpPr>
        <p:spPr>
          <a:xfrm>
            <a:off x="4674240" y="1203480"/>
            <a:ext cx="4015800" cy="1422720"/>
          </a:xfrm>
          <a:prstGeom prst="rect">
            <a:avLst/>
          </a:prstGeom>
        </p:spPr>
        <p:txBody>
          <a:bodyPr lIns="0" rIns="0" tIns="0" bIns="0">
            <a:normAutofit/>
          </a:bodyPr>
          <a:p>
            <a:endParaRPr b="0" lang="fr-FR" sz="3200" spc="-1" strike="noStrike">
              <a:latin typeface="Arial"/>
            </a:endParaRPr>
          </a:p>
        </p:txBody>
      </p:sp>
      <p:sp>
        <p:nvSpPr>
          <p:cNvPr id="369" name="PlaceHolder 4"/>
          <p:cNvSpPr>
            <a:spLocks noGrp="1"/>
          </p:cNvSpPr>
          <p:nvPr>
            <p:ph type="body"/>
          </p:nvPr>
        </p:nvSpPr>
        <p:spPr>
          <a:xfrm>
            <a:off x="457200" y="2761920"/>
            <a:ext cx="4015800" cy="1422720"/>
          </a:xfrm>
          <a:prstGeom prst="rect">
            <a:avLst/>
          </a:prstGeom>
        </p:spPr>
        <p:txBody>
          <a:bodyPr lIns="0" rIns="0" tIns="0" bIns="0">
            <a:normAutofit/>
          </a:bodyPr>
          <a:p>
            <a:endParaRPr b="0" lang="fr-FR" sz="3200" spc="-1" strike="noStrike">
              <a:latin typeface="Arial"/>
            </a:endParaRPr>
          </a:p>
        </p:txBody>
      </p:sp>
      <p:sp>
        <p:nvSpPr>
          <p:cNvPr id="370" name="PlaceHolder 5"/>
          <p:cNvSpPr>
            <a:spLocks noGrp="1"/>
          </p:cNvSpPr>
          <p:nvPr>
            <p:ph type="body"/>
          </p:nvPr>
        </p:nvSpPr>
        <p:spPr>
          <a:xfrm>
            <a:off x="4674240" y="2761920"/>
            <a:ext cx="4015800" cy="1422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fr-FR" sz="4400" spc="-1" strike="noStrike">
              <a:latin typeface="Arial"/>
            </a:endParaRPr>
          </a:p>
        </p:txBody>
      </p:sp>
      <p:sp>
        <p:nvSpPr>
          <p:cNvPr id="372" name="PlaceHolder 2"/>
          <p:cNvSpPr>
            <a:spLocks noGrp="1"/>
          </p:cNvSpPr>
          <p:nvPr>
            <p:ph type="body"/>
          </p:nvPr>
        </p:nvSpPr>
        <p:spPr>
          <a:xfrm>
            <a:off x="457200" y="1203480"/>
            <a:ext cx="2649600" cy="1422720"/>
          </a:xfrm>
          <a:prstGeom prst="rect">
            <a:avLst/>
          </a:prstGeom>
        </p:spPr>
        <p:txBody>
          <a:bodyPr lIns="0" rIns="0" tIns="0" bIns="0">
            <a:normAutofit/>
          </a:bodyPr>
          <a:p>
            <a:endParaRPr b="0" lang="fr-FR" sz="3200" spc="-1" strike="noStrike">
              <a:latin typeface="Arial"/>
            </a:endParaRPr>
          </a:p>
        </p:txBody>
      </p:sp>
      <p:sp>
        <p:nvSpPr>
          <p:cNvPr id="373" name="PlaceHolder 3"/>
          <p:cNvSpPr>
            <a:spLocks noGrp="1"/>
          </p:cNvSpPr>
          <p:nvPr>
            <p:ph type="body"/>
          </p:nvPr>
        </p:nvSpPr>
        <p:spPr>
          <a:xfrm>
            <a:off x="3239640" y="1203480"/>
            <a:ext cx="2649600" cy="1422720"/>
          </a:xfrm>
          <a:prstGeom prst="rect">
            <a:avLst/>
          </a:prstGeom>
        </p:spPr>
        <p:txBody>
          <a:bodyPr lIns="0" rIns="0" tIns="0" bIns="0">
            <a:normAutofit/>
          </a:bodyPr>
          <a:p>
            <a:endParaRPr b="0" lang="fr-FR" sz="3200" spc="-1" strike="noStrike">
              <a:latin typeface="Arial"/>
            </a:endParaRPr>
          </a:p>
        </p:txBody>
      </p:sp>
      <p:sp>
        <p:nvSpPr>
          <p:cNvPr id="374" name="PlaceHolder 4"/>
          <p:cNvSpPr>
            <a:spLocks noGrp="1"/>
          </p:cNvSpPr>
          <p:nvPr>
            <p:ph type="body"/>
          </p:nvPr>
        </p:nvSpPr>
        <p:spPr>
          <a:xfrm>
            <a:off x="6022080" y="1203480"/>
            <a:ext cx="2649600" cy="1422720"/>
          </a:xfrm>
          <a:prstGeom prst="rect">
            <a:avLst/>
          </a:prstGeom>
        </p:spPr>
        <p:txBody>
          <a:bodyPr lIns="0" rIns="0" tIns="0" bIns="0">
            <a:normAutofit/>
          </a:bodyPr>
          <a:p>
            <a:endParaRPr b="0" lang="fr-FR" sz="3200" spc="-1" strike="noStrike">
              <a:latin typeface="Arial"/>
            </a:endParaRPr>
          </a:p>
        </p:txBody>
      </p:sp>
      <p:sp>
        <p:nvSpPr>
          <p:cNvPr id="375" name="PlaceHolder 5"/>
          <p:cNvSpPr>
            <a:spLocks noGrp="1"/>
          </p:cNvSpPr>
          <p:nvPr>
            <p:ph type="body"/>
          </p:nvPr>
        </p:nvSpPr>
        <p:spPr>
          <a:xfrm>
            <a:off x="457200" y="2761920"/>
            <a:ext cx="2649600" cy="1422720"/>
          </a:xfrm>
          <a:prstGeom prst="rect">
            <a:avLst/>
          </a:prstGeom>
        </p:spPr>
        <p:txBody>
          <a:bodyPr lIns="0" rIns="0" tIns="0" bIns="0">
            <a:normAutofit/>
          </a:bodyPr>
          <a:p>
            <a:endParaRPr b="0" lang="fr-FR" sz="3200" spc="-1" strike="noStrike">
              <a:latin typeface="Arial"/>
            </a:endParaRPr>
          </a:p>
        </p:txBody>
      </p:sp>
      <p:sp>
        <p:nvSpPr>
          <p:cNvPr id="376" name="PlaceHolder 6"/>
          <p:cNvSpPr>
            <a:spLocks noGrp="1"/>
          </p:cNvSpPr>
          <p:nvPr>
            <p:ph type="body"/>
          </p:nvPr>
        </p:nvSpPr>
        <p:spPr>
          <a:xfrm>
            <a:off x="3239640" y="2761920"/>
            <a:ext cx="2649600" cy="1422720"/>
          </a:xfrm>
          <a:prstGeom prst="rect">
            <a:avLst/>
          </a:prstGeom>
        </p:spPr>
        <p:txBody>
          <a:bodyPr lIns="0" rIns="0" tIns="0" bIns="0">
            <a:normAutofit/>
          </a:bodyPr>
          <a:p>
            <a:endParaRPr b="0" lang="fr-FR" sz="3200" spc="-1" strike="noStrike">
              <a:latin typeface="Arial"/>
            </a:endParaRPr>
          </a:p>
        </p:txBody>
      </p:sp>
      <p:sp>
        <p:nvSpPr>
          <p:cNvPr id="377" name="PlaceHolder 7"/>
          <p:cNvSpPr>
            <a:spLocks noGrp="1"/>
          </p:cNvSpPr>
          <p:nvPr>
            <p:ph type="body"/>
          </p:nvPr>
        </p:nvSpPr>
        <p:spPr>
          <a:xfrm>
            <a:off x="6022080" y="2761920"/>
            <a:ext cx="2649600" cy="1422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fr-FR" sz="4400" spc="-1" strike="noStrike">
              <a:latin typeface="Arial"/>
            </a:endParaRPr>
          </a:p>
        </p:txBody>
      </p:sp>
      <p:sp>
        <p:nvSpPr>
          <p:cNvPr id="405"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fr-FR" sz="4400" spc="-1" strike="noStrike">
              <a:latin typeface="Arial"/>
            </a:endParaRPr>
          </a:p>
        </p:txBody>
      </p:sp>
      <p:sp>
        <p:nvSpPr>
          <p:cNvPr id="407" name="PlaceHolder 2"/>
          <p:cNvSpPr>
            <a:spLocks noGrp="1"/>
          </p:cNvSpPr>
          <p:nvPr>
            <p:ph type="body"/>
          </p:nvPr>
        </p:nvSpPr>
        <p:spPr>
          <a:xfrm>
            <a:off x="457200" y="1203480"/>
            <a:ext cx="8229240" cy="2982960"/>
          </a:xfrm>
          <a:prstGeom prst="rect">
            <a:avLst/>
          </a:prstGeom>
        </p:spPr>
        <p:txBody>
          <a:bodyPr lIns="0" rIns="0" tIns="0" bIns="0">
            <a:normAutofit/>
          </a:bodyPr>
          <a:p>
            <a:endParaRPr b="0" lang="fr-FR"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0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fr-FR" sz="4400" spc="-1" strike="noStrike">
              <a:latin typeface="Arial"/>
            </a:endParaRPr>
          </a:p>
        </p:txBody>
      </p:sp>
      <p:sp>
        <p:nvSpPr>
          <p:cNvPr id="409" name="PlaceHolder 2"/>
          <p:cNvSpPr>
            <a:spLocks noGrp="1"/>
          </p:cNvSpPr>
          <p:nvPr>
            <p:ph type="body"/>
          </p:nvPr>
        </p:nvSpPr>
        <p:spPr>
          <a:xfrm>
            <a:off x="457200" y="1203480"/>
            <a:ext cx="4015800" cy="2982960"/>
          </a:xfrm>
          <a:prstGeom prst="rect">
            <a:avLst/>
          </a:prstGeom>
        </p:spPr>
        <p:txBody>
          <a:bodyPr lIns="0" rIns="0" tIns="0" bIns="0">
            <a:normAutofit/>
          </a:bodyPr>
          <a:p>
            <a:endParaRPr b="0" lang="fr-FR" sz="3200" spc="-1" strike="noStrike">
              <a:latin typeface="Arial"/>
            </a:endParaRPr>
          </a:p>
        </p:txBody>
      </p:sp>
      <p:sp>
        <p:nvSpPr>
          <p:cNvPr id="410" name="PlaceHolder 3"/>
          <p:cNvSpPr>
            <a:spLocks noGrp="1"/>
          </p:cNvSpPr>
          <p:nvPr>
            <p:ph type="body"/>
          </p:nvPr>
        </p:nvSpPr>
        <p:spPr>
          <a:xfrm>
            <a:off x="4674240" y="1203480"/>
            <a:ext cx="4015800" cy="2982960"/>
          </a:xfrm>
          <a:prstGeom prst="rect">
            <a:avLst/>
          </a:prstGeom>
        </p:spPr>
        <p:txBody>
          <a:bodyPr lIns="0" rIns="0" tIns="0" bIns="0">
            <a:normAutofit/>
          </a:bodyPr>
          <a:p>
            <a:endParaRPr b="0" lang="fr-FR"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1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fr-FR"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12"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1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fr-FR" sz="4400" spc="-1" strike="noStrike">
              <a:latin typeface="Arial"/>
            </a:endParaRPr>
          </a:p>
        </p:txBody>
      </p:sp>
      <p:sp>
        <p:nvSpPr>
          <p:cNvPr id="414" name="PlaceHolder 2"/>
          <p:cNvSpPr>
            <a:spLocks noGrp="1"/>
          </p:cNvSpPr>
          <p:nvPr>
            <p:ph type="body"/>
          </p:nvPr>
        </p:nvSpPr>
        <p:spPr>
          <a:xfrm>
            <a:off x="457200" y="1203480"/>
            <a:ext cx="4015800" cy="1422720"/>
          </a:xfrm>
          <a:prstGeom prst="rect">
            <a:avLst/>
          </a:prstGeom>
        </p:spPr>
        <p:txBody>
          <a:bodyPr lIns="0" rIns="0" tIns="0" bIns="0">
            <a:normAutofit/>
          </a:bodyPr>
          <a:p>
            <a:endParaRPr b="0" lang="fr-FR" sz="3200" spc="-1" strike="noStrike">
              <a:latin typeface="Arial"/>
            </a:endParaRPr>
          </a:p>
        </p:txBody>
      </p:sp>
      <p:sp>
        <p:nvSpPr>
          <p:cNvPr id="415" name="PlaceHolder 3"/>
          <p:cNvSpPr>
            <a:spLocks noGrp="1"/>
          </p:cNvSpPr>
          <p:nvPr>
            <p:ph type="body"/>
          </p:nvPr>
        </p:nvSpPr>
        <p:spPr>
          <a:xfrm>
            <a:off x="4674240" y="1203480"/>
            <a:ext cx="4015800" cy="2982960"/>
          </a:xfrm>
          <a:prstGeom prst="rect">
            <a:avLst/>
          </a:prstGeom>
        </p:spPr>
        <p:txBody>
          <a:bodyPr lIns="0" rIns="0" tIns="0" bIns="0">
            <a:normAutofit/>
          </a:bodyPr>
          <a:p>
            <a:endParaRPr b="0" lang="fr-FR" sz="3200" spc="-1" strike="noStrike">
              <a:latin typeface="Arial"/>
            </a:endParaRPr>
          </a:p>
        </p:txBody>
      </p:sp>
      <p:sp>
        <p:nvSpPr>
          <p:cNvPr id="416" name="PlaceHolder 4"/>
          <p:cNvSpPr>
            <a:spLocks noGrp="1"/>
          </p:cNvSpPr>
          <p:nvPr>
            <p:ph type="body"/>
          </p:nvPr>
        </p:nvSpPr>
        <p:spPr>
          <a:xfrm>
            <a:off x="457200" y="2761920"/>
            <a:ext cx="4015800" cy="1422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fr-FR" sz="4400" spc="-1" strike="noStrike">
              <a:latin typeface="Arial"/>
            </a:endParaRPr>
          </a:p>
        </p:txBody>
      </p:sp>
      <p:sp>
        <p:nvSpPr>
          <p:cNvPr id="41" name="PlaceHolder 2"/>
          <p:cNvSpPr>
            <a:spLocks noGrp="1"/>
          </p:cNvSpPr>
          <p:nvPr>
            <p:ph type="body"/>
          </p:nvPr>
        </p:nvSpPr>
        <p:spPr>
          <a:xfrm>
            <a:off x="457200" y="1203480"/>
            <a:ext cx="4015800" cy="2982960"/>
          </a:xfrm>
          <a:prstGeom prst="rect">
            <a:avLst/>
          </a:prstGeom>
        </p:spPr>
        <p:txBody>
          <a:bodyPr lIns="0" rIns="0" tIns="0" bIns="0">
            <a:normAutofit/>
          </a:bodyPr>
          <a:p>
            <a:endParaRPr b="0" lang="fr-FR" sz="3200" spc="-1" strike="noStrike">
              <a:latin typeface="Arial"/>
            </a:endParaRPr>
          </a:p>
        </p:txBody>
      </p:sp>
      <p:sp>
        <p:nvSpPr>
          <p:cNvPr id="42" name="PlaceHolder 3"/>
          <p:cNvSpPr>
            <a:spLocks noGrp="1"/>
          </p:cNvSpPr>
          <p:nvPr>
            <p:ph type="body"/>
          </p:nvPr>
        </p:nvSpPr>
        <p:spPr>
          <a:xfrm>
            <a:off x="4674240" y="1203480"/>
            <a:ext cx="4015800" cy="1422720"/>
          </a:xfrm>
          <a:prstGeom prst="rect">
            <a:avLst/>
          </a:prstGeom>
        </p:spPr>
        <p:txBody>
          <a:bodyPr lIns="0" rIns="0" tIns="0" bIns="0">
            <a:normAutofit/>
          </a:bodyPr>
          <a:p>
            <a:endParaRPr b="0" lang="fr-FR" sz="3200" spc="-1" strike="noStrike">
              <a:latin typeface="Arial"/>
            </a:endParaRPr>
          </a:p>
        </p:txBody>
      </p:sp>
      <p:sp>
        <p:nvSpPr>
          <p:cNvPr id="43" name="PlaceHolder 4"/>
          <p:cNvSpPr>
            <a:spLocks noGrp="1"/>
          </p:cNvSpPr>
          <p:nvPr>
            <p:ph type="body"/>
          </p:nvPr>
        </p:nvSpPr>
        <p:spPr>
          <a:xfrm>
            <a:off x="4674240" y="2761920"/>
            <a:ext cx="4015800" cy="1422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1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fr-FR" sz="4400" spc="-1" strike="noStrike">
              <a:latin typeface="Arial"/>
            </a:endParaRPr>
          </a:p>
        </p:txBody>
      </p:sp>
      <p:sp>
        <p:nvSpPr>
          <p:cNvPr id="418" name="PlaceHolder 2"/>
          <p:cNvSpPr>
            <a:spLocks noGrp="1"/>
          </p:cNvSpPr>
          <p:nvPr>
            <p:ph type="body"/>
          </p:nvPr>
        </p:nvSpPr>
        <p:spPr>
          <a:xfrm>
            <a:off x="457200" y="1203480"/>
            <a:ext cx="4015800" cy="2982960"/>
          </a:xfrm>
          <a:prstGeom prst="rect">
            <a:avLst/>
          </a:prstGeom>
        </p:spPr>
        <p:txBody>
          <a:bodyPr lIns="0" rIns="0" tIns="0" bIns="0">
            <a:normAutofit/>
          </a:bodyPr>
          <a:p>
            <a:endParaRPr b="0" lang="fr-FR" sz="3200" spc="-1" strike="noStrike">
              <a:latin typeface="Arial"/>
            </a:endParaRPr>
          </a:p>
        </p:txBody>
      </p:sp>
      <p:sp>
        <p:nvSpPr>
          <p:cNvPr id="419" name="PlaceHolder 3"/>
          <p:cNvSpPr>
            <a:spLocks noGrp="1"/>
          </p:cNvSpPr>
          <p:nvPr>
            <p:ph type="body"/>
          </p:nvPr>
        </p:nvSpPr>
        <p:spPr>
          <a:xfrm>
            <a:off x="4674240" y="1203480"/>
            <a:ext cx="4015800" cy="1422720"/>
          </a:xfrm>
          <a:prstGeom prst="rect">
            <a:avLst/>
          </a:prstGeom>
        </p:spPr>
        <p:txBody>
          <a:bodyPr lIns="0" rIns="0" tIns="0" bIns="0">
            <a:normAutofit/>
          </a:bodyPr>
          <a:p>
            <a:endParaRPr b="0" lang="fr-FR" sz="3200" spc="-1" strike="noStrike">
              <a:latin typeface="Arial"/>
            </a:endParaRPr>
          </a:p>
        </p:txBody>
      </p:sp>
      <p:sp>
        <p:nvSpPr>
          <p:cNvPr id="420" name="PlaceHolder 4"/>
          <p:cNvSpPr>
            <a:spLocks noGrp="1"/>
          </p:cNvSpPr>
          <p:nvPr>
            <p:ph type="body"/>
          </p:nvPr>
        </p:nvSpPr>
        <p:spPr>
          <a:xfrm>
            <a:off x="4674240" y="2761920"/>
            <a:ext cx="4015800" cy="1422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2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fr-FR" sz="4400" spc="-1" strike="noStrike">
              <a:latin typeface="Arial"/>
            </a:endParaRPr>
          </a:p>
        </p:txBody>
      </p:sp>
      <p:sp>
        <p:nvSpPr>
          <p:cNvPr id="422" name="PlaceHolder 2"/>
          <p:cNvSpPr>
            <a:spLocks noGrp="1"/>
          </p:cNvSpPr>
          <p:nvPr>
            <p:ph type="body"/>
          </p:nvPr>
        </p:nvSpPr>
        <p:spPr>
          <a:xfrm>
            <a:off x="457200" y="1203480"/>
            <a:ext cx="4015800" cy="1422720"/>
          </a:xfrm>
          <a:prstGeom prst="rect">
            <a:avLst/>
          </a:prstGeom>
        </p:spPr>
        <p:txBody>
          <a:bodyPr lIns="0" rIns="0" tIns="0" bIns="0">
            <a:normAutofit/>
          </a:bodyPr>
          <a:p>
            <a:endParaRPr b="0" lang="fr-FR" sz="3200" spc="-1" strike="noStrike">
              <a:latin typeface="Arial"/>
            </a:endParaRPr>
          </a:p>
        </p:txBody>
      </p:sp>
      <p:sp>
        <p:nvSpPr>
          <p:cNvPr id="423" name="PlaceHolder 3"/>
          <p:cNvSpPr>
            <a:spLocks noGrp="1"/>
          </p:cNvSpPr>
          <p:nvPr>
            <p:ph type="body"/>
          </p:nvPr>
        </p:nvSpPr>
        <p:spPr>
          <a:xfrm>
            <a:off x="4674240" y="1203480"/>
            <a:ext cx="4015800" cy="1422720"/>
          </a:xfrm>
          <a:prstGeom prst="rect">
            <a:avLst/>
          </a:prstGeom>
        </p:spPr>
        <p:txBody>
          <a:bodyPr lIns="0" rIns="0" tIns="0" bIns="0">
            <a:normAutofit/>
          </a:bodyPr>
          <a:p>
            <a:endParaRPr b="0" lang="fr-FR" sz="3200" spc="-1" strike="noStrike">
              <a:latin typeface="Arial"/>
            </a:endParaRPr>
          </a:p>
        </p:txBody>
      </p:sp>
      <p:sp>
        <p:nvSpPr>
          <p:cNvPr id="424" name="PlaceHolder 4"/>
          <p:cNvSpPr>
            <a:spLocks noGrp="1"/>
          </p:cNvSpPr>
          <p:nvPr>
            <p:ph type="body"/>
          </p:nvPr>
        </p:nvSpPr>
        <p:spPr>
          <a:xfrm>
            <a:off x="457200" y="2761920"/>
            <a:ext cx="8229240" cy="1422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2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fr-FR" sz="4400" spc="-1" strike="noStrike">
              <a:latin typeface="Arial"/>
            </a:endParaRPr>
          </a:p>
        </p:txBody>
      </p:sp>
      <p:sp>
        <p:nvSpPr>
          <p:cNvPr id="426" name="PlaceHolder 2"/>
          <p:cNvSpPr>
            <a:spLocks noGrp="1"/>
          </p:cNvSpPr>
          <p:nvPr>
            <p:ph type="body"/>
          </p:nvPr>
        </p:nvSpPr>
        <p:spPr>
          <a:xfrm>
            <a:off x="457200" y="1203480"/>
            <a:ext cx="8229240" cy="1422720"/>
          </a:xfrm>
          <a:prstGeom prst="rect">
            <a:avLst/>
          </a:prstGeom>
        </p:spPr>
        <p:txBody>
          <a:bodyPr lIns="0" rIns="0" tIns="0" bIns="0">
            <a:normAutofit/>
          </a:bodyPr>
          <a:p>
            <a:endParaRPr b="0" lang="fr-FR" sz="3200" spc="-1" strike="noStrike">
              <a:latin typeface="Arial"/>
            </a:endParaRPr>
          </a:p>
        </p:txBody>
      </p:sp>
      <p:sp>
        <p:nvSpPr>
          <p:cNvPr id="427" name="PlaceHolder 3"/>
          <p:cNvSpPr>
            <a:spLocks noGrp="1"/>
          </p:cNvSpPr>
          <p:nvPr>
            <p:ph type="body"/>
          </p:nvPr>
        </p:nvSpPr>
        <p:spPr>
          <a:xfrm>
            <a:off x="457200" y="2761920"/>
            <a:ext cx="8229240" cy="1422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2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fr-FR" sz="4400" spc="-1" strike="noStrike">
              <a:latin typeface="Arial"/>
            </a:endParaRPr>
          </a:p>
        </p:txBody>
      </p:sp>
      <p:sp>
        <p:nvSpPr>
          <p:cNvPr id="429" name="PlaceHolder 2"/>
          <p:cNvSpPr>
            <a:spLocks noGrp="1"/>
          </p:cNvSpPr>
          <p:nvPr>
            <p:ph type="body"/>
          </p:nvPr>
        </p:nvSpPr>
        <p:spPr>
          <a:xfrm>
            <a:off x="457200" y="1203480"/>
            <a:ext cx="4015800" cy="1422720"/>
          </a:xfrm>
          <a:prstGeom prst="rect">
            <a:avLst/>
          </a:prstGeom>
        </p:spPr>
        <p:txBody>
          <a:bodyPr lIns="0" rIns="0" tIns="0" bIns="0">
            <a:normAutofit/>
          </a:bodyPr>
          <a:p>
            <a:endParaRPr b="0" lang="fr-FR" sz="3200" spc="-1" strike="noStrike">
              <a:latin typeface="Arial"/>
            </a:endParaRPr>
          </a:p>
        </p:txBody>
      </p:sp>
      <p:sp>
        <p:nvSpPr>
          <p:cNvPr id="430" name="PlaceHolder 3"/>
          <p:cNvSpPr>
            <a:spLocks noGrp="1"/>
          </p:cNvSpPr>
          <p:nvPr>
            <p:ph type="body"/>
          </p:nvPr>
        </p:nvSpPr>
        <p:spPr>
          <a:xfrm>
            <a:off x="4674240" y="1203480"/>
            <a:ext cx="4015800" cy="1422720"/>
          </a:xfrm>
          <a:prstGeom prst="rect">
            <a:avLst/>
          </a:prstGeom>
        </p:spPr>
        <p:txBody>
          <a:bodyPr lIns="0" rIns="0" tIns="0" bIns="0">
            <a:normAutofit/>
          </a:bodyPr>
          <a:p>
            <a:endParaRPr b="0" lang="fr-FR" sz="3200" spc="-1" strike="noStrike">
              <a:latin typeface="Arial"/>
            </a:endParaRPr>
          </a:p>
        </p:txBody>
      </p:sp>
      <p:sp>
        <p:nvSpPr>
          <p:cNvPr id="431" name="PlaceHolder 4"/>
          <p:cNvSpPr>
            <a:spLocks noGrp="1"/>
          </p:cNvSpPr>
          <p:nvPr>
            <p:ph type="body"/>
          </p:nvPr>
        </p:nvSpPr>
        <p:spPr>
          <a:xfrm>
            <a:off x="457200" y="2761920"/>
            <a:ext cx="4015800" cy="1422720"/>
          </a:xfrm>
          <a:prstGeom prst="rect">
            <a:avLst/>
          </a:prstGeom>
        </p:spPr>
        <p:txBody>
          <a:bodyPr lIns="0" rIns="0" tIns="0" bIns="0">
            <a:normAutofit/>
          </a:bodyPr>
          <a:p>
            <a:endParaRPr b="0" lang="fr-FR" sz="3200" spc="-1" strike="noStrike">
              <a:latin typeface="Arial"/>
            </a:endParaRPr>
          </a:p>
        </p:txBody>
      </p:sp>
      <p:sp>
        <p:nvSpPr>
          <p:cNvPr id="432" name="PlaceHolder 5"/>
          <p:cNvSpPr>
            <a:spLocks noGrp="1"/>
          </p:cNvSpPr>
          <p:nvPr>
            <p:ph type="body"/>
          </p:nvPr>
        </p:nvSpPr>
        <p:spPr>
          <a:xfrm>
            <a:off x="4674240" y="2761920"/>
            <a:ext cx="4015800" cy="1422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fr-FR" sz="4400" spc="-1" strike="noStrike">
              <a:latin typeface="Arial"/>
            </a:endParaRPr>
          </a:p>
        </p:txBody>
      </p:sp>
      <p:sp>
        <p:nvSpPr>
          <p:cNvPr id="434" name="PlaceHolder 2"/>
          <p:cNvSpPr>
            <a:spLocks noGrp="1"/>
          </p:cNvSpPr>
          <p:nvPr>
            <p:ph type="body"/>
          </p:nvPr>
        </p:nvSpPr>
        <p:spPr>
          <a:xfrm>
            <a:off x="457200" y="1203480"/>
            <a:ext cx="2649600" cy="1422720"/>
          </a:xfrm>
          <a:prstGeom prst="rect">
            <a:avLst/>
          </a:prstGeom>
        </p:spPr>
        <p:txBody>
          <a:bodyPr lIns="0" rIns="0" tIns="0" bIns="0">
            <a:normAutofit/>
          </a:bodyPr>
          <a:p>
            <a:endParaRPr b="0" lang="fr-FR" sz="3200" spc="-1" strike="noStrike">
              <a:latin typeface="Arial"/>
            </a:endParaRPr>
          </a:p>
        </p:txBody>
      </p:sp>
      <p:sp>
        <p:nvSpPr>
          <p:cNvPr id="435" name="PlaceHolder 3"/>
          <p:cNvSpPr>
            <a:spLocks noGrp="1"/>
          </p:cNvSpPr>
          <p:nvPr>
            <p:ph type="body"/>
          </p:nvPr>
        </p:nvSpPr>
        <p:spPr>
          <a:xfrm>
            <a:off x="3239640" y="1203480"/>
            <a:ext cx="2649600" cy="1422720"/>
          </a:xfrm>
          <a:prstGeom prst="rect">
            <a:avLst/>
          </a:prstGeom>
        </p:spPr>
        <p:txBody>
          <a:bodyPr lIns="0" rIns="0" tIns="0" bIns="0">
            <a:normAutofit/>
          </a:bodyPr>
          <a:p>
            <a:endParaRPr b="0" lang="fr-FR" sz="3200" spc="-1" strike="noStrike">
              <a:latin typeface="Arial"/>
            </a:endParaRPr>
          </a:p>
        </p:txBody>
      </p:sp>
      <p:sp>
        <p:nvSpPr>
          <p:cNvPr id="436" name="PlaceHolder 4"/>
          <p:cNvSpPr>
            <a:spLocks noGrp="1"/>
          </p:cNvSpPr>
          <p:nvPr>
            <p:ph type="body"/>
          </p:nvPr>
        </p:nvSpPr>
        <p:spPr>
          <a:xfrm>
            <a:off x="6022080" y="1203480"/>
            <a:ext cx="2649600" cy="1422720"/>
          </a:xfrm>
          <a:prstGeom prst="rect">
            <a:avLst/>
          </a:prstGeom>
        </p:spPr>
        <p:txBody>
          <a:bodyPr lIns="0" rIns="0" tIns="0" bIns="0">
            <a:normAutofit/>
          </a:bodyPr>
          <a:p>
            <a:endParaRPr b="0" lang="fr-FR" sz="3200" spc="-1" strike="noStrike">
              <a:latin typeface="Arial"/>
            </a:endParaRPr>
          </a:p>
        </p:txBody>
      </p:sp>
      <p:sp>
        <p:nvSpPr>
          <p:cNvPr id="437" name="PlaceHolder 5"/>
          <p:cNvSpPr>
            <a:spLocks noGrp="1"/>
          </p:cNvSpPr>
          <p:nvPr>
            <p:ph type="body"/>
          </p:nvPr>
        </p:nvSpPr>
        <p:spPr>
          <a:xfrm>
            <a:off x="457200" y="2761920"/>
            <a:ext cx="2649600" cy="1422720"/>
          </a:xfrm>
          <a:prstGeom prst="rect">
            <a:avLst/>
          </a:prstGeom>
        </p:spPr>
        <p:txBody>
          <a:bodyPr lIns="0" rIns="0" tIns="0" bIns="0">
            <a:normAutofit/>
          </a:bodyPr>
          <a:p>
            <a:endParaRPr b="0" lang="fr-FR" sz="3200" spc="-1" strike="noStrike">
              <a:latin typeface="Arial"/>
            </a:endParaRPr>
          </a:p>
        </p:txBody>
      </p:sp>
      <p:sp>
        <p:nvSpPr>
          <p:cNvPr id="438" name="PlaceHolder 6"/>
          <p:cNvSpPr>
            <a:spLocks noGrp="1"/>
          </p:cNvSpPr>
          <p:nvPr>
            <p:ph type="body"/>
          </p:nvPr>
        </p:nvSpPr>
        <p:spPr>
          <a:xfrm>
            <a:off x="3239640" y="2761920"/>
            <a:ext cx="2649600" cy="1422720"/>
          </a:xfrm>
          <a:prstGeom prst="rect">
            <a:avLst/>
          </a:prstGeom>
        </p:spPr>
        <p:txBody>
          <a:bodyPr lIns="0" rIns="0" tIns="0" bIns="0">
            <a:normAutofit/>
          </a:bodyPr>
          <a:p>
            <a:endParaRPr b="0" lang="fr-FR" sz="3200" spc="-1" strike="noStrike">
              <a:latin typeface="Arial"/>
            </a:endParaRPr>
          </a:p>
        </p:txBody>
      </p:sp>
      <p:sp>
        <p:nvSpPr>
          <p:cNvPr id="439" name="PlaceHolder 7"/>
          <p:cNvSpPr>
            <a:spLocks noGrp="1"/>
          </p:cNvSpPr>
          <p:nvPr>
            <p:ph type="body"/>
          </p:nvPr>
        </p:nvSpPr>
        <p:spPr>
          <a:xfrm>
            <a:off x="6022080" y="2761920"/>
            <a:ext cx="2649600" cy="1422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fr-FR" sz="4400" spc="-1" strike="noStrike">
              <a:latin typeface="Arial"/>
            </a:endParaRPr>
          </a:p>
        </p:txBody>
      </p:sp>
      <p:sp>
        <p:nvSpPr>
          <p:cNvPr id="466"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fr-FR" sz="4400" spc="-1" strike="noStrike">
              <a:latin typeface="Arial"/>
            </a:endParaRPr>
          </a:p>
        </p:txBody>
      </p:sp>
      <p:sp>
        <p:nvSpPr>
          <p:cNvPr id="468" name="PlaceHolder 2"/>
          <p:cNvSpPr>
            <a:spLocks noGrp="1"/>
          </p:cNvSpPr>
          <p:nvPr>
            <p:ph type="body"/>
          </p:nvPr>
        </p:nvSpPr>
        <p:spPr>
          <a:xfrm>
            <a:off x="457200" y="1203480"/>
            <a:ext cx="8229240" cy="2982960"/>
          </a:xfrm>
          <a:prstGeom prst="rect">
            <a:avLst/>
          </a:prstGeom>
        </p:spPr>
        <p:txBody>
          <a:bodyPr lIns="0" rIns="0" tIns="0" bIns="0">
            <a:normAutofit/>
          </a:bodyPr>
          <a:p>
            <a:endParaRPr b="0" lang="fr-FR" sz="3200" spc="-1" strike="noStrike">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fr-FR" sz="4400" spc="-1" strike="noStrike">
              <a:latin typeface="Arial"/>
            </a:endParaRPr>
          </a:p>
        </p:txBody>
      </p:sp>
      <p:sp>
        <p:nvSpPr>
          <p:cNvPr id="470" name="PlaceHolder 2"/>
          <p:cNvSpPr>
            <a:spLocks noGrp="1"/>
          </p:cNvSpPr>
          <p:nvPr>
            <p:ph type="body"/>
          </p:nvPr>
        </p:nvSpPr>
        <p:spPr>
          <a:xfrm>
            <a:off x="457200" y="1203480"/>
            <a:ext cx="4015800" cy="2982960"/>
          </a:xfrm>
          <a:prstGeom prst="rect">
            <a:avLst/>
          </a:prstGeom>
        </p:spPr>
        <p:txBody>
          <a:bodyPr lIns="0" rIns="0" tIns="0" bIns="0">
            <a:normAutofit/>
          </a:bodyPr>
          <a:p>
            <a:endParaRPr b="0" lang="fr-FR" sz="3200" spc="-1" strike="noStrike">
              <a:latin typeface="Arial"/>
            </a:endParaRPr>
          </a:p>
        </p:txBody>
      </p:sp>
      <p:sp>
        <p:nvSpPr>
          <p:cNvPr id="471" name="PlaceHolder 3"/>
          <p:cNvSpPr>
            <a:spLocks noGrp="1"/>
          </p:cNvSpPr>
          <p:nvPr>
            <p:ph type="body"/>
          </p:nvPr>
        </p:nvSpPr>
        <p:spPr>
          <a:xfrm>
            <a:off x="4674240" y="1203480"/>
            <a:ext cx="4015800" cy="2982960"/>
          </a:xfrm>
          <a:prstGeom prst="rect">
            <a:avLst/>
          </a:prstGeom>
        </p:spPr>
        <p:txBody>
          <a:bodyPr lIns="0" rIns="0" tIns="0" bIns="0">
            <a:normAutofit/>
          </a:bodyPr>
          <a:p>
            <a:endParaRPr b="0" lang="fr-FR" sz="3200" spc="-1" strike="noStrike">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fr-FR" sz="44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fr-FR" sz="4400" spc="-1" strike="noStrike">
              <a:latin typeface="Arial"/>
            </a:endParaRPr>
          </a:p>
        </p:txBody>
      </p:sp>
      <p:sp>
        <p:nvSpPr>
          <p:cNvPr id="45" name="PlaceHolder 2"/>
          <p:cNvSpPr>
            <a:spLocks noGrp="1"/>
          </p:cNvSpPr>
          <p:nvPr>
            <p:ph type="body"/>
          </p:nvPr>
        </p:nvSpPr>
        <p:spPr>
          <a:xfrm>
            <a:off x="457200" y="1203480"/>
            <a:ext cx="4015800" cy="1422720"/>
          </a:xfrm>
          <a:prstGeom prst="rect">
            <a:avLst/>
          </a:prstGeom>
        </p:spPr>
        <p:txBody>
          <a:bodyPr lIns="0" rIns="0" tIns="0" bIns="0">
            <a:normAutofit/>
          </a:bodyPr>
          <a:p>
            <a:endParaRPr b="0" lang="fr-FR" sz="3200" spc="-1" strike="noStrike">
              <a:latin typeface="Arial"/>
            </a:endParaRPr>
          </a:p>
        </p:txBody>
      </p:sp>
      <p:sp>
        <p:nvSpPr>
          <p:cNvPr id="46" name="PlaceHolder 3"/>
          <p:cNvSpPr>
            <a:spLocks noGrp="1"/>
          </p:cNvSpPr>
          <p:nvPr>
            <p:ph type="body"/>
          </p:nvPr>
        </p:nvSpPr>
        <p:spPr>
          <a:xfrm>
            <a:off x="4674240" y="1203480"/>
            <a:ext cx="4015800" cy="1422720"/>
          </a:xfrm>
          <a:prstGeom prst="rect">
            <a:avLst/>
          </a:prstGeom>
        </p:spPr>
        <p:txBody>
          <a:bodyPr lIns="0" rIns="0" tIns="0" bIns="0">
            <a:normAutofit/>
          </a:bodyPr>
          <a:p>
            <a:endParaRPr b="0" lang="fr-FR" sz="3200" spc="-1" strike="noStrike">
              <a:latin typeface="Arial"/>
            </a:endParaRPr>
          </a:p>
        </p:txBody>
      </p:sp>
      <p:sp>
        <p:nvSpPr>
          <p:cNvPr id="47" name="PlaceHolder 4"/>
          <p:cNvSpPr>
            <a:spLocks noGrp="1"/>
          </p:cNvSpPr>
          <p:nvPr>
            <p:ph type="body"/>
          </p:nvPr>
        </p:nvSpPr>
        <p:spPr>
          <a:xfrm>
            <a:off x="457200" y="2761920"/>
            <a:ext cx="8229240" cy="1422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73"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fr-FR" sz="4400" spc="-1" strike="noStrike">
              <a:latin typeface="Arial"/>
            </a:endParaRPr>
          </a:p>
        </p:txBody>
      </p:sp>
      <p:sp>
        <p:nvSpPr>
          <p:cNvPr id="475" name="PlaceHolder 2"/>
          <p:cNvSpPr>
            <a:spLocks noGrp="1"/>
          </p:cNvSpPr>
          <p:nvPr>
            <p:ph type="body"/>
          </p:nvPr>
        </p:nvSpPr>
        <p:spPr>
          <a:xfrm>
            <a:off x="457200" y="1203480"/>
            <a:ext cx="4015800" cy="1422720"/>
          </a:xfrm>
          <a:prstGeom prst="rect">
            <a:avLst/>
          </a:prstGeom>
        </p:spPr>
        <p:txBody>
          <a:bodyPr lIns="0" rIns="0" tIns="0" bIns="0">
            <a:normAutofit/>
          </a:bodyPr>
          <a:p>
            <a:endParaRPr b="0" lang="fr-FR" sz="3200" spc="-1" strike="noStrike">
              <a:latin typeface="Arial"/>
            </a:endParaRPr>
          </a:p>
        </p:txBody>
      </p:sp>
      <p:sp>
        <p:nvSpPr>
          <p:cNvPr id="476" name="PlaceHolder 3"/>
          <p:cNvSpPr>
            <a:spLocks noGrp="1"/>
          </p:cNvSpPr>
          <p:nvPr>
            <p:ph type="body"/>
          </p:nvPr>
        </p:nvSpPr>
        <p:spPr>
          <a:xfrm>
            <a:off x="4674240" y="1203480"/>
            <a:ext cx="4015800" cy="2982960"/>
          </a:xfrm>
          <a:prstGeom prst="rect">
            <a:avLst/>
          </a:prstGeom>
        </p:spPr>
        <p:txBody>
          <a:bodyPr lIns="0" rIns="0" tIns="0" bIns="0">
            <a:normAutofit/>
          </a:bodyPr>
          <a:p>
            <a:endParaRPr b="0" lang="fr-FR" sz="3200" spc="-1" strike="noStrike">
              <a:latin typeface="Arial"/>
            </a:endParaRPr>
          </a:p>
        </p:txBody>
      </p:sp>
      <p:sp>
        <p:nvSpPr>
          <p:cNvPr id="477" name="PlaceHolder 4"/>
          <p:cNvSpPr>
            <a:spLocks noGrp="1"/>
          </p:cNvSpPr>
          <p:nvPr>
            <p:ph type="body"/>
          </p:nvPr>
        </p:nvSpPr>
        <p:spPr>
          <a:xfrm>
            <a:off x="457200" y="2761920"/>
            <a:ext cx="4015800" cy="1422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7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fr-FR" sz="4400" spc="-1" strike="noStrike">
              <a:latin typeface="Arial"/>
            </a:endParaRPr>
          </a:p>
        </p:txBody>
      </p:sp>
      <p:sp>
        <p:nvSpPr>
          <p:cNvPr id="479" name="PlaceHolder 2"/>
          <p:cNvSpPr>
            <a:spLocks noGrp="1"/>
          </p:cNvSpPr>
          <p:nvPr>
            <p:ph type="body"/>
          </p:nvPr>
        </p:nvSpPr>
        <p:spPr>
          <a:xfrm>
            <a:off x="457200" y="1203480"/>
            <a:ext cx="4015800" cy="2982960"/>
          </a:xfrm>
          <a:prstGeom prst="rect">
            <a:avLst/>
          </a:prstGeom>
        </p:spPr>
        <p:txBody>
          <a:bodyPr lIns="0" rIns="0" tIns="0" bIns="0">
            <a:normAutofit/>
          </a:bodyPr>
          <a:p>
            <a:endParaRPr b="0" lang="fr-FR" sz="3200" spc="-1" strike="noStrike">
              <a:latin typeface="Arial"/>
            </a:endParaRPr>
          </a:p>
        </p:txBody>
      </p:sp>
      <p:sp>
        <p:nvSpPr>
          <p:cNvPr id="480" name="PlaceHolder 3"/>
          <p:cNvSpPr>
            <a:spLocks noGrp="1"/>
          </p:cNvSpPr>
          <p:nvPr>
            <p:ph type="body"/>
          </p:nvPr>
        </p:nvSpPr>
        <p:spPr>
          <a:xfrm>
            <a:off x="4674240" y="1203480"/>
            <a:ext cx="4015800" cy="1422720"/>
          </a:xfrm>
          <a:prstGeom prst="rect">
            <a:avLst/>
          </a:prstGeom>
        </p:spPr>
        <p:txBody>
          <a:bodyPr lIns="0" rIns="0" tIns="0" bIns="0">
            <a:normAutofit/>
          </a:bodyPr>
          <a:p>
            <a:endParaRPr b="0" lang="fr-FR" sz="3200" spc="-1" strike="noStrike">
              <a:latin typeface="Arial"/>
            </a:endParaRPr>
          </a:p>
        </p:txBody>
      </p:sp>
      <p:sp>
        <p:nvSpPr>
          <p:cNvPr id="481" name="PlaceHolder 4"/>
          <p:cNvSpPr>
            <a:spLocks noGrp="1"/>
          </p:cNvSpPr>
          <p:nvPr>
            <p:ph type="body"/>
          </p:nvPr>
        </p:nvSpPr>
        <p:spPr>
          <a:xfrm>
            <a:off x="4674240" y="2761920"/>
            <a:ext cx="4015800" cy="1422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8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fr-FR" sz="4400" spc="-1" strike="noStrike">
              <a:latin typeface="Arial"/>
            </a:endParaRPr>
          </a:p>
        </p:txBody>
      </p:sp>
      <p:sp>
        <p:nvSpPr>
          <p:cNvPr id="483" name="PlaceHolder 2"/>
          <p:cNvSpPr>
            <a:spLocks noGrp="1"/>
          </p:cNvSpPr>
          <p:nvPr>
            <p:ph type="body"/>
          </p:nvPr>
        </p:nvSpPr>
        <p:spPr>
          <a:xfrm>
            <a:off x="457200" y="1203480"/>
            <a:ext cx="4015800" cy="1422720"/>
          </a:xfrm>
          <a:prstGeom prst="rect">
            <a:avLst/>
          </a:prstGeom>
        </p:spPr>
        <p:txBody>
          <a:bodyPr lIns="0" rIns="0" tIns="0" bIns="0">
            <a:normAutofit/>
          </a:bodyPr>
          <a:p>
            <a:endParaRPr b="0" lang="fr-FR" sz="3200" spc="-1" strike="noStrike">
              <a:latin typeface="Arial"/>
            </a:endParaRPr>
          </a:p>
        </p:txBody>
      </p:sp>
      <p:sp>
        <p:nvSpPr>
          <p:cNvPr id="484" name="PlaceHolder 3"/>
          <p:cNvSpPr>
            <a:spLocks noGrp="1"/>
          </p:cNvSpPr>
          <p:nvPr>
            <p:ph type="body"/>
          </p:nvPr>
        </p:nvSpPr>
        <p:spPr>
          <a:xfrm>
            <a:off x="4674240" y="1203480"/>
            <a:ext cx="4015800" cy="1422720"/>
          </a:xfrm>
          <a:prstGeom prst="rect">
            <a:avLst/>
          </a:prstGeom>
        </p:spPr>
        <p:txBody>
          <a:bodyPr lIns="0" rIns="0" tIns="0" bIns="0">
            <a:normAutofit/>
          </a:bodyPr>
          <a:p>
            <a:endParaRPr b="0" lang="fr-FR" sz="3200" spc="-1" strike="noStrike">
              <a:latin typeface="Arial"/>
            </a:endParaRPr>
          </a:p>
        </p:txBody>
      </p:sp>
      <p:sp>
        <p:nvSpPr>
          <p:cNvPr id="485" name="PlaceHolder 4"/>
          <p:cNvSpPr>
            <a:spLocks noGrp="1"/>
          </p:cNvSpPr>
          <p:nvPr>
            <p:ph type="body"/>
          </p:nvPr>
        </p:nvSpPr>
        <p:spPr>
          <a:xfrm>
            <a:off x="457200" y="2761920"/>
            <a:ext cx="8229240" cy="1422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8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fr-FR" sz="4400" spc="-1" strike="noStrike">
              <a:latin typeface="Arial"/>
            </a:endParaRPr>
          </a:p>
        </p:txBody>
      </p:sp>
      <p:sp>
        <p:nvSpPr>
          <p:cNvPr id="487" name="PlaceHolder 2"/>
          <p:cNvSpPr>
            <a:spLocks noGrp="1"/>
          </p:cNvSpPr>
          <p:nvPr>
            <p:ph type="body"/>
          </p:nvPr>
        </p:nvSpPr>
        <p:spPr>
          <a:xfrm>
            <a:off x="457200" y="1203480"/>
            <a:ext cx="8229240" cy="1422720"/>
          </a:xfrm>
          <a:prstGeom prst="rect">
            <a:avLst/>
          </a:prstGeom>
        </p:spPr>
        <p:txBody>
          <a:bodyPr lIns="0" rIns="0" tIns="0" bIns="0">
            <a:normAutofit/>
          </a:bodyPr>
          <a:p>
            <a:endParaRPr b="0" lang="fr-FR" sz="3200" spc="-1" strike="noStrike">
              <a:latin typeface="Arial"/>
            </a:endParaRPr>
          </a:p>
        </p:txBody>
      </p:sp>
      <p:sp>
        <p:nvSpPr>
          <p:cNvPr id="488" name="PlaceHolder 3"/>
          <p:cNvSpPr>
            <a:spLocks noGrp="1"/>
          </p:cNvSpPr>
          <p:nvPr>
            <p:ph type="body"/>
          </p:nvPr>
        </p:nvSpPr>
        <p:spPr>
          <a:xfrm>
            <a:off x="457200" y="2761920"/>
            <a:ext cx="8229240" cy="1422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8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fr-FR" sz="4400" spc="-1" strike="noStrike">
              <a:latin typeface="Arial"/>
            </a:endParaRPr>
          </a:p>
        </p:txBody>
      </p:sp>
      <p:sp>
        <p:nvSpPr>
          <p:cNvPr id="490" name="PlaceHolder 2"/>
          <p:cNvSpPr>
            <a:spLocks noGrp="1"/>
          </p:cNvSpPr>
          <p:nvPr>
            <p:ph type="body"/>
          </p:nvPr>
        </p:nvSpPr>
        <p:spPr>
          <a:xfrm>
            <a:off x="457200" y="1203480"/>
            <a:ext cx="4015800" cy="1422720"/>
          </a:xfrm>
          <a:prstGeom prst="rect">
            <a:avLst/>
          </a:prstGeom>
        </p:spPr>
        <p:txBody>
          <a:bodyPr lIns="0" rIns="0" tIns="0" bIns="0">
            <a:normAutofit/>
          </a:bodyPr>
          <a:p>
            <a:endParaRPr b="0" lang="fr-FR" sz="3200" spc="-1" strike="noStrike">
              <a:latin typeface="Arial"/>
            </a:endParaRPr>
          </a:p>
        </p:txBody>
      </p:sp>
      <p:sp>
        <p:nvSpPr>
          <p:cNvPr id="491" name="PlaceHolder 3"/>
          <p:cNvSpPr>
            <a:spLocks noGrp="1"/>
          </p:cNvSpPr>
          <p:nvPr>
            <p:ph type="body"/>
          </p:nvPr>
        </p:nvSpPr>
        <p:spPr>
          <a:xfrm>
            <a:off x="4674240" y="1203480"/>
            <a:ext cx="4015800" cy="1422720"/>
          </a:xfrm>
          <a:prstGeom prst="rect">
            <a:avLst/>
          </a:prstGeom>
        </p:spPr>
        <p:txBody>
          <a:bodyPr lIns="0" rIns="0" tIns="0" bIns="0">
            <a:normAutofit/>
          </a:bodyPr>
          <a:p>
            <a:endParaRPr b="0" lang="fr-FR" sz="3200" spc="-1" strike="noStrike">
              <a:latin typeface="Arial"/>
            </a:endParaRPr>
          </a:p>
        </p:txBody>
      </p:sp>
      <p:sp>
        <p:nvSpPr>
          <p:cNvPr id="492" name="PlaceHolder 4"/>
          <p:cNvSpPr>
            <a:spLocks noGrp="1"/>
          </p:cNvSpPr>
          <p:nvPr>
            <p:ph type="body"/>
          </p:nvPr>
        </p:nvSpPr>
        <p:spPr>
          <a:xfrm>
            <a:off x="457200" y="2761920"/>
            <a:ext cx="4015800" cy="1422720"/>
          </a:xfrm>
          <a:prstGeom prst="rect">
            <a:avLst/>
          </a:prstGeom>
        </p:spPr>
        <p:txBody>
          <a:bodyPr lIns="0" rIns="0" tIns="0" bIns="0">
            <a:normAutofit/>
          </a:bodyPr>
          <a:p>
            <a:endParaRPr b="0" lang="fr-FR" sz="3200" spc="-1" strike="noStrike">
              <a:latin typeface="Arial"/>
            </a:endParaRPr>
          </a:p>
        </p:txBody>
      </p:sp>
      <p:sp>
        <p:nvSpPr>
          <p:cNvPr id="493" name="PlaceHolder 5"/>
          <p:cNvSpPr>
            <a:spLocks noGrp="1"/>
          </p:cNvSpPr>
          <p:nvPr>
            <p:ph type="body"/>
          </p:nvPr>
        </p:nvSpPr>
        <p:spPr>
          <a:xfrm>
            <a:off x="4674240" y="2761920"/>
            <a:ext cx="4015800" cy="1422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9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fr-FR" sz="4400" spc="-1" strike="noStrike">
              <a:latin typeface="Arial"/>
            </a:endParaRPr>
          </a:p>
        </p:txBody>
      </p:sp>
      <p:sp>
        <p:nvSpPr>
          <p:cNvPr id="495" name="PlaceHolder 2"/>
          <p:cNvSpPr>
            <a:spLocks noGrp="1"/>
          </p:cNvSpPr>
          <p:nvPr>
            <p:ph type="body"/>
          </p:nvPr>
        </p:nvSpPr>
        <p:spPr>
          <a:xfrm>
            <a:off x="457200" y="1203480"/>
            <a:ext cx="2649600" cy="1422720"/>
          </a:xfrm>
          <a:prstGeom prst="rect">
            <a:avLst/>
          </a:prstGeom>
        </p:spPr>
        <p:txBody>
          <a:bodyPr lIns="0" rIns="0" tIns="0" bIns="0">
            <a:normAutofit/>
          </a:bodyPr>
          <a:p>
            <a:endParaRPr b="0" lang="fr-FR" sz="3200" spc="-1" strike="noStrike">
              <a:latin typeface="Arial"/>
            </a:endParaRPr>
          </a:p>
        </p:txBody>
      </p:sp>
      <p:sp>
        <p:nvSpPr>
          <p:cNvPr id="496" name="PlaceHolder 3"/>
          <p:cNvSpPr>
            <a:spLocks noGrp="1"/>
          </p:cNvSpPr>
          <p:nvPr>
            <p:ph type="body"/>
          </p:nvPr>
        </p:nvSpPr>
        <p:spPr>
          <a:xfrm>
            <a:off x="3239640" y="1203480"/>
            <a:ext cx="2649600" cy="1422720"/>
          </a:xfrm>
          <a:prstGeom prst="rect">
            <a:avLst/>
          </a:prstGeom>
        </p:spPr>
        <p:txBody>
          <a:bodyPr lIns="0" rIns="0" tIns="0" bIns="0">
            <a:normAutofit/>
          </a:bodyPr>
          <a:p>
            <a:endParaRPr b="0" lang="fr-FR" sz="3200" spc="-1" strike="noStrike">
              <a:latin typeface="Arial"/>
            </a:endParaRPr>
          </a:p>
        </p:txBody>
      </p:sp>
      <p:sp>
        <p:nvSpPr>
          <p:cNvPr id="497" name="PlaceHolder 4"/>
          <p:cNvSpPr>
            <a:spLocks noGrp="1"/>
          </p:cNvSpPr>
          <p:nvPr>
            <p:ph type="body"/>
          </p:nvPr>
        </p:nvSpPr>
        <p:spPr>
          <a:xfrm>
            <a:off x="6022080" y="1203480"/>
            <a:ext cx="2649600" cy="1422720"/>
          </a:xfrm>
          <a:prstGeom prst="rect">
            <a:avLst/>
          </a:prstGeom>
        </p:spPr>
        <p:txBody>
          <a:bodyPr lIns="0" rIns="0" tIns="0" bIns="0">
            <a:normAutofit/>
          </a:bodyPr>
          <a:p>
            <a:endParaRPr b="0" lang="fr-FR" sz="3200" spc="-1" strike="noStrike">
              <a:latin typeface="Arial"/>
            </a:endParaRPr>
          </a:p>
        </p:txBody>
      </p:sp>
      <p:sp>
        <p:nvSpPr>
          <p:cNvPr id="498" name="PlaceHolder 5"/>
          <p:cNvSpPr>
            <a:spLocks noGrp="1"/>
          </p:cNvSpPr>
          <p:nvPr>
            <p:ph type="body"/>
          </p:nvPr>
        </p:nvSpPr>
        <p:spPr>
          <a:xfrm>
            <a:off x="457200" y="2761920"/>
            <a:ext cx="2649600" cy="1422720"/>
          </a:xfrm>
          <a:prstGeom prst="rect">
            <a:avLst/>
          </a:prstGeom>
        </p:spPr>
        <p:txBody>
          <a:bodyPr lIns="0" rIns="0" tIns="0" bIns="0">
            <a:normAutofit/>
          </a:bodyPr>
          <a:p>
            <a:endParaRPr b="0" lang="fr-FR" sz="3200" spc="-1" strike="noStrike">
              <a:latin typeface="Arial"/>
            </a:endParaRPr>
          </a:p>
        </p:txBody>
      </p:sp>
      <p:sp>
        <p:nvSpPr>
          <p:cNvPr id="499" name="PlaceHolder 6"/>
          <p:cNvSpPr>
            <a:spLocks noGrp="1"/>
          </p:cNvSpPr>
          <p:nvPr>
            <p:ph type="body"/>
          </p:nvPr>
        </p:nvSpPr>
        <p:spPr>
          <a:xfrm>
            <a:off x="3239640" y="2761920"/>
            <a:ext cx="2649600" cy="1422720"/>
          </a:xfrm>
          <a:prstGeom prst="rect">
            <a:avLst/>
          </a:prstGeom>
        </p:spPr>
        <p:txBody>
          <a:bodyPr lIns="0" rIns="0" tIns="0" bIns="0">
            <a:normAutofit/>
          </a:bodyPr>
          <a:p>
            <a:endParaRPr b="0" lang="fr-FR" sz="3200" spc="-1" strike="noStrike">
              <a:latin typeface="Arial"/>
            </a:endParaRPr>
          </a:p>
        </p:txBody>
      </p:sp>
      <p:sp>
        <p:nvSpPr>
          <p:cNvPr id="500" name="PlaceHolder 7"/>
          <p:cNvSpPr>
            <a:spLocks noGrp="1"/>
          </p:cNvSpPr>
          <p:nvPr>
            <p:ph type="body"/>
          </p:nvPr>
        </p:nvSpPr>
        <p:spPr>
          <a:xfrm>
            <a:off x="6022080" y="2761920"/>
            <a:ext cx="2649600" cy="1422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fr-FR" sz="4400" spc="-1" strike="noStrike">
              <a:latin typeface="Arial"/>
            </a:endParaRPr>
          </a:p>
        </p:txBody>
      </p:sp>
      <p:sp>
        <p:nvSpPr>
          <p:cNvPr id="528"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fr-FR" sz="4400" spc="-1" strike="noStrike">
              <a:latin typeface="Arial"/>
            </a:endParaRPr>
          </a:p>
        </p:txBody>
      </p:sp>
      <p:sp>
        <p:nvSpPr>
          <p:cNvPr id="530" name="PlaceHolder 2"/>
          <p:cNvSpPr>
            <a:spLocks noGrp="1"/>
          </p:cNvSpPr>
          <p:nvPr>
            <p:ph type="body"/>
          </p:nvPr>
        </p:nvSpPr>
        <p:spPr>
          <a:xfrm>
            <a:off x="457200" y="1203480"/>
            <a:ext cx="8229240" cy="2982960"/>
          </a:xfrm>
          <a:prstGeom prst="rect">
            <a:avLst/>
          </a:prstGeom>
        </p:spPr>
        <p:txBody>
          <a:bodyPr lIns="0" rIns="0" tIns="0" bIns="0">
            <a:normAutofit/>
          </a:bodyPr>
          <a:p>
            <a:endParaRPr b="0" lang="fr-FR"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1"/>
          <p:cNvGrpSpPr/>
          <p:nvPr/>
        </p:nvGrpSpPr>
        <p:grpSpPr>
          <a:xfrm>
            <a:off x="0" y="0"/>
            <a:ext cx="9143280" cy="5142960"/>
            <a:chOff x="0" y="0"/>
            <a:chExt cx="9143280" cy="5142960"/>
          </a:xfrm>
        </p:grpSpPr>
        <p:sp>
          <p:nvSpPr>
            <p:cNvPr id="1" name="CustomShape 2"/>
            <p:cNvSpPr/>
            <p:nvPr/>
          </p:nvSpPr>
          <p:spPr>
            <a:xfrm>
              <a:off x="5293800" y="2473920"/>
              <a:ext cx="3652560" cy="2668680"/>
            </a:xfrm>
            <a:custGeom>
              <a:avLst/>
              <a:gdLst/>
              <a:ahLst/>
              <a:rect l="l" t="t" r="r" b="b"/>
              <a:pathLst>
                <a:path w="4870838" h="3559360">
                  <a:moveTo>
                    <a:pt x="4328731" y="341498"/>
                  </a:moveTo>
                  <a:cubicBezTo>
                    <a:pt x="3651187" y="-207142"/>
                    <a:pt x="2750312" y="-69665"/>
                    <a:pt x="2108708" y="574606"/>
                  </a:cubicBezTo>
                  <a:cubicBezTo>
                    <a:pt x="1467104" y="1218877"/>
                    <a:pt x="983234" y="2112449"/>
                    <a:pt x="383539" y="2705032"/>
                  </a:cubicBezTo>
                  <a:cubicBezTo>
                    <a:pt x="147320" y="2938394"/>
                    <a:pt x="21589" y="3241733"/>
                    <a:pt x="0" y="3559360"/>
                  </a:cubicBezTo>
                  <a:lnTo>
                    <a:pt x="3827843" y="3559360"/>
                  </a:lnTo>
                  <a:cubicBezTo>
                    <a:pt x="4102544" y="3238876"/>
                    <a:pt x="4363402" y="2906326"/>
                    <a:pt x="4562285" y="2561458"/>
                  </a:cubicBezTo>
                  <a:cubicBezTo>
                    <a:pt x="5006721" y="1790504"/>
                    <a:pt x="5006213" y="890138"/>
                    <a:pt x="4328731" y="341498"/>
                  </a:cubicBezTo>
                  <a:close/>
                </a:path>
              </a:pathLst>
            </a:custGeom>
            <a:solidFill>
              <a:schemeClr val="lt2"/>
            </a:solidFill>
            <a:ln>
              <a:noFill/>
            </a:ln>
          </p:spPr>
          <p:style>
            <a:lnRef idx="0"/>
            <a:fillRef idx="0"/>
            <a:effectRef idx="0"/>
            <a:fontRef idx="minor"/>
          </p:style>
        </p:sp>
        <p:sp>
          <p:nvSpPr>
            <p:cNvPr id="2" name="CustomShape 3"/>
            <p:cNvSpPr/>
            <p:nvPr/>
          </p:nvSpPr>
          <p:spPr>
            <a:xfrm>
              <a:off x="5770800" y="653040"/>
              <a:ext cx="794520" cy="765360"/>
            </a:xfrm>
            <a:custGeom>
              <a:avLst/>
              <a:gdLst/>
              <a:ahLst/>
              <a:rect l="l" t="t" r="r" b="b"/>
              <a:pathLst>
                <a:path w="1060407" h="1021442">
                  <a:moveTo>
                    <a:pt x="198043" y="899073"/>
                  </a:moveTo>
                  <a:cubicBezTo>
                    <a:pt x="408482" y="1091796"/>
                    <a:pt x="708265" y="1049505"/>
                    <a:pt x="922514" y="824016"/>
                  </a:cubicBezTo>
                  <a:cubicBezTo>
                    <a:pt x="1136763" y="598528"/>
                    <a:pt x="1093964" y="245595"/>
                    <a:pt x="845362" y="99735"/>
                  </a:cubicBezTo>
                  <a:cubicBezTo>
                    <a:pt x="596760" y="-46124"/>
                    <a:pt x="323011" y="-40918"/>
                    <a:pt x="120890" y="174856"/>
                  </a:cubicBezTo>
                  <a:cubicBezTo>
                    <a:pt x="-81230" y="390629"/>
                    <a:pt x="-12396" y="706351"/>
                    <a:pt x="198043" y="899073"/>
                  </a:cubicBezTo>
                  <a:close/>
                </a:path>
              </a:pathLst>
            </a:custGeom>
            <a:solidFill>
              <a:schemeClr val="accent6"/>
            </a:solidFill>
            <a:ln>
              <a:noFill/>
            </a:ln>
          </p:spPr>
          <p:style>
            <a:lnRef idx="0"/>
            <a:fillRef idx="0"/>
            <a:effectRef idx="0"/>
            <a:fontRef idx="minor"/>
          </p:style>
        </p:sp>
        <p:sp>
          <p:nvSpPr>
            <p:cNvPr id="3" name="CustomShape 4"/>
            <p:cNvSpPr/>
            <p:nvPr/>
          </p:nvSpPr>
          <p:spPr>
            <a:xfrm>
              <a:off x="871560" y="262080"/>
              <a:ext cx="5861880" cy="4880880"/>
            </a:xfrm>
            <a:custGeom>
              <a:avLst/>
              <a:gdLst/>
              <a:ahLst/>
              <a:rect l="l" t="t" r="r" b="b"/>
              <a:pathLst>
                <a:path w="7816743" h="6508723">
                  <a:moveTo>
                    <a:pt x="6231931" y="735177"/>
                  </a:moveTo>
                  <a:cubicBezTo>
                    <a:pt x="4400464" y="-339942"/>
                    <a:pt x="2381164" y="-301715"/>
                    <a:pt x="891136" y="1289024"/>
                  </a:cubicBezTo>
                  <a:cubicBezTo>
                    <a:pt x="-557807" y="2835884"/>
                    <a:pt x="-117815" y="5079974"/>
                    <a:pt x="1334430" y="6508724"/>
                  </a:cubicBezTo>
                  <a:lnTo>
                    <a:pt x="6337785" y="6508724"/>
                  </a:lnTo>
                  <a:cubicBezTo>
                    <a:pt x="6500472" y="6373088"/>
                    <a:pt x="6655032" y="6228054"/>
                    <a:pt x="6800764" y="6074384"/>
                  </a:cubicBezTo>
                  <a:cubicBezTo>
                    <a:pt x="8379945" y="4411700"/>
                    <a:pt x="8063271" y="1810359"/>
                    <a:pt x="6231931" y="735177"/>
                  </a:cubicBezTo>
                  <a:close/>
                </a:path>
              </a:pathLst>
            </a:custGeom>
            <a:solidFill>
              <a:schemeClr val="accent2"/>
            </a:solidFill>
            <a:ln>
              <a:noFill/>
            </a:ln>
          </p:spPr>
          <p:style>
            <a:lnRef idx="0"/>
            <a:fillRef idx="0"/>
            <a:effectRef idx="0"/>
            <a:fontRef idx="minor"/>
          </p:style>
        </p:sp>
        <p:sp>
          <p:nvSpPr>
            <p:cNvPr id="4" name="CustomShape 5"/>
            <p:cNvSpPr/>
            <p:nvPr/>
          </p:nvSpPr>
          <p:spPr>
            <a:xfrm>
              <a:off x="7839360" y="0"/>
              <a:ext cx="1303920" cy="1093680"/>
            </a:xfrm>
            <a:custGeom>
              <a:avLst/>
              <a:gdLst/>
              <a:ahLst/>
              <a:rect l="l" t="t" r="r" b="b"/>
              <a:pathLst>
                <a:path w="1739323" h="1459231">
                  <a:moveTo>
                    <a:pt x="1739323" y="0"/>
                  </a:moveTo>
                  <a:lnTo>
                    <a:pt x="52446" y="0"/>
                  </a:lnTo>
                  <a:cubicBezTo>
                    <a:pt x="-86620" y="438150"/>
                    <a:pt x="51557" y="1020699"/>
                    <a:pt x="458846" y="1244029"/>
                  </a:cubicBezTo>
                  <a:cubicBezTo>
                    <a:pt x="869755" y="1469327"/>
                    <a:pt x="1354196" y="1539621"/>
                    <a:pt x="1739069" y="1348740"/>
                  </a:cubicBezTo>
                  <a:close/>
                </a:path>
              </a:pathLst>
            </a:custGeom>
            <a:solidFill>
              <a:schemeClr val="lt2"/>
            </a:solidFill>
            <a:ln>
              <a:noFill/>
            </a:ln>
          </p:spPr>
          <p:style>
            <a:lnRef idx="0"/>
            <a:fillRef idx="0"/>
            <a:effectRef idx="0"/>
            <a:fontRef idx="minor"/>
          </p:style>
        </p:sp>
        <p:sp>
          <p:nvSpPr>
            <p:cNvPr id="5" name="CustomShape 6"/>
            <p:cNvSpPr/>
            <p:nvPr/>
          </p:nvSpPr>
          <p:spPr>
            <a:xfrm>
              <a:off x="252360" y="0"/>
              <a:ext cx="374760" cy="189360"/>
            </a:xfrm>
            <a:custGeom>
              <a:avLst/>
              <a:gdLst/>
              <a:ahLst/>
              <a:rect l="l" t="t" r="r" b="b"/>
              <a:pathLst>
                <a:path w="500673" h="253560">
                  <a:moveTo>
                    <a:pt x="421" y="0"/>
                  </a:moveTo>
                  <a:cubicBezTo>
                    <a:pt x="-3897" y="73660"/>
                    <a:pt x="24932" y="141923"/>
                    <a:pt x="91607" y="195961"/>
                  </a:cubicBezTo>
                  <a:cubicBezTo>
                    <a:pt x="204192" y="287084"/>
                    <a:pt x="356973" y="266700"/>
                    <a:pt x="444159" y="158750"/>
                  </a:cubicBezTo>
                  <a:cubicBezTo>
                    <a:pt x="479833" y="113426"/>
                    <a:pt x="499683" y="57669"/>
                    <a:pt x="500674" y="0"/>
                  </a:cubicBezTo>
                  <a:close/>
                </a:path>
              </a:pathLst>
            </a:custGeom>
            <a:solidFill>
              <a:schemeClr val="accent4"/>
            </a:solidFill>
            <a:ln>
              <a:noFill/>
            </a:ln>
          </p:spPr>
          <p:style>
            <a:lnRef idx="0"/>
            <a:fillRef idx="0"/>
            <a:effectRef idx="0"/>
            <a:fontRef idx="minor"/>
          </p:style>
        </p:sp>
        <p:sp>
          <p:nvSpPr>
            <p:cNvPr id="6" name="CustomShape 7"/>
            <p:cNvSpPr/>
            <p:nvPr/>
          </p:nvSpPr>
          <p:spPr>
            <a:xfrm>
              <a:off x="7335360" y="329400"/>
              <a:ext cx="946440" cy="949680"/>
            </a:xfrm>
            <a:custGeom>
              <a:avLst/>
              <a:gdLst/>
              <a:ahLst/>
              <a:rect l="l" t="t" r="r" b="b"/>
              <a:pathLst>
                <a:path w="1262883" h="1267331">
                  <a:moveTo>
                    <a:pt x="231018" y="1122220"/>
                  </a:moveTo>
                  <a:cubicBezTo>
                    <a:pt x="514926" y="1352090"/>
                    <a:pt x="900435" y="1300020"/>
                    <a:pt x="1120018" y="1028494"/>
                  </a:cubicBezTo>
                  <a:cubicBezTo>
                    <a:pt x="1339600" y="756968"/>
                    <a:pt x="1304168" y="308531"/>
                    <a:pt x="1026799" y="139494"/>
                  </a:cubicBezTo>
                  <a:cubicBezTo>
                    <a:pt x="749432" y="-29543"/>
                    <a:pt x="339984" y="-94249"/>
                    <a:pt x="137799" y="233157"/>
                  </a:cubicBezTo>
                  <a:cubicBezTo>
                    <a:pt x="-64384" y="560563"/>
                    <a:pt x="-52891" y="892350"/>
                    <a:pt x="231018" y="1122220"/>
                  </a:cubicBezTo>
                  <a:close/>
                </a:path>
              </a:pathLst>
            </a:custGeom>
            <a:solidFill>
              <a:schemeClr val="accent5"/>
            </a:solidFill>
            <a:ln>
              <a:noFill/>
            </a:ln>
          </p:spPr>
          <p:style>
            <a:lnRef idx="0"/>
            <a:fillRef idx="0"/>
            <a:effectRef idx="0"/>
            <a:fontRef idx="minor"/>
          </p:style>
        </p:sp>
        <p:sp>
          <p:nvSpPr>
            <p:cNvPr id="7" name="CustomShape 8"/>
            <p:cNvSpPr/>
            <p:nvPr/>
          </p:nvSpPr>
          <p:spPr>
            <a:xfrm>
              <a:off x="2823120" y="277920"/>
              <a:ext cx="374760" cy="376200"/>
            </a:xfrm>
            <a:custGeom>
              <a:avLst/>
              <a:gdLst/>
              <a:ahLst/>
              <a:rect l="l" t="t" r="r" b="b"/>
              <a:pathLst>
                <a:path w="500809" h="502458">
                  <a:moveTo>
                    <a:pt x="91543" y="444933"/>
                  </a:moveTo>
                  <a:cubicBezTo>
                    <a:pt x="204064" y="536056"/>
                    <a:pt x="356909" y="515418"/>
                    <a:pt x="444094" y="407786"/>
                  </a:cubicBezTo>
                  <a:cubicBezTo>
                    <a:pt x="531280" y="300153"/>
                    <a:pt x="517183" y="122417"/>
                    <a:pt x="407074" y="55297"/>
                  </a:cubicBezTo>
                  <a:cubicBezTo>
                    <a:pt x="296965" y="-11822"/>
                    <a:pt x="134659" y="-37349"/>
                    <a:pt x="54585" y="92762"/>
                  </a:cubicBezTo>
                  <a:cubicBezTo>
                    <a:pt x="-25488" y="222874"/>
                    <a:pt x="-20980" y="353811"/>
                    <a:pt x="91543" y="444933"/>
                  </a:cubicBezTo>
                  <a:close/>
                </a:path>
              </a:pathLst>
            </a:custGeom>
            <a:solidFill>
              <a:schemeClr val="accent5"/>
            </a:solidFill>
            <a:ln>
              <a:noFill/>
            </a:ln>
          </p:spPr>
          <p:style>
            <a:lnRef idx="0"/>
            <a:fillRef idx="0"/>
            <a:effectRef idx="0"/>
            <a:fontRef idx="minor"/>
          </p:style>
        </p:sp>
        <p:sp>
          <p:nvSpPr>
            <p:cNvPr id="8" name="CustomShape 9"/>
            <p:cNvSpPr/>
            <p:nvPr/>
          </p:nvSpPr>
          <p:spPr>
            <a:xfrm>
              <a:off x="3237840" y="478440"/>
              <a:ext cx="169920" cy="170640"/>
            </a:xfrm>
            <a:custGeom>
              <a:avLst/>
              <a:gdLst/>
              <a:ahLst/>
              <a:rect l="l" t="t" r="r" b="b"/>
              <a:pathLst>
                <a:path w="227669" h="228376">
                  <a:moveTo>
                    <a:pt x="41686" y="202267"/>
                  </a:moveTo>
                  <a:cubicBezTo>
                    <a:pt x="89203" y="241993"/>
                    <a:pt x="159923" y="235675"/>
                    <a:pt x="199648" y="188158"/>
                  </a:cubicBezTo>
                  <a:cubicBezTo>
                    <a:pt x="200410" y="187243"/>
                    <a:pt x="201160" y="186316"/>
                    <a:pt x="201896" y="185376"/>
                  </a:cubicBezTo>
                  <a:cubicBezTo>
                    <a:pt x="241520" y="136481"/>
                    <a:pt x="235107" y="55646"/>
                    <a:pt x="185069" y="25166"/>
                  </a:cubicBezTo>
                  <a:cubicBezTo>
                    <a:pt x="135031" y="-5314"/>
                    <a:pt x="61371" y="-16998"/>
                    <a:pt x="24858" y="41993"/>
                  </a:cubicBezTo>
                  <a:cubicBezTo>
                    <a:pt x="-11654" y="100985"/>
                    <a:pt x="-9495" y="160802"/>
                    <a:pt x="41686" y="202267"/>
                  </a:cubicBezTo>
                  <a:close/>
                </a:path>
              </a:pathLst>
            </a:custGeom>
            <a:solidFill>
              <a:schemeClr val="accent5"/>
            </a:solidFill>
            <a:ln>
              <a:noFill/>
            </a:ln>
          </p:spPr>
          <p:style>
            <a:lnRef idx="0"/>
            <a:fillRef idx="0"/>
            <a:effectRef idx="0"/>
            <a:fontRef idx="minor"/>
          </p:style>
        </p:sp>
        <p:sp>
          <p:nvSpPr>
            <p:cNvPr id="9" name="CustomShape 10"/>
            <p:cNvSpPr/>
            <p:nvPr/>
          </p:nvSpPr>
          <p:spPr>
            <a:xfrm>
              <a:off x="5791320" y="4026240"/>
              <a:ext cx="794160" cy="861120"/>
            </a:xfrm>
            <a:custGeom>
              <a:avLst/>
              <a:gdLst/>
              <a:ahLst/>
              <a:rect l="l" t="t" r="r" b="b"/>
              <a:pathLst>
                <a:path w="1059635" h="1149053">
                  <a:moveTo>
                    <a:pt x="187834" y="1094599"/>
                  </a:moveTo>
                  <a:cubicBezTo>
                    <a:pt x="373762" y="1245221"/>
                    <a:pt x="713042" y="1056816"/>
                    <a:pt x="921704" y="852601"/>
                  </a:cubicBezTo>
                  <a:cubicBezTo>
                    <a:pt x="1130365" y="648385"/>
                    <a:pt x="1100964" y="283958"/>
                    <a:pt x="842455" y="112825"/>
                  </a:cubicBezTo>
                  <a:cubicBezTo>
                    <a:pt x="583947" y="-58307"/>
                    <a:pt x="284862" y="-36209"/>
                    <a:pt x="102363" y="189026"/>
                  </a:cubicBezTo>
                  <a:cubicBezTo>
                    <a:pt x="-80136" y="414260"/>
                    <a:pt x="1842" y="944041"/>
                    <a:pt x="187834" y="1094599"/>
                  </a:cubicBezTo>
                  <a:close/>
                </a:path>
              </a:pathLst>
            </a:custGeom>
            <a:solidFill>
              <a:schemeClr val="accent5"/>
            </a:solidFill>
            <a:ln>
              <a:noFill/>
            </a:ln>
          </p:spPr>
          <p:style>
            <a:lnRef idx="0"/>
            <a:fillRef idx="0"/>
            <a:effectRef idx="0"/>
            <a:fontRef idx="minor"/>
          </p:style>
        </p:sp>
        <p:sp>
          <p:nvSpPr>
            <p:cNvPr id="10" name="CustomShape 11"/>
            <p:cNvSpPr/>
            <p:nvPr/>
          </p:nvSpPr>
          <p:spPr>
            <a:xfrm>
              <a:off x="8076240" y="2417400"/>
              <a:ext cx="192600" cy="185400"/>
            </a:xfrm>
            <a:custGeom>
              <a:avLst/>
              <a:gdLst/>
              <a:ahLst/>
              <a:rect l="l" t="t" r="r" b="b"/>
              <a:pathLst>
                <a:path w="257951" h="248289">
                  <a:moveTo>
                    <a:pt x="209569" y="29757"/>
                  </a:moveTo>
                  <a:cubicBezTo>
                    <a:pt x="158769" y="-17106"/>
                    <a:pt x="85555" y="-6819"/>
                    <a:pt x="33484" y="47981"/>
                  </a:cubicBezTo>
                  <a:cubicBezTo>
                    <a:pt x="-18586" y="102782"/>
                    <a:pt x="-8172" y="188634"/>
                    <a:pt x="52534" y="224067"/>
                  </a:cubicBezTo>
                  <a:cubicBezTo>
                    <a:pt x="113240" y="259500"/>
                    <a:pt x="179534" y="258230"/>
                    <a:pt x="228683" y="205779"/>
                  </a:cubicBezTo>
                  <a:cubicBezTo>
                    <a:pt x="277832" y="153328"/>
                    <a:pt x="260751" y="76620"/>
                    <a:pt x="209569" y="29757"/>
                  </a:cubicBezTo>
                  <a:close/>
                </a:path>
              </a:pathLst>
            </a:custGeom>
            <a:solidFill>
              <a:schemeClr val="accent4"/>
            </a:solidFill>
            <a:ln>
              <a:noFill/>
            </a:ln>
          </p:spPr>
          <p:style>
            <a:lnRef idx="0"/>
            <a:fillRef idx="0"/>
            <a:effectRef idx="0"/>
            <a:fontRef idx="minor"/>
          </p:style>
        </p:sp>
        <p:sp>
          <p:nvSpPr>
            <p:cNvPr id="11" name="CustomShape 12"/>
            <p:cNvSpPr/>
            <p:nvPr/>
          </p:nvSpPr>
          <p:spPr>
            <a:xfrm>
              <a:off x="8009640" y="2662560"/>
              <a:ext cx="95760" cy="92520"/>
            </a:xfrm>
            <a:custGeom>
              <a:avLst/>
              <a:gdLst/>
              <a:ahLst/>
              <a:rect l="l" t="t" r="r" b="b"/>
              <a:pathLst>
                <a:path w="128860" h="124173">
                  <a:moveTo>
                    <a:pt x="104769" y="14881"/>
                  </a:moveTo>
                  <a:cubicBezTo>
                    <a:pt x="79369" y="-8551"/>
                    <a:pt x="42793" y="-3407"/>
                    <a:pt x="16758" y="23961"/>
                  </a:cubicBezTo>
                  <a:cubicBezTo>
                    <a:pt x="-9277" y="51330"/>
                    <a:pt x="-4070" y="94256"/>
                    <a:pt x="26093" y="112036"/>
                  </a:cubicBezTo>
                  <a:cubicBezTo>
                    <a:pt x="56255" y="129816"/>
                    <a:pt x="89593" y="129117"/>
                    <a:pt x="114167" y="102892"/>
                  </a:cubicBezTo>
                  <a:cubicBezTo>
                    <a:pt x="138742" y="76666"/>
                    <a:pt x="130359" y="38249"/>
                    <a:pt x="104769" y="14881"/>
                  </a:cubicBezTo>
                  <a:close/>
                </a:path>
              </a:pathLst>
            </a:custGeom>
            <a:solidFill>
              <a:schemeClr val="accent4"/>
            </a:solidFill>
            <a:ln>
              <a:noFill/>
            </a:ln>
          </p:spPr>
          <p:style>
            <a:lnRef idx="0"/>
            <a:fillRef idx="0"/>
            <a:effectRef idx="0"/>
            <a:fontRef idx="minor"/>
          </p:style>
        </p:sp>
        <p:sp>
          <p:nvSpPr>
            <p:cNvPr id="12" name="CustomShape 13"/>
            <p:cNvSpPr/>
            <p:nvPr/>
          </p:nvSpPr>
          <p:spPr>
            <a:xfrm>
              <a:off x="5768640" y="1238400"/>
              <a:ext cx="588240" cy="566280"/>
            </a:xfrm>
            <a:custGeom>
              <a:avLst/>
              <a:gdLst/>
              <a:ahLst/>
              <a:rect l="l" t="t" r="r" b="b"/>
              <a:pathLst>
                <a:path w="785156" h="756187">
                  <a:moveTo>
                    <a:pt x="146662" y="665587"/>
                  </a:moveTo>
                  <a:cubicBezTo>
                    <a:pt x="302491" y="808272"/>
                    <a:pt x="524423" y="776966"/>
                    <a:pt x="683047" y="610025"/>
                  </a:cubicBezTo>
                  <a:cubicBezTo>
                    <a:pt x="841670" y="443083"/>
                    <a:pt x="810047" y="181781"/>
                    <a:pt x="625897" y="73831"/>
                  </a:cubicBezTo>
                  <a:cubicBezTo>
                    <a:pt x="441747" y="-34119"/>
                    <a:pt x="239182" y="-30309"/>
                    <a:pt x="89512" y="129393"/>
                  </a:cubicBezTo>
                  <a:cubicBezTo>
                    <a:pt x="-60158" y="289096"/>
                    <a:pt x="-9167" y="522903"/>
                    <a:pt x="146662" y="665587"/>
                  </a:cubicBezTo>
                  <a:close/>
                </a:path>
              </a:pathLst>
            </a:custGeom>
            <a:solidFill>
              <a:schemeClr val="dk1"/>
            </a:solidFill>
            <a:ln>
              <a:noFill/>
            </a:ln>
          </p:spPr>
          <p:style>
            <a:lnRef idx="0"/>
            <a:fillRef idx="0"/>
            <a:effectRef idx="0"/>
            <a:fontRef idx="minor"/>
          </p:style>
        </p:sp>
        <p:sp>
          <p:nvSpPr>
            <p:cNvPr id="13" name="CustomShape 14"/>
            <p:cNvSpPr/>
            <p:nvPr/>
          </p:nvSpPr>
          <p:spPr>
            <a:xfrm>
              <a:off x="775080" y="1618920"/>
              <a:ext cx="192600" cy="185400"/>
            </a:xfrm>
            <a:custGeom>
              <a:avLst/>
              <a:gdLst/>
              <a:ahLst/>
              <a:rect l="l" t="t" r="r" b="b"/>
              <a:pathLst>
                <a:path w="257868" h="248316">
                  <a:moveTo>
                    <a:pt x="48256" y="218559"/>
                  </a:moveTo>
                  <a:cubicBezTo>
                    <a:pt x="99437" y="265422"/>
                    <a:pt x="172335" y="255135"/>
                    <a:pt x="224405" y="200335"/>
                  </a:cubicBezTo>
                  <a:cubicBezTo>
                    <a:pt x="276475" y="145534"/>
                    <a:pt x="265997" y="59746"/>
                    <a:pt x="205355" y="24249"/>
                  </a:cubicBezTo>
                  <a:cubicBezTo>
                    <a:pt x="144712" y="-11247"/>
                    <a:pt x="78355" y="-9914"/>
                    <a:pt x="29269" y="42537"/>
                  </a:cubicBezTo>
                  <a:cubicBezTo>
                    <a:pt x="-19816" y="94988"/>
                    <a:pt x="-2862" y="171887"/>
                    <a:pt x="48256" y="218559"/>
                  </a:cubicBezTo>
                  <a:close/>
                </a:path>
              </a:pathLst>
            </a:custGeom>
            <a:solidFill>
              <a:schemeClr val="dk1"/>
            </a:solidFill>
            <a:ln>
              <a:noFill/>
            </a:ln>
          </p:spPr>
          <p:style>
            <a:lnRef idx="0"/>
            <a:fillRef idx="0"/>
            <a:effectRef idx="0"/>
            <a:fontRef idx="minor"/>
          </p:style>
        </p:sp>
        <p:sp>
          <p:nvSpPr>
            <p:cNvPr id="14" name="CustomShape 15"/>
            <p:cNvSpPr/>
            <p:nvPr/>
          </p:nvSpPr>
          <p:spPr>
            <a:xfrm>
              <a:off x="6668280" y="4122720"/>
              <a:ext cx="192600" cy="185400"/>
            </a:xfrm>
            <a:custGeom>
              <a:avLst/>
              <a:gdLst/>
              <a:ahLst/>
              <a:rect l="l" t="t" r="r" b="b"/>
              <a:pathLst>
                <a:path w="257868" h="248316">
                  <a:moveTo>
                    <a:pt x="48256" y="218559"/>
                  </a:moveTo>
                  <a:cubicBezTo>
                    <a:pt x="99436" y="265422"/>
                    <a:pt x="172334" y="255135"/>
                    <a:pt x="224405" y="200335"/>
                  </a:cubicBezTo>
                  <a:cubicBezTo>
                    <a:pt x="276475" y="145534"/>
                    <a:pt x="265997" y="59746"/>
                    <a:pt x="205355" y="24249"/>
                  </a:cubicBezTo>
                  <a:cubicBezTo>
                    <a:pt x="144712" y="-11247"/>
                    <a:pt x="78355" y="-9914"/>
                    <a:pt x="29269" y="42537"/>
                  </a:cubicBezTo>
                  <a:cubicBezTo>
                    <a:pt x="-19816" y="94988"/>
                    <a:pt x="-2862" y="171760"/>
                    <a:pt x="48256" y="218559"/>
                  </a:cubicBezTo>
                  <a:close/>
                </a:path>
              </a:pathLst>
            </a:custGeom>
            <a:solidFill>
              <a:schemeClr val="dk1"/>
            </a:solidFill>
            <a:ln>
              <a:noFill/>
            </a:ln>
          </p:spPr>
          <p:style>
            <a:lnRef idx="0"/>
            <a:fillRef idx="0"/>
            <a:effectRef idx="0"/>
            <a:fontRef idx="minor"/>
          </p:style>
        </p:sp>
        <p:sp>
          <p:nvSpPr>
            <p:cNvPr id="15" name="CustomShape 16"/>
            <p:cNvSpPr/>
            <p:nvPr/>
          </p:nvSpPr>
          <p:spPr>
            <a:xfrm>
              <a:off x="5676480" y="1807920"/>
              <a:ext cx="185400" cy="192240"/>
            </a:xfrm>
            <a:custGeom>
              <a:avLst/>
              <a:gdLst/>
              <a:ahLst/>
              <a:rect l="l" t="t" r="r" b="b"/>
              <a:pathLst>
                <a:path w="248378" h="257380">
                  <a:moveTo>
                    <a:pt x="15937" y="70746"/>
                  </a:moveTo>
                  <a:cubicBezTo>
                    <a:pt x="-19242" y="130563"/>
                    <a:pt x="5967" y="199651"/>
                    <a:pt x="70420" y="239212"/>
                  </a:cubicBezTo>
                  <a:cubicBezTo>
                    <a:pt x="134873" y="278772"/>
                    <a:pt x="216470" y="250705"/>
                    <a:pt x="238695" y="184284"/>
                  </a:cubicBezTo>
                  <a:cubicBezTo>
                    <a:pt x="260920" y="117863"/>
                    <a:pt x="245743" y="52966"/>
                    <a:pt x="184276" y="15819"/>
                  </a:cubicBezTo>
                  <a:cubicBezTo>
                    <a:pt x="122808" y="-21329"/>
                    <a:pt x="51370" y="10993"/>
                    <a:pt x="15937" y="70746"/>
                  </a:cubicBezTo>
                  <a:close/>
                </a:path>
              </a:pathLst>
            </a:custGeom>
            <a:solidFill>
              <a:schemeClr val="dk1"/>
            </a:solidFill>
            <a:ln>
              <a:noFill/>
            </a:ln>
          </p:spPr>
          <p:style>
            <a:lnRef idx="0"/>
            <a:fillRef idx="0"/>
            <a:effectRef idx="0"/>
            <a:fontRef idx="minor"/>
          </p:style>
        </p:sp>
        <p:sp>
          <p:nvSpPr>
            <p:cNvPr id="16" name="CustomShape 17"/>
            <p:cNvSpPr/>
            <p:nvPr/>
          </p:nvSpPr>
          <p:spPr>
            <a:xfrm>
              <a:off x="6019920" y="1589760"/>
              <a:ext cx="1684800" cy="1826280"/>
            </a:xfrm>
            <a:custGeom>
              <a:avLst/>
              <a:gdLst/>
              <a:ahLst/>
              <a:rect l="l" t="t" r="r" b="b"/>
              <a:pathLst>
                <a:path w="2247585" h="2436081">
                  <a:moveTo>
                    <a:pt x="1997623" y="157326"/>
                  </a:moveTo>
                  <a:cubicBezTo>
                    <a:pt x="2310043" y="410247"/>
                    <a:pt x="2310234" y="825473"/>
                    <a:pt x="2105255" y="1180946"/>
                  </a:cubicBezTo>
                  <a:cubicBezTo>
                    <a:pt x="1900278" y="1536420"/>
                    <a:pt x="1552361" y="1863698"/>
                    <a:pt x="1309664" y="2163355"/>
                  </a:cubicBezTo>
                  <a:cubicBezTo>
                    <a:pt x="1066967" y="2463011"/>
                    <a:pt x="618403" y="2540101"/>
                    <a:pt x="286044" y="2271305"/>
                  </a:cubicBezTo>
                  <a:cubicBezTo>
                    <a:pt x="-46315" y="2002509"/>
                    <a:pt x="-98131" y="1520926"/>
                    <a:pt x="178475" y="1247685"/>
                  </a:cubicBezTo>
                  <a:cubicBezTo>
                    <a:pt x="455081" y="974444"/>
                    <a:pt x="678156" y="562329"/>
                    <a:pt x="974003" y="265213"/>
                  </a:cubicBezTo>
                  <a:cubicBezTo>
                    <a:pt x="1269850" y="-31904"/>
                    <a:pt x="1685266" y="-95658"/>
                    <a:pt x="1997623" y="157326"/>
                  </a:cubicBezTo>
                  <a:close/>
                </a:path>
              </a:pathLst>
            </a:custGeom>
            <a:solidFill>
              <a:schemeClr val="accent3"/>
            </a:solidFill>
            <a:ln>
              <a:noFill/>
            </a:ln>
          </p:spPr>
          <p:style>
            <a:lnRef idx="0"/>
            <a:fillRef idx="0"/>
            <a:effectRef idx="0"/>
            <a:fontRef idx="minor"/>
          </p:style>
        </p:sp>
        <p:sp>
          <p:nvSpPr>
            <p:cNvPr id="17" name="CustomShape 18"/>
            <p:cNvSpPr/>
            <p:nvPr/>
          </p:nvSpPr>
          <p:spPr>
            <a:xfrm>
              <a:off x="8267400" y="1117800"/>
              <a:ext cx="284760" cy="271440"/>
            </a:xfrm>
            <a:custGeom>
              <a:avLst/>
              <a:gdLst/>
              <a:ahLst/>
              <a:rect l="l" t="t" r="r" b="b"/>
              <a:pathLst>
                <a:path w="380539" h="362910">
                  <a:moveTo>
                    <a:pt x="74764" y="327914"/>
                  </a:moveTo>
                  <a:cubicBezTo>
                    <a:pt x="163664" y="376555"/>
                    <a:pt x="273519" y="380746"/>
                    <a:pt x="338734" y="300228"/>
                  </a:cubicBezTo>
                  <a:cubicBezTo>
                    <a:pt x="403948" y="219653"/>
                    <a:pt x="391502" y="101479"/>
                    <a:pt x="310921" y="36258"/>
                  </a:cubicBezTo>
                  <a:cubicBezTo>
                    <a:pt x="230339" y="-28956"/>
                    <a:pt x="118197" y="2095"/>
                    <a:pt x="46951" y="63944"/>
                  </a:cubicBezTo>
                  <a:cubicBezTo>
                    <a:pt x="-24296" y="125793"/>
                    <a:pt x="-14009" y="279273"/>
                    <a:pt x="74764" y="327914"/>
                  </a:cubicBezTo>
                  <a:close/>
                </a:path>
              </a:pathLst>
            </a:custGeom>
            <a:solidFill>
              <a:schemeClr val="lt2"/>
            </a:solidFill>
            <a:ln>
              <a:noFill/>
            </a:ln>
          </p:spPr>
          <p:style>
            <a:lnRef idx="0"/>
            <a:fillRef idx="0"/>
            <a:effectRef idx="0"/>
            <a:fontRef idx="minor"/>
          </p:style>
        </p:sp>
        <p:sp>
          <p:nvSpPr>
            <p:cNvPr id="18" name="CustomShape 19"/>
            <p:cNvSpPr/>
            <p:nvPr/>
          </p:nvSpPr>
          <p:spPr>
            <a:xfrm>
              <a:off x="7120080" y="467280"/>
              <a:ext cx="172440" cy="164160"/>
            </a:xfrm>
            <a:custGeom>
              <a:avLst/>
              <a:gdLst/>
              <a:ahLst/>
              <a:rect l="l" t="t" r="r" b="b"/>
              <a:pathLst>
                <a:path w="230695" h="219950">
                  <a:moveTo>
                    <a:pt x="45347" y="198729"/>
                  </a:moveTo>
                  <a:cubicBezTo>
                    <a:pt x="99131" y="228193"/>
                    <a:pt x="165997" y="230796"/>
                    <a:pt x="205303" y="181965"/>
                  </a:cubicBezTo>
                  <a:cubicBezTo>
                    <a:pt x="244864" y="133197"/>
                    <a:pt x="237371" y="61620"/>
                    <a:pt x="188603" y="22091"/>
                  </a:cubicBezTo>
                  <a:cubicBezTo>
                    <a:pt x="188539" y="22065"/>
                    <a:pt x="188539" y="22034"/>
                    <a:pt x="188476" y="22008"/>
                  </a:cubicBezTo>
                  <a:cubicBezTo>
                    <a:pt x="139644" y="-17552"/>
                    <a:pt x="71636" y="1244"/>
                    <a:pt x="28456" y="38772"/>
                  </a:cubicBezTo>
                  <a:cubicBezTo>
                    <a:pt x="-14724" y="76301"/>
                    <a:pt x="-8501" y="169265"/>
                    <a:pt x="45347" y="198729"/>
                  </a:cubicBezTo>
                  <a:close/>
                </a:path>
              </a:pathLst>
            </a:custGeom>
            <a:solidFill>
              <a:schemeClr val="lt2"/>
            </a:solidFill>
            <a:ln>
              <a:noFill/>
            </a:ln>
          </p:spPr>
          <p:style>
            <a:lnRef idx="0"/>
            <a:fillRef idx="0"/>
            <a:effectRef idx="0"/>
            <a:fontRef idx="minor"/>
          </p:style>
        </p:sp>
        <p:sp>
          <p:nvSpPr>
            <p:cNvPr id="19" name="CustomShape 20"/>
            <p:cNvSpPr/>
            <p:nvPr/>
          </p:nvSpPr>
          <p:spPr>
            <a:xfrm>
              <a:off x="4019040" y="0"/>
              <a:ext cx="2213280" cy="1434600"/>
            </a:xfrm>
            <a:custGeom>
              <a:avLst/>
              <a:gdLst/>
              <a:ahLst/>
              <a:rect l="l" t="t" r="r" b="b"/>
              <a:pathLst>
                <a:path w="2951872" h="1913961">
                  <a:moveTo>
                    <a:pt x="449592" y="0"/>
                  </a:moveTo>
                  <a:lnTo>
                    <a:pt x="223532" y="279400"/>
                  </a:lnTo>
                  <a:cubicBezTo>
                    <a:pt x="-158167" y="750634"/>
                    <a:pt x="-12117" y="1271080"/>
                    <a:pt x="368883" y="1664526"/>
                  </a:cubicBezTo>
                  <a:cubicBezTo>
                    <a:pt x="749883" y="2057972"/>
                    <a:pt x="1472069" y="1968500"/>
                    <a:pt x="1754453" y="1518920"/>
                  </a:cubicBezTo>
                  <a:cubicBezTo>
                    <a:pt x="2036838" y="1069340"/>
                    <a:pt x="2488831" y="612077"/>
                    <a:pt x="2831223" y="189294"/>
                  </a:cubicBezTo>
                  <a:cubicBezTo>
                    <a:pt x="2878467" y="130971"/>
                    <a:pt x="2918980" y="67466"/>
                    <a:pt x="2951873" y="0"/>
                  </a:cubicBezTo>
                  <a:close/>
                </a:path>
              </a:pathLst>
            </a:custGeom>
            <a:solidFill>
              <a:schemeClr val="accent1"/>
            </a:solidFill>
            <a:ln>
              <a:noFill/>
            </a:ln>
          </p:spPr>
          <p:style>
            <a:lnRef idx="0"/>
            <a:fillRef idx="0"/>
            <a:effectRef idx="0"/>
            <a:fontRef idx="minor"/>
          </p:style>
        </p:sp>
        <p:sp>
          <p:nvSpPr>
            <p:cNvPr id="20" name="CustomShape 21"/>
            <p:cNvSpPr/>
            <p:nvPr/>
          </p:nvSpPr>
          <p:spPr>
            <a:xfrm>
              <a:off x="477720" y="0"/>
              <a:ext cx="1802160" cy="1559520"/>
            </a:xfrm>
            <a:custGeom>
              <a:avLst/>
              <a:gdLst/>
              <a:ahLst/>
              <a:rect l="l" t="t" r="r" b="b"/>
              <a:pathLst>
                <a:path w="2404015" h="2080478">
                  <a:moveTo>
                    <a:pt x="262188" y="112205"/>
                  </a:moveTo>
                  <a:cubicBezTo>
                    <a:pt x="-122940" y="734949"/>
                    <a:pt x="-100207" y="1366711"/>
                    <a:pt x="439988" y="1804226"/>
                  </a:cubicBezTo>
                  <a:cubicBezTo>
                    <a:pt x="980182" y="2241741"/>
                    <a:pt x="1713861" y="2142681"/>
                    <a:pt x="2131945" y="1626426"/>
                  </a:cubicBezTo>
                  <a:cubicBezTo>
                    <a:pt x="2524312" y="1141921"/>
                    <a:pt x="2489133" y="360807"/>
                    <a:pt x="2046855" y="0"/>
                  </a:cubicBezTo>
                  <a:lnTo>
                    <a:pt x="342261" y="0"/>
                  </a:lnTo>
                  <a:cubicBezTo>
                    <a:pt x="313115" y="35585"/>
                    <a:pt x="286362" y="73069"/>
                    <a:pt x="262188" y="112205"/>
                  </a:cubicBezTo>
                  <a:close/>
                </a:path>
              </a:pathLst>
            </a:custGeom>
            <a:solidFill>
              <a:schemeClr val="accent4"/>
            </a:solidFill>
            <a:ln>
              <a:noFill/>
            </a:ln>
          </p:spPr>
          <p:style>
            <a:lnRef idx="0"/>
            <a:fillRef idx="0"/>
            <a:effectRef idx="0"/>
            <a:fontRef idx="minor"/>
          </p:style>
        </p:sp>
        <p:sp>
          <p:nvSpPr>
            <p:cNvPr id="21" name="CustomShape 22"/>
            <p:cNvSpPr/>
            <p:nvPr/>
          </p:nvSpPr>
          <p:spPr>
            <a:xfrm>
              <a:off x="7943400" y="2460960"/>
              <a:ext cx="1199880" cy="1497600"/>
            </a:xfrm>
            <a:custGeom>
              <a:avLst/>
              <a:gdLst/>
              <a:ahLst/>
              <a:rect l="l" t="t" r="r" b="b"/>
              <a:pathLst>
                <a:path w="1600817" h="1997697">
                  <a:moveTo>
                    <a:pt x="1600817" y="169233"/>
                  </a:moveTo>
                  <a:cubicBezTo>
                    <a:pt x="1196449" y="-124772"/>
                    <a:pt x="660255" y="-25140"/>
                    <a:pt x="269603" y="386149"/>
                  </a:cubicBezTo>
                  <a:cubicBezTo>
                    <a:pt x="-149497" y="827284"/>
                    <a:pt x="-65359" y="1517402"/>
                    <a:pt x="420543" y="1802644"/>
                  </a:cubicBezTo>
                  <a:cubicBezTo>
                    <a:pt x="815005" y="2034228"/>
                    <a:pt x="1242424" y="2071122"/>
                    <a:pt x="1600817" y="1850903"/>
                  </a:cubicBezTo>
                  <a:close/>
                </a:path>
              </a:pathLst>
            </a:custGeom>
            <a:solidFill>
              <a:schemeClr val="accent4"/>
            </a:solidFill>
            <a:ln>
              <a:noFill/>
            </a:ln>
          </p:spPr>
          <p:style>
            <a:lnRef idx="0"/>
            <a:fillRef idx="0"/>
            <a:effectRef idx="0"/>
            <a:fontRef idx="minor"/>
          </p:style>
        </p:sp>
        <p:sp>
          <p:nvSpPr>
            <p:cNvPr id="22" name="CustomShape 23"/>
            <p:cNvSpPr/>
            <p:nvPr/>
          </p:nvSpPr>
          <p:spPr>
            <a:xfrm>
              <a:off x="7117920" y="4167000"/>
              <a:ext cx="2025360" cy="975600"/>
            </a:xfrm>
            <a:custGeom>
              <a:avLst/>
              <a:gdLst/>
              <a:ahLst/>
              <a:rect l="l" t="t" r="r" b="b"/>
              <a:pathLst>
                <a:path w="2701290" h="1301873">
                  <a:moveTo>
                    <a:pt x="2701290" y="637156"/>
                  </a:moveTo>
                  <a:cubicBezTo>
                    <a:pt x="2602484" y="488070"/>
                    <a:pt x="2470849" y="363598"/>
                    <a:pt x="2316480" y="273301"/>
                  </a:cubicBezTo>
                  <a:cubicBezTo>
                    <a:pt x="1635696" y="-126368"/>
                    <a:pt x="885063" y="-112144"/>
                    <a:pt x="331216" y="479104"/>
                  </a:cubicBezTo>
                  <a:cubicBezTo>
                    <a:pt x="104140" y="721357"/>
                    <a:pt x="2032" y="1009774"/>
                    <a:pt x="0" y="1301874"/>
                  </a:cubicBezTo>
                  <a:lnTo>
                    <a:pt x="2701290" y="1301874"/>
                  </a:lnTo>
                  <a:close/>
                </a:path>
              </a:pathLst>
            </a:custGeom>
            <a:solidFill>
              <a:schemeClr val="accent6"/>
            </a:solidFill>
            <a:ln>
              <a:noFill/>
            </a:ln>
          </p:spPr>
          <p:style>
            <a:lnRef idx="0"/>
            <a:fillRef idx="0"/>
            <a:effectRef idx="0"/>
            <a:fontRef idx="minor"/>
          </p:style>
        </p:sp>
        <p:sp>
          <p:nvSpPr>
            <p:cNvPr id="23" name="CustomShape 24"/>
            <p:cNvSpPr/>
            <p:nvPr/>
          </p:nvSpPr>
          <p:spPr>
            <a:xfrm>
              <a:off x="0" y="3390840"/>
              <a:ext cx="722160" cy="1418040"/>
            </a:xfrm>
            <a:custGeom>
              <a:avLst/>
              <a:gdLst/>
              <a:ahLst/>
              <a:rect l="l" t="t" r="r" b="b"/>
              <a:pathLst>
                <a:path w="963988" h="1891601">
                  <a:moveTo>
                    <a:pt x="565150" y="183134"/>
                  </a:moveTo>
                  <a:cubicBezTo>
                    <a:pt x="380302" y="74803"/>
                    <a:pt x="188151" y="11366"/>
                    <a:pt x="0" y="0"/>
                  </a:cubicBezTo>
                  <a:lnTo>
                    <a:pt x="0" y="1891602"/>
                  </a:lnTo>
                  <a:cubicBezTo>
                    <a:pt x="248539" y="1872552"/>
                    <a:pt x="500063" y="1746695"/>
                    <a:pt x="708152" y="1527620"/>
                  </a:cubicBezTo>
                  <a:cubicBezTo>
                    <a:pt x="1105789" y="1108901"/>
                    <a:pt x="1026033" y="453898"/>
                    <a:pt x="565150" y="183134"/>
                  </a:cubicBezTo>
                  <a:close/>
                </a:path>
              </a:pathLst>
            </a:custGeom>
            <a:solidFill>
              <a:schemeClr val="accent6"/>
            </a:solidFill>
            <a:ln>
              <a:noFill/>
            </a:ln>
          </p:spPr>
          <p:style>
            <a:lnRef idx="0"/>
            <a:fillRef idx="0"/>
            <a:effectRef idx="0"/>
            <a:fontRef idx="minor"/>
          </p:style>
        </p:sp>
        <p:sp>
          <p:nvSpPr>
            <p:cNvPr id="24" name="CustomShape 25"/>
            <p:cNvSpPr/>
            <p:nvPr/>
          </p:nvSpPr>
          <p:spPr>
            <a:xfrm>
              <a:off x="0" y="4209840"/>
              <a:ext cx="1404000" cy="932760"/>
            </a:xfrm>
            <a:custGeom>
              <a:avLst/>
              <a:gdLst/>
              <a:ahLst/>
              <a:rect l="l" t="t" r="r" b="b"/>
              <a:pathLst>
                <a:path w="1873164" h="1244714">
                  <a:moveTo>
                    <a:pt x="1435989" y="226936"/>
                  </a:moveTo>
                  <a:cubicBezTo>
                    <a:pt x="941007" y="-100660"/>
                    <a:pt x="371793" y="-76085"/>
                    <a:pt x="0" y="316980"/>
                  </a:cubicBezTo>
                  <a:lnTo>
                    <a:pt x="0" y="1244715"/>
                  </a:lnTo>
                  <a:lnTo>
                    <a:pt x="1852549" y="1244715"/>
                  </a:lnTo>
                  <a:cubicBezTo>
                    <a:pt x="1929892" y="874129"/>
                    <a:pt x="1789303" y="460807"/>
                    <a:pt x="1435989" y="226936"/>
                  </a:cubicBezTo>
                  <a:close/>
                </a:path>
              </a:pathLst>
            </a:custGeom>
            <a:solidFill>
              <a:schemeClr val="accent1"/>
            </a:solidFill>
            <a:ln>
              <a:noFill/>
            </a:ln>
          </p:spPr>
          <p:style>
            <a:lnRef idx="0"/>
            <a:fillRef idx="0"/>
            <a:effectRef idx="0"/>
            <a:fontRef idx="minor"/>
          </p:style>
        </p:sp>
      </p:grpSp>
      <p:sp>
        <p:nvSpPr>
          <p:cNvPr id="25" name="PlaceHolder 26"/>
          <p:cNvSpPr>
            <a:spLocks noGrp="1"/>
          </p:cNvSpPr>
          <p:nvPr>
            <p:ph type="title"/>
          </p:nvPr>
        </p:nvSpPr>
        <p:spPr>
          <a:xfrm>
            <a:off x="457200" y="205200"/>
            <a:ext cx="8228880" cy="858240"/>
          </a:xfrm>
          <a:prstGeom prst="rect">
            <a:avLst/>
          </a:prstGeom>
        </p:spPr>
        <p:txBody>
          <a:bodyPr lIns="0" rIns="0" tIns="0" bIns="0" anchor="ctr">
            <a:noAutofit/>
          </a:bodyPr>
          <a:p>
            <a:r>
              <a:rPr b="0" lang="fr-FR" sz="1800" spc="-1" strike="noStrike">
                <a:latin typeface="Arial"/>
              </a:rPr>
              <a:t>Cliquez pour éditer le format du texte-titre</a:t>
            </a:r>
            <a:endParaRPr b="0" lang="fr-FR" sz="1800" spc="-1" strike="noStrike">
              <a:latin typeface="Arial"/>
            </a:endParaRPr>
          </a:p>
        </p:txBody>
      </p:sp>
      <p:sp>
        <p:nvSpPr>
          <p:cNvPr id="26" name="PlaceHolder 27"/>
          <p:cNvSpPr>
            <a:spLocks noGrp="1"/>
          </p:cNvSpPr>
          <p:nvPr>
            <p:ph type="body"/>
          </p:nvPr>
        </p:nvSpPr>
        <p:spPr>
          <a:xfrm>
            <a:off x="457200" y="1203480"/>
            <a:ext cx="8229240" cy="2982960"/>
          </a:xfrm>
          <a:prstGeom prst="rect">
            <a:avLst/>
          </a:prstGeom>
        </p:spPr>
        <p:txBody>
          <a:bodyPr lIns="0" rIns="0" tIns="0" bIns="0">
            <a:normAutofit fontScale="88000"/>
          </a:bodyPr>
          <a:p>
            <a:pPr marL="432000" indent="-324000">
              <a:spcBef>
                <a:spcPts val="1417"/>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b6d5de"/>
        </a:solidFill>
      </p:bgPr>
    </p:bg>
    <p:spTree>
      <p:nvGrpSpPr>
        <p:cNvPr id="1" name=""/>
        <p:cNvGrpSpPr/>
        <p:nvPr/>
      </p:nvGrpSpPr>
      <p:grpSpPr>
        <a:xfrm>
          <a:off x="0" y="0"/>
          <a:ext cx="0" cy="0"/>
          <a:chOff x="0" y="0"/>
          <a:chExt cx="0" cy="0"/>
        </a:xfrm>
      </p:grpSpPr>
      <p:grpSp>
        <p:nvGrpSpPr>
          <p:cNvPr id="63" name="Group 1"/>
          <p:cNvGrpSpPr/>
          <p:nvPr/>
        </p:nvGrpSpPr>
        <p:grpSpPr>
          <a:xfrm>
            <a:off x="0" y="0"/>
            <a:ext cx="9143280" cy="5142960"/>
            <a:chOff x="0" y="0"/>
            <a:chExt cx="9143280" cy="5142960"/>
          </a:xfrm>
        </p:grpSpPr>
        <p:sp>
          <p:nvSpPr>
            <p:cNvPr id="64" name="CustomShape 2"/>
            <p:cNvSpPr/>
            <p:nvPr/>
          </p:nvSpPr>
          <p:spPr>
            <a:xfrm>
              <a:off x="5293800" y="2473920"/>
              <a:ext cx="3652560" cy="2668680"/>
            </a:xfrm>
            <a:custGeom>
              <a:avLst/>
              <a:gdLst/>
              <a:ahLst/>
              <a:rect l="l" t="t" r="r" b="b"/>
              <a:pathLst>
                <a:path w="4870838" h="3559360">
                  <a:moveTo>
                    <a:pt x="4328731" y="341498"/>
                  </a:moveTo>
                  <a:cubicBezTo>
                    <a:pt x="3651187" y="-207142"/>
                    <a:pt x="2750312" y="-69665"/>
                    <a:pt x="2108708" y="574606"/>
                  </a:cubicBezTo>
                  <a:cubicBezTo>
                    <a:pt x="1467104" y="1218877"/>
                    <a:pt x="983234" y="2112449"/>
                    <a:pt x="383539" y="2705032"/>
                  </a:cubicBezTo>
                  <a:cubicBezTo>
                    <a:pt x="147320" y="2938394"/>
                    <a:pt x="21589" y="3241733"/>
                    <a:pt x="0" y="3559360"/>
                  </a:cubicBezTo>
                  <a:lnTo>
                    <a:pt x="3827843" y="3559360"/>
                  </a:lnTo>
                  <a:cubicBezTo>
                    <a:pt x="4102544" y="3238876"/>
                    <a:pt x="4363402" y="2906326"/>
                    <a:pt x="4562285" y="2561458"/>
                  </a:cubicBezTo>
                  <a:cubicBezTo>
                    <a:pt x="5006721" y="1790504"/>
                    <a:pt x="5006213" y="890138"/>
                    <a:pt x="4328731" y="341498"/>
                  </a:cubicBezTo>
                  <a:close/>
                </a:path>
              </a:pathLst>
            </a:custGeom>
            <a:solidFill>
              <a:srgbClr val="ffffff">
                <a:alpha val="42000"/>
              </a:srgbClr>
            </a:solidFill>
            <a:ln>
              <a:noFill/>
            </a:ln>
          </p:spPr>
          <p:style>
            <a:lnRef idx="0"/>
            <a:fillRef idx="0"/>
            <a:effectRef idx="0"/>
            <a:fontRef idx="minor"/>
          </p:style>
        </p:sp>
        <p:sp>
          <p:nvSpPr>
            <p:cNvPr id="65" name="CustomShape 3"/>
            <p:cNvSpPr/>
            <p:nvPr/>
          </p:nvSpPr>
          <p:spPr>
            <a:xfrm>
              <a:off x="5770800" y="653040"/>
              <a:ext cx="794520" cy="765360"/>
            </a:xfrm>
            <a:custGeom>
              <a:avLst/>
              <a:gdLst/>
              <a:ahLst/>
              <a:rect l="l" t="t" r="r" b="b"/>
              <a:pathLst>
                <a:path w="1060407" h="1021442">
                  <a:moveTo>
                    <a:pt x="198043" y="899073"/>
                  </a:moveTo>
                  <a:cubicBezTo>
                    <a:pt x="408482" y="1091796"/>
                    <a:pt x="708265" y="1049505"/>
                    <a:pt x="922514" y="824016"/>
                  </a:cubicBezTo>
                  <a:cubicBezTo>
                    <a:pt x="1136763" y="598528"/>
                    <a:pt x="1093964" y="245595"/>
                    <a:pt x="845362" y="99735"/>
                  </a:cubicBezTo>
                  <a:cubicBezTo>
                    <a:pt x="596760" y="-46124"/>
                    <a:pt x="323011" y="-40918"/>
                    <a:pt x="120890" y="174856"/>
                  </a:cubicBezTo>
                  <a:cubicBezTo>
                    <a:pt x="-81230" y="390629"/>
                    <a:pt x="-12396" y="706351"/>
                    <a:pt x="198043" y="899073"/>
                  </a:cubicBezTo>
                  <a:close/>
                </a:path>
              </a:pathLst>
            </a:custGeom>
            <a:solidFill>
              <a:srgbClr val="ffffff">
                <a:alpha val="42000"/>
              </a:srgbClr>
            </a:solidFill>
            <a:ln>
              <a:noFill/>
            </a:ln>
          </p:spPr>
          <p:style>
            <a:lnRef idx="0"/>
            <a:fillRef idx="0"/>
            <a:effectRef idx="0"/>
            <a:fontRef idx="minor"/>
          </p:style>
        </p:sp>
        <p:sp>
          <p:nvSpPr>
            <p:cNvPr id="66" name="CustomShape 4"/>
            <p:cNvSpPr/>
            <p:nvPr/>
          </p:nvSpPr>
          <p:spPr>
            <a:xfrm>
              <a:off x="871560" y="262080"/>
              <a:ext cx="5861880" cy="4880880"/>
            </a:xfrm>
            <a:custGeom>
              <a:avLst/>
              <a:gdLst/>
              <a:ahLst/>
              <a:rect l="l" t="t" r="r" b="b"/>
              <a:pathLst>
                <a:path w="7816743" h="6508723">
                  <a:moveTo>
                    <a:pt x="6231931" y="735177"/>
                  </a:moveTo>
                  <a:cubicBezTo>
                    <a:pt x="4400464" y="-339942"/>
                    <a:pt x="2381164" y="-301715"/>
                    <a:pt x="891136" y="1289024"/>
                  </a:cubicBezTo>
                  <a:cubicBezTo>
                    <a:pt x="-557807" y="2835884"/>
                    <a:pt x="-117815" y="5079974"/>
                    <a:pt x="1334430" y="6508724"/>
                  </a:cubicBezTo>
                  <a:lnTo>
                    <a:pt x="6337785" y="6508724"/>
                  </a:lnTo>
                  <a:cubicBezTo>
                    <a:pt x="6500472" y="6373088"/>
                    <a:pt x="6655032" y="6228054"/>
                    <a:pt x="6800764" y="6074384"/>
                  </a:cubicBezTo>
                  <a:cubicBezTo>
                    <a:pt x="8379945" y="4411700"/>
                    <a:pt x="8063271" y="1810359"/>
                    <a:pt x="6231931" y="735177"/>
                  </a:cubicBezTo>
                  <a:close/>
                </a:path>
              </a:pathLst>
            </a:custGeom>
            <a:solidFill>
              <a:schemeClr val="lt1"/>
            </a:solidFill>
            <a:ln>
              <a:noFill/>
            </a:ln>
          </p:spPr>
          <p:style>
            <a:lnRef idx="0"/>
            <a:fillRef idx="0"/>
            <a:effectRef idx="0"/>
            <a:fontRef idx="minor"/>
          </p:style>
        </p:sp>
        <p:sp>
          <p:nvSpPr>
            <p:cNvPr id="67" name="CustomShape 5"/>
            <p:cNvSpPr/>
            <p:nvPr/>
          </p:nvSpPr>
          <p:spPr>
            <a:xfrm>
              <a:off x="7839360" y="0"/>
              <a:ext cx="1303920" cy="1093680"/>
            </a:xfrm>
            <a:custGeom>
              <a:avLst/>
              <a:gdLst/>
              <a:ahLst/>
              <a:rect l="l" t="t" r="r" b="b"/>
              <a:pathLst>
                <a:path w="1739323" h="1459231">
                  <a:moveTo>
                    <a:pt x="1739323" y="0"/>
                  </a:moveTo>
                  <a:lnTo>
                    <a:pt x="52446" y="0"/>
                  </a:lnTo>
                  <a:cubicBezTo>
                    <a:pt x="-86620" y="438150"/>
                    <a:pt x="51557" y="1020699"/>
                    <a:pt x="458846" y="1244029"/>
                  </a:cubicBezTo>
                  <a:cubicBezTo>
                    <a:pt x="869755" y="1469327"/>
                    <a:pt x="1354196" y="1539621"/>
                    <a:pt x="1739069" y="1348740"/>
                  </a:cubicBezTo>
                  <a:close/>
                </a:path>
              </a:pathLst>
            </a:custGeom>
            <a:solidFill>
              <a:srgbClr val="ffffff">
                <a:alpha val="42000"/>
              </a:srgbClr>
            </a:solidFill>
            <a:ln>
              <a:noFill/>
            </a:ln>
          </p:spPr>
          <p:style>
            <a:lnRef idx="0"/>
            <a:fillRef idx="0"/>
            <a:effectRef idx="0"/>
            <a:fontRef idx="minor"/>
          </p:style>
        </p:sp>
        <p:sp>
          <p:nvSpPr>
            <p:cNvPr id="68" name="CustomShape 6"/>
            <p:cNvSpPr/>
            <p:nvPr/>
          </p:nvSpPr>
          <p:spPr>
            <a:xfrm>
              <a:off x="252360" y="0"/>
              <a:ext cx="374760" cy="189360"/>
            </a:xfrm>
            <a:custGeom>
              <a:avLst/>
              <a:gdLst/>
              <a:ahLst/>
              <a:rect l="l" t="t" r="r" b="b"/>
              <a:pathLst>
                <a:path w="500673" h="253560">
                  <a:moveTo>
                    <a:pt x="421" y="0"/>
                  </a:moveTo>
                  <a:cubicBezTo>
                    <a:pt x="-3897" y="73660"/>
                    <a:pt x="24932" y="141923"/>
                    <a:pt x="91607" y="195961"/>
                  </a:cubicBezTo>
                  <a:cubicBezTo>
                    <a:pt x="204192" y="287084"/>
                    <a:pt x="356973" y="266700"/>
                    <a:pt x="444159" y="158750"/>
                  </a:cubicBezTo>
                  <a:cubicBezTo>
                    <a:pt x="479833" y="113426"/>
                    <a:pt x="499683" y="57669"/>
                    <a:pt x="500674" y="0"/>
                  </a:cubicBezTo>
                  <a:close/>
                </a:path>
              </a:pathLst>
            </a:custGeom>
            <a:solidFill>
              <a:schemeClr val="accent3"/>
            </a:solidFill>
            <a:ln>
              <a:noFill/>
            </a:ln>
          </p:spPr>
          <p:style>
            <a:lnRef idx="0"/>
            <a:fillRef idx="0"/>
            <a:effectRef idx="0"/>
            <a:fontRef idx="minor"/>
          </p:style>
        </p:sp>
        <p:sp>
          <p:nvSpPr>
            <p:cNvPr id="69" name="CustomShape 7"/>
            <p:cNvSpPr/>
            <p:nvPr/>
          </p:nvSpPr>
          <p:spPr>
            <a:xfrm>
              <a:off x="7335360" y="329400"/>
              <a:ext cx="946440" cy="949680"/>
            </a:xfrm>
            <a:custGeom>
              <a:avLst/>
              <a:gdLst/>
              <a:ahLst/>
              <a:rect l="l" t="t" r="r" b="b"/>
              <a:pathLst>
                <a:path w="1262883" h="1267331">
                  <a:moveTo>
                    <a:pt x="231018" y="1122220"/>
                  </a:moveTo>
                  <a:cubicBezTo>
                    <a:pt x="514926" y="1352090"/>
                    <a:pt x="900435" y="1300020"/>
                    <a:pt x="1120018" y="1028494"/>
                  </a:cubicBezTo>
                  <a:cubicBezTo>
                    <a:pt x="1339600" y="756968"/>
                    <a:pt x="1304168" y="308531"/>
                    <a:pt x="1026799" y="139494"/>
                  </a:cubicBezTo>
                  <a:cubicBezTo>
                    <a:pt x="749432" y="-29543"/>
                    <a:pt x="339984" y="-94249"/>
                    <a:pt x="137799" y="233157"/>
                  </a:cubicBezTo>
                  <a:cubicBezTo>
                    <a:pt x="-64384" y="560563"/>
                    <a:pt x="-52891" y="892350"/>
                    <a:pt x="231018" y="1122220"/>
                  </a:cubicBezTo>
                  <a:close/>
                </a:path>
              </a:pathLst>
            </a:custGeom>
            <a:solidFill>
              <a:schemeClr val="accent5"/>
            </a:solidFill>
            <a:ln>
              <a:noFill/>
            </a:ln>
          </p:spPr>
          <p:style>
            <a:lnRef idx="0"/>
            <a:fillRef idx="0"/>
            <a:effectRef idx="0"/>
            <a:fontRef idx="minor"/>
          </p:style>
        </p:sp>
        <p:sp>
          <p:nvSpPr>
            <p:cNvPr id="70" name="CustomShape 8"/>
            <p:cNvSpPr/>
            <p:nvPr/>
          </p:nvSpPr>
          <p:spPr>
            <a:xfrm>
              <a:off x="2823120" y="277920"/>
              <a:ext cx="374760" cy="376200"/>
            </a:xfrm>
            <a:custGeom>
              <a:avLst/>
              <a:gdLst/>
              <a:ahLst/>
              <a:rect l="l" t="t" r="r" b="b"/>
              <a:pathLst>
                <a:path w="500809" h="502458">
                  <a:moveTo>
                    <a:pt x="91543" y="444933"/>
                  </a:moveTo>
                  <a:cubicBezTo>
                    <a:pt x="204064" y="536056"/>
                    <a:pt x="356909" y="515418"/>
                    <a:pt x="444094" y="407786"/>
                  </a:cubicBezTo>
                  <a:cubicBezTo>
                    <a:pt x="531280" y="300153"/>
                    <a:pt x="517183" y="122417"/>
                    <a:pt x="407074" y="55297"/>
                  </a:cubicBezTo>
                  <a:cubicBezTo>
                    <a:pt x="296965" y="-11822"/>
                    <a:pt x="134659" y="-37349"/>
                    <a:pt x="54585" y="92762"/>
                  </a:cubicBezTo>
                  <a:cubicBezTo>
                    <a:pt x="-25488" y="222874"/>
                    <a:pt x="-20980" y="353811"/>
                    <a:pt x="91543" y="444933"/>
                  </a:cubicBezTo>
                  <a:close/>
                </a:path>
              </a:pathLst>
            </a:custGeom>
            <a:solidFill>
              <a:schemeClr val="accent5"/>
            </a:solidFill>
            <a:ln>
              <a:noFill/>
            </a:ln>
          </p:spPr>
          <p:style>
            <a:lnRef idx="0"/>
            <a:fillRef idx="0"/>
            <a:effectRef idx="0"/>
            <a:fontRef idx="minor"/>
          </p:style>
        </p:sp>
        <p:sp>
          <p:nvSpPr>
            <p:cNvPr id="71" name="CustomShape 9"/>
            <p:cNvSpPr/>
            <p:nvPr/>
          </p:nvSpPr>
          <p:spPr>
            <a:xfrm>
              <a:off x="3237840" y="478440"/>
              <a:ext cx="169920" cy="170640"/>
            </a:xfrm>
            <a:custGeom>
              <a:avLst/>
              <a:gdLst/>
              <a:ahLst/>
              <a:rect l="l" t="t" r="r" b="b"/>
              <a:pathLst>
                <a:path w="227669" h="228376">
                  <a:moveTo>
                    <a:pt x="41686" y="202267"/>
                  </a:moveTo>
                  <a:cubicBezTo>
                    <a:pt x="89203" y="241993"/>
                    <a:pt x="159923" y="235675"/>
                    <a:pt x="199648" y="188158"/>
                  </a:cubicBezTo>
                  <a:cubicBezTo>
                    <a:pt x="200410" y="187243"/>
                    <a:pt x="201160" y="186316"/>
                    <a:pt x="201896" y="185376"/>
                  </a:cubicBezTo>
                  <a:cubicBezTo>
                    <a:pt x="241520" y="136481"/>
                    <a:pt x="235107" y="55646"/>
                    <a:pt x="185069" y="25166"/>
                  </a:cubicBezTo>
                  <a:cubicBezTo>
                    <a:pt x="135031" y="-5314"/>
                    <a:pt x="61371" y="-16998"/>
                    <a:pt x="24858" y="41993"/>
                  </a:cubicBezTo>
                  <a:cubicBezTo>
                    <a:pt x="-11654" y="100985"/>
                    <a:pt x="-9495" y="160802"/>
                    <a:pt x="41686" y="202267"/>
                  </a:cubicBezTo>
                  <a:close/>
                </a:path>
              </a:pathLst>
            </a:custGeom>
            <a:solidFill>
              <a:schemeClr val="accent5"/>
            </a:solidFill>
            <a:ln>
              <a:noFill/>
            </a:ln>
          </p:spPr>
          <p:style>
            <a:lnRef idx="0"/>
            <a:fillRef idx="0"/>
            <a:effectRef idx="0"/>
            <a:fontRef idx="minor"/>
          </p:style>
        </p:sp>
        <p:sp>
          <p:nvSpPr>
            <p:cNvPr id="72" name="CustomShape 10"/>
            <p:cNvSpPr/>
            <p:nvPr/>
          </p:nvSpPr>
          <p:spPr>
            <a:xfrm>
              <a:off x="5791320" y="4026240"/>
              <a:ext cx="794160" cy="861120"/>
            </a:xfrm>
            <a:custGeom>
              <a:avLst/>
              <a:gdLst/>
              <a:ahLst/>
              <a:rect l="l" t="t" r="r" b="b"/>
              <a:pathLst>
                <a:path w="1059635" h="1149053">
                  <a:moveTo>
                    <a:pt x="187834" y="1094599"/>
                  </a:moveTo>
                  <a:cubicBezTo>
                    <a:pt x="373762" y="1245221"/>
                    <a:pt x="713042" y="1056816"/>
                    <a:pt x="921704" y="852601"/>
                  </a:cubicBezTo>
                  <a:cubicBezTo>
                    <a:pt x="1130365" y="648385"/>
                    <a:pt x="1100964" y="283958"/>
                    <a:pt x="842455" y="112825"/>
                  </a:cubicBezTo>
                  <a:cubicBezTo>
                    <a:pt x="583947" y="-58307"/>
                    <a:pt x="284862" y="-36209"/>
                    <a:pt x="102363" y="189026"/>
                  </a:cubicBezTo>
                  <a:cubicBezTo>
                    <a:pt x="-80136" y="414260"/>
                    <a:pt x="1842" y="944041"/>
                    <a:pt x="187834" y="1094599"/>
                  </a:cubicBezTo>
                  <a:close/>
                </a:path>
              </a:pathLst>
            </a:custGeom>
            <a:solidFill>
              <a:schemeClr val="accent5"/>
            </a:solidFill>
            <a:ln>
              <a:noFill/>
            </a:ln>
          </p:spPr>
          <p:style>
            <a:lnRef idx="0"/>
            <a:fillRef idx="0"/>
            <a:effectRef idx="0"/>
            <a:fontRef idx="minor"/>
          </p:style>
        </p:sp>
        <p:sp>
          <p:nvSpPr>
            <p:cNvPr id="73" name="CustomShape 11"/>
            <p:cNvSpPr/>
            <p:nvPr/>
          </p:nvSpPr>
          <p:spPr>
            <a:xfrm>
              <a:off x="8076240" y="2417400"/>
              <a:ext cx="192600" cy="185400"/>
            </a:xfrm>
            <a:custGeom>
              <a:avLst/>
              <a:gdLst/>
              <a:ahLst/>
              <a:rect l="l" t="t" r="r" b="b"/>
              <a:pathLst>
                <a:path w="257951" h="248289">
                  <a:moveTo>
                    <a:pt x="209569" y="29757"/>
                  </a:moveTo>
                  <a:cubicBezTo>
                    <a:pt x="158769" y="-17106"/>
                    <a:pt x="85555" y="-6819"/>
                    <a:pt x="33484" y="47981"/>
                  </a:cubicBezTo>
                  <a:cubicBezTo>
                    <a:pt x="-18586" y="102782"/>
                    <a:pt x="-8172" y="188634"/>
                    <a:pt x="52534" y="224067"/>
                  </a:cubicBezTo>
                  <a:cubicBezTo>
                    <a:pt x="113240" y="259500"/>
                    <a:pt x="179534" y="258230"/>
                    <a:pt x="228683" y="205779"/>
                  </a:cubicBezTo>
                  <a:cubicBezTo>
                    <a:pt x="277832" y="153328"/>
                    <a:pt x="260751" y="76620"/>
                    <a:pt x="209569" y="29757"/>
                  </a:cubicBezTo>
                  <a:close/>
                </a:path>
              </a:pathLst>
            </a:custGeom>
            <a:solidFill>
              <a:schemeClr val="accent3"/>
            </a:solidFill>
            <a:ln>
              <a:noFill/>
            </a:ln>
          </p:spPr>
          <p:style>
            <a:lnRef idx="0"/>
            <a:fillRef idx="0"/>
            <a:effectRef idx="0"/>
            <a:fontRef idx="minor"/>
          </p:style>
        </p:sp>
        <p:sp>
          <p:nvSpPr>
            <p:cNvPr id="74" name="CustomShape 12"/>
            <p:cNvSpPr/>
            <p:nvPr/>
          </p:nvSpPr>
          <p:spPr>
            <a:xfrm>
              <a:off x="8009640" y="2662560"/>
              <a:ext cx="95760" cy="92520"/>
            </a:xfrm>
            <a:custGeom>
              <a:avLst/>
              <a:gdLst/>
              <a:ahLst/>
              <a:rect l="l" t="t" r="r" b="b"/>
              <a:pathLst>
                <a:path w="128860" h="124173">
                  <a:moveTo>
                    <a:pt x="104769" y="14881"/>
                  </a:moveTo>
                  <a:cubicBezTo>
                    <a:pt x="79369" y="-8551"/>
                    <a:pt x="42793" y="-3407"/>
                    <a:pt x="16758" y="23961"/>
                  </a:cubicBezTo>
                  <a:cubicBezTo>
                    <a:pt x="-9277" y="51330"/>
                    <a:pt x="-4070" y="94256"/>
                    <a:pt x="26093" y="112036"/>
                  </a:cubicBezTo>
                  <a:cubicBezTo>
                    <a:pt x="56255" y="129816"/>
                    <a:pt x="89593" y="129117"/>
                    <a:pt x="114167" y="102892"/>
                  </a:cubicBezTo>
                  <a:cubicBezTo>
                    <a:pt x="138742" y="76666"/>
                    <a:pt x="130359" y="38249"/>
                    <a:pt x="104769" y="14881"/>
                  </a:cubicBezTo>
                  <a:close/>
                </a:path>
              </a:pathLst>
            </a:custGeom>
            <a:solidFill>
              <a:schemeClr val="accent3"/>
            </a:solidFill>
            <a:ln>
              <a:noFill/>
            </a:ln>
          </p:spPr>
          <p:style>
            <a:lnRef idx="0"/>
            <a:fillRef idx="0"/>
            <a:effectRef idx="0"/>
            <a:fontRef idx="minor"/>
          </p:style>
        </p:sp>
        <p:sp>
          <p:nvSpPr>
            <p:cNvPr id="75" name="CustomShape 13"/>
            <p:cNvSpPr/>
            <p:nvPr/>
          </p:nvSpPr>
          <p:spPr>
            <a:xfrm>
              <a:off x="5768640" y="1238400"/>
              <a:ext cx="588240" cy="566280"/>
            </a:xfrm>
            <a:custGeom>
              <a:avLst/>
              <a:gdLst/>
              <a:ahLst/>
              <a:rect l="l" t="t" r="r" b="b"/>
              <a:pathLst>
                <a:path w="785156" h="756187">
                  <a:moveTo>
                    <a:pt x="146662" y="665587"/>
                  </a:moveTo>
                  <a:cubicBezTo>
                    <a:pt x="302491" y="808272"/>
                    <a:pt x="524423" y="776966"/>
                    <a:pt x="683047" y="610025"/>
                  </a:cubicBezTo>
                  <a:cubicBezTo>
                    <a:pt x="841670" y="443083"/>
                    <a:pt x="810047" y="181781"/>
                    <a:pt x="625897" y="73831"/>
                  </a:cubicBezTo>
                  <a:cubicBezTo>
                    <a:pt x="441747" y="-34119"/>
                    <a:pt x="239182" y="-30309"/>
                    <a:pt x="89512" y="129393"/>
                  </a:cubicBezTo>
                  <a:cubicBezTo>
                    <a:pt x="-60158" y="289096"/>
                    <a:pt x="-9167" y="522903"/>
                    <a:pt x="146662" y="665587"/>
                  </a:cubicBezTo>
                  <a:close/>
                </a:path>
              </a:pathLst>
            </a:custGeom>
            <a:solidFill>
              <a:schemeClr val="dk1"/>
            </a:solidFill>
            <a:ln>
              <a:noFill/>
            </a:ln>
          </p:spPr>
          <p:style>
            <a:lnRef idx="0"/>
            <a:fillRef idx="0"/>
            <a:effectRef idx="0"/>
            <a:fontRef idx="minor"/>
          </p:style>
        </p:sp>
        <p:sp>
          <p:nvSpPr>
            <p:cNvPr id="76" name="CustomShape 14"/>
            <p:cNvSpPr/>
            <p:nvPr/>
          </p:nvSpPr>
          <p:spPr>
            <a:xfrm>
              <a:off x="775080" y="1618920"/>
              <a:ext cx="192600" cy="185400"/>
            </a:xfrm>
            <a:custGeom>
              <a:avLst/>
              <a:gdLst/>
              <a:ahLst/>
              <a:rect l="l" t="t" r="r" b="b"/>
              <a:pathLst>
                <a:path w="257868" h="248316">
                  <a:moveTo>
                    <a:pt x="48256" y="218559"/>
                  </a:moveTo>
                  <a:cubicBezTo>
                    <a:pt x="99437" y="265422"/>
                    <a:pt x="172335" y="255135"/>
                    <a:pt x="224405" y="200335"/>
                  </a:cubicBezTo>
                  <a:cubicBezTo>
                    <a:pt x="276475" y="145534"/>
                    <a:pt x="265997" y="59746"/>
                    <a:pt x="205355" y="24249"/>
                  </a:cubicBezTo>
                  <a:cubicBezTo>
                    <a:pt x="144712" y="-11247"/>
                    <a:pt x="78355" y="-9914"/>
                    <a:pt x="29269" y="42537"/>
                  </a:cubicBezTo>
                  <a:cubicBezTo>
                    <a:pt x="-19816" y="94988"/>
                    <a:pt x="-2862" y="171887"/>
                    <a:pt x="48256" y="218559"/>
                  </a:cubicBezTo>
                  <a:close/>
                </a:path>
              </a:pathLst>
            </a:custGeom>
            <a:solidFill>
              <a:schemeClr val="dk1"/>
            </a:solidFill>
            <a:ln>
              <a:noFill/>
            </a:ln>
          </p:spPr>
          <p:style>
            <a:lnRef idx="0"/>
            <a:fillRef idx="0"/>
            <a:effectRef idx="0"/>
            <a:fontRef idx="minor"/>
          </p:style>
        </p:sp>
        <p:sp>
          <p:nvSpPr>
            <p:cNvPr id="77" name="CustomShape 15"/>
            <p:cNvSpPr/>
            <p:nvPr/>
          </p:nvSpPr>
          <p:spPr>
            <a:xfrm>
              <a:off x="6668280" y="4122720"/>
              <a:ext cx="192600" cy="185400"/>
            </a:xfrm>
            <a:custGeom>
              <a:avLst/>
              <a:gdLst/>
              <a:ahLst/>
              <a:rect l="l" t="t" r="r" b="b"/>
              <a:pathLst>
                <a:path w="257868" h="248316">
                  <a:moveTo>
                    <a:pt x="48256" y="218559"/>
                  </a:moveTo>
                  <a:cubicBezTo>
                    <a:pt x="99436" y="265422"/>
                    <a:pt x="172334" y="255135"/>
                    <a:pt x="224405" y="200335"/>
                  </a:cubicBezTo>
                  <a:cubicBezTo>
                    <a:pt x="276475" y="145534"/>
                    <a:pt x="265997" y="59746"/>
                    <a:pt x="205355" y="24249"/>
                  </a:cubicBezTo>
                  <a:cubicBezTo>
                    <a:pt x="144712" y="-11247"/>
                    <a:pt x="78355" y="-9914"/>
                    <a:pt x="29269" y="42537"/>
                  </a:cubicBezTo>
                  <a:cubicBezTo>
                    <a:pt x="-19816" y="94988"/>
                    <a:pt x="-2862" y="171760"/>
                    <a:pt x="48256" y="218559"/>
                  </a:cubicBezTo>
                  <a:close/>
                </a:path>
              </a:pathLst>
            </a:custGeom>
            <a:solidFill>
              <a:schemeClr val="dk1"/>
            </a:solidFill>
            <a:ln>
              <a:noFill/>
            </a:ln>
          </p:spPr>
          <p:style>
            <a:lnRef idx="0"/>
            <a:fillRef idx="0"/>
            <a:effectRef idx="0"/>
            <a:fontRef idx="minor"/>
          </p:style>
        </p:sp>
        <p:sp>
          <p:nvSpPr>
            <p:cNvPr id="78" name="CustomShape 16"/>
            <p:cNvSpPr/>
            <p:nvPr/>
          </p:nvSpPr>
          <p:spPr>
            <a:xfrm>
              <a:off x="5676480" y="1807920"/>
              <a:ext cx="185400" cy="192240"/>
            </a:xfrm>
            <a:custGeom>
              <a:avLst/>
              <a:gdLst/>
              <a:ahLst/>
              <a:rect l="l" t="t" r="r" b="b"/>
              <a:pathLst>
                <a:path w="248378" h="257380">
                  <a:moveTo>
                    <a:pt x="15937" y="70746"/>
                  </a:moveTo>
                  <a:cubicBezTo>
                    <a:pt x="-19242" y="130563"/>
                    <a:pt x="5967" y="199651"/>
                    <a:pt x="70420" y="239212"/>
                  </a:cubicBezTo>
                  <a:cubicBezTo>
                    <a:pt x="134873" y="278772"/>
                    <a:pt x="216470" y="250705"/>
                    <a:pt x="238695" y="184284"/>
                  </a:cubicBezTo>
                  <a:cubicBezTo>
                    <a:pt x="260920" y="117863"/>
                    <a:pt x="245743" y="52966"/>
                    <a:pt x="184276" y="15819"/>
                  </a:cubicBezTo>
                  <a:cubicBezTo>
                    <a:pt x="122808" y="-21329"/>
                    <a:pt x="51370" y="10993"/>
                    <a:pt x="15937" y="70746"/>
                  </a:cubicBezTo>
                  <a:close/>
                </a:path>
              </a:pathLst>
            </a:custGeom>
            <a:solidFill>
              <a:schemeClr val="dk1"/>
            </a:solidFill>
            <a:ln>
              <a:noFill/>
            </a:ln>
          </p:spPr>
          <p:style>
            <a:lnRef idx="0"/>
            <a:fillRef idx="0"/>
            <a:effectRef idx="0"/>
            <a:fontRef idx="minor"/>
          </p:style>
        </p:sp>
        <p:sp>
          <p:nvSpPr>
            <p:cNvPr id="79" name="CustomShape 17"/>
            <p:cNvSpPr/>
            <p:nvPr/>
          </p:nvSpPr>
          <p:spPr>
            <a:xfrm>
              <a:off x="6019920" y="1589760"/>
              <a:ext cx="1684800" cy="1826280"/>
            </a:xfrm>
            <a:custGeom>
              <a:avLst/>
              <a:gdLst/>
              <a:ahLst/>
              <a:rect l="l" t="t" r="r" b="b"/>
              <a:pathLst>
                <a:path w="2247585" h="2436081">
                  <a:moveTo>
                    <a:pt x="1997623" y="157326"/>
                  </a:moveTo>
                  <a:cubicBezTo>
                    <a:pt x="2310043" y="410247"/>
                    <a:pt x="2310234" y="825473"/>
                    <a:pt x="2105255" y="1180946"/>
                  </a:cubicBezTo>
                  <a:cubicBezTo>
                    <a:pt x="1900278" y="1536420"/>
                    <a:pt x="1552361" y="1863698"/>
                    <a:pt x="1309664" y="2163355"/>
                  </a:cubicBezTo>
                  <a:cubicBezTo>
                    <a:pt x="1066967" y="2463011"/>
                    <a:pt x="618403" y="2540101"/>
                    <a:pt x="286044" y="2271305"/>
                  </a:cubicBezTo>
                  <a:cubicBezTo>
                    <a:pt x="-46315" y="2002509"/>
                    <a:pt x="-98131" y="1520926"/>
                    <a:pt x="178475" y="1247685"/>
                  </a:cubicBezTo>
                  <a:cubicBezTo>
                    <a:pt x="455081" y="974444"/>
                    <a:pt x="678156" y="562329"/>
                    <a:pt x="974003" y="265213"/>
                  </a:cubicBezTo>
                  <a:cubicBezTo>
                    <a:pt x="1269850" y="-31904"/>
                    <a:pt x="1685266" y="-95658"/>
                    <a:pt x="1997623" y="157326"/>
                  </a:cubicBezTo>
                  <a:close/>
                </a:path>
              </a:pathLst>
            </a:custGeom>
            <a:solidFill>
              <a:schemeClr val="accent4"/>
            </a:solidFill>
            <a:ln>
              <a:noFill/>
            </a:ln>
          </p:spPr>
          <p:style>
            <a:lnRef idx="0"/>
            <a:fillRef idx="0"/>
            <a:effectRef idx="0"/>
            <a:fontRef idx="minor"/>
          </p:style>
        </p:sp>
        <p:sp>
          <p:nvSpPr>
            <p:cNvPr id="80" name="CustomShape 18"/>
            <p:cNvSpPr/>
            <p:nvPr/>
          </p:nvSpPr>
          <p:spPr>
            <a:xfrm>
              <a:off x="8267400" y="1117800"/>
              <a:ext cx="284760" cy="271440"/>
            </a:xfrm>
            <a:custGeom>
              <a:avLst/>
              <a:gdLst/>
              <a:ahLst/>
              <a:rect l="l" t="t" r="r" b="b"/>
              <a:pathLst>
                <a:path w="380539" h="362910">
                  <a:moveTo>
                    <a:pt x="74764" y="327914"/>
                  </a:moveTo>
                  <a:cubicBezTo>
                    <a:pt x="163664" y="376555"/>
                    <a:pt x="273519" y="380746"/>
                    <a:pt x="338734" y="300228"/>
                  </a:cubicBezTo>
                  <a:cubicBezTo>
                    <a:pt x="403948" y="219653"/>
                    <a:pt x="391502" y="101479"/>
                    <a:pt x="310921" y="36258"/>
                  </a:cubicBezTo>
                  <a:cubicBezTo>
                    <a:pt x="230339" y="-28956"/>
                    <a:pt x="118197" y="2095"/>
                    <a:pt x="46951" y="63944"/>
                  </a:cubicBezTo>
                  <a:cubicBezTo>
                    <a:pt x="-24296" y="125793"/>
                    <a:pt x="-14009" y="279273"/>
                    <a:pt x="74764" y="327914"/>
                  </a:cubicBezTo>
                  <a:close/>
                </a:path>
              </a:pathLst>
            </a:custGeom>
            <a:solidFill>
              <a:srgbClr val="ffffff">
                <a:alpha val="42000"/>
              </a:srgbClr>
            </a:solidFill>
            <a:ln>
              <a:noFill/>
            </a:ln>
          </p:spPr>
          <p:style>
            <a:lnRef idx="0"/>
            <a:fillRef idx="0"/>
            <a:effectRef idx="0"/>
            <a:fontRef idx="minor"/>
          </p:style>
        </p:sp>
        <p:sp>
          <p:nvSpPr>
            <p:cNvPr id="81" name="CustomShape 19"/>
            <p:cNvSpPr/>
            <p:nvPr/>
          </p:nvSpPr>
          <p:spPr>
            <a:xfrm>
              <a:off x="7120080" y="467280"/>
              <a:ext cx="172440" cy="164160"/>
            </a:xfrm>
            <a:custGeom>
              <a:avLst/>
              <a:gdLst/>
              <a:ahLst/>
              <a:rect l="l" t="t" r="r" b="b"/>
              <a:pathLst>
                <a:path w="230695" h="219950">
                  <a:moveTo>
                    <a:pt x="45347" y="198729"/>
                  </a:moveTo>
                  <a:cubicBezTo>
                    <a:pt x="99131" y="228193"/>
                    <a:pt x="165997" y="230796"/>
                    <a:pt x="205303" y="181965"/>
                  </a:cubicBezTo>
                  <a:cubicBezTo>
                    <a:pt x="244864" y="133197"/>
                    <a:pt x="237371" y="61620"/>
                    <a:pt x="188603" y="22091"/>
                  </a:cubicBezTo>
                  <a:cubicBezTo>
                    <a:pt x="188539" y="22065"/>
                    <a:pt x="188539" y="22034"/>
                    <a:pt x="188476" y="22008"/>
                  </a:cubicBezTo>
                  <a:cubicBezTo>
                    <a:pt x="139644" y="-17552"/>
                    <a:pt x="71636" y="1244"/>
                    <a:pt x="28456" y="38772"/>
                  </a:cubicBezTo>
                  <a:cubicBezTo>
                    <a:pt x="-14724" y="76301"/>
                    <a:pt x="-8501" y="169265"/>
                    <a:pt x="45347" y="198729"/>
                  </a:cubicBezTo>
                  <a:close/>
                </a:path>
              </a:pathLst>
            </a:custGeom>
            <a:solidFill>
              <a:srgbClr val="ffffff">
                <a:alpha val="42000"/>
              </a:srgbClr>
            </a:solidFill>
            <a:ln>
              <a:noFill/>
            </a:ln>
          </p:spPr>
          <p:style>
            <a:lnRef idx="0"/>
            <a:fillRef idx="0"/>
            <a:effectRef idx="0"/>
            <a:fontRef idx="minor"/>
          </p:style>
        </p:sp>
        <p:sp>
          <p:nvSpPr>
            <p:cNvPr id="82" name="CustomShape 20"/>
            <p:cNvSpPr/>
            <p:nvPr/>
          </p:nvSpPr>
          <p:spPr>
            <a:xfrm>
              <a:off x="4019040" y="0"/>
              <a:ext cx="2213280" cy="1434600"/>
            </a:xfrm>
            <a:custGeom>
              <a:avLst/>
              <a:gdLst/>
              <a:ahLst/>
              <a:rect l="l" t="t" r="r" b="b"/>
              <a:pathLst>
                <a:path w="2951872" h="1913961">
                  <a:moveTo>
                    <a:pt x="449592" y="0"/>
                  </a:moveTo>
                  <a:lnTo>
                    <a:pt x="223532" y="279400"/>
                  </a:lnTo>
                  <a:cubicBezTo>
                    <a:pt x="-158167" y="750634"/>
                    <a:pt x="-12117" y="1271080"/>
                    <a:pt x="368883" y="1664526"/>
                  </a:cubicBezTo>
                  <a:cubicBezTo>
                    <a:pt x="749883" y="2057972"/>
                    <a:pt x="1472069" y="1968500"/>
                    <a:pt x="1754453" y="1518920"/>
                  </a:cubicBezTo>
                  <a:cubicBezTo>
                    <a:pt x="2036838" y="1069340"/>
                    <a:pt x="2488831" y="612077"/>
                    <a:pt x="2831223" y="189294"/>
                  </a:cubicBezTo>
                  <a:cubicBezTo>
                    <a:pt x="2878467" y="130971"/>
                    <a:pt x="2918980" y="67466"/>
                    <a:pt x="2951873" y="0"/>
                  </a:cubicBezTo>
                  <a:close/>
                </a:path>
              </a:pathLst>
            </a:custGeom>
            <a:solidFill>
              <a:schemeClr val="accent1"/>
            </a:solidFill>
            <a:ln>
              <a:noFill/>
            </a:ln>
          </p:spPr>
          <p:style>
            <a:lnRef idx="0"/>
            <a:fillRef idx="0"/>
            <a:effectRef idx="0"/>
            <a:fontRef idx="minor"/>
          </p:style>
        </p:sp>
        <p:sp>
          <p:nvSpPr>
            <p:cNvPr id="83" name="CustomShape 21"/>
            <p:cNvSpPr/>
            <p:nvPr/>
          </p:nvSpPr>
          <p:spPr>
            <a:xfrm>
              <a:off x="477720" y="0"/>
              <a:ext cx="1802160" cy="1559520"/>
            </a:xfrm>
            <a:custGeom>
              <a:avLst/>
              <a:gdLst/>
              <a:ahLst/>
              <a:rect l="l" t="t" r="r" b="b"/>
              <a:pathLst>
                <a:path w="2404015" h="2080478">
                  <a:moveTo>
                    <a:pt x="262188" y="112205"/>
                  </a:moveTo>
                  <a:cubicBezTo>
                    <a:pt x="-122940" y="734949"/>
                    <a:pt x="-100207" y="1366711"/>
                    <a:pt x="439988" y="1804226"/>
                  </a:cubicBezTo>
                  <a:cubicBezTo>
                    <a:pt x="980182" y="2241741"/>
                    <a:pt x="1713861" y="2142681"/>
                    <a:pt x="2131945" y="1626426"/>
                  </a:cubicBezTo>
                  <a:cubicBezTo>
                    <a:pt x="2524312" y="1141921"/>
                    <a:pt x="2489133" y="360807"/>
                    <a:pt x="2046855" y="0"/>
                  </a:cubicBezTo>
                  <a:lnTo>
                    <a:pt x="342261" y="0"/>
                  </a:lnTo>
                  <a:cubicBezTo>
                    <a:pt x="313115" y="35585"/>
                    <a:pt x="286362" y="73069"/>
                    <a:pt x="262188" y="112205"/>
                  </a:cubicBezTo>
                  <a:close/>
                </a:path>
              </a:pathLst>
            </a:custGeom>
            <a:solidFill>
              <a:schemeClr val="accent3"/>
            </a:solidFill>
            <a:ln>
              <a:noFill/>
            </a:ln>
          </p:spPr>
          <p:style>
            <a:lnRef idx="0"/>
            <a:fillRef idx="0"/>
            <a:effectRef idx="0"/>
            <a:fontRef idx="minor"/>
          </p:style>
        </p:sp>
        <p:sp>
          <p:nvSpPr>
            <p:cNvPr id="84" name="CustomShape 22"/>
            <p:cNvSpPr/>
            <p:nvPr/>
          </p:nvSpPr>
          <p:spPr>
            <a:xfrm>
              <a:off x="7943400" y="2460960"/>
              <a:ext cx="1199880" cy="1497600"/>
            </a:xfrm>
            <a:custGeom>
              <a:avLst/>
              <a:gdLst/>
              <a:ahLst/>
              <a:rect l="l" t="t" r="r" b="b"/>
              <a:pathLst>
                <a:path w="1600817" h="1997697">
                  <a:moveTo>
                    <a:pt x="1600817" y="169233"/>
                  </a:moveTo>
                  <a:cubicBezTo>
                    <a:pt x="1196449" y="-124772"/>
                    <a:pt x="660255" y="-25140"/>
                    <a:pt x="269603" y="386149"/>
                  </a:cubicBezTo>
                  <a:cubicBezTo>
                    <a:pt x="-149497" y="827284"/>
                    <a:pt x="-65359" y="1517402"/>
                    <a:pt x="420543" y="1802644"/>
                  </a:cubicBezTo>
                  <a:cubicBezTo>
                    <a:pt x="815005" y="2034228"/>
                    <a:pt x="1242424" y="2071122"/>
                    <a:pt x="1600817" y="1850903"/>
                  </a:cubicBezTo>
                  <a:close/>
                </a:path>
              </a:pathLst>
            </a:custGeom>
            <a:solidFill>
              <a:schemeClr val="accent3"/>
            </a:solidFill>
            <a:ln>
              <a:noFill/>
            </a:ln>
          </p:spPr>
          <p:style>
            <a:lnRef idx="0"/>
            <a:fillRef idx="0"/>
            <a:effectRef idx="0"/>
            <a:fontRef idx="minor"/>
          </p:style>
        </p:sp>
        <p:sp>
          <p:nvSpPr>
            <p:cNvPr id="85" name="CustomShape 23"/>
            <p:cNvSpPr/>
            <p:nvPr/>
          </p:nvSpPr>
          <p:spPr>
            <a:xfrm>
              <a:off x="7117920" y="4167000"/>
              <a:ext cx="2025360" cy="975600"/>
            </a:xfrm>
            <a:custGeom>
              <a:avLst/>
              <a:gdLst/>
              <a:ahLst/>
              <a:rect l="l" t="t" r="r" b="b"/>
              <a:pathLst>
                <a:path w="2701290" h="1301873">
                  <a:moveTo>
                    <a:pt x="2701290" y="637156"/>
                  </a:moveTo>
                  <a:cubicBezTo>
                    <a:pt x="2602484" y="488070"/>
                    <a:pt x="2470849" y="363598"/>
                    <a:pt x="2316480" y="273301"/>
                  </a:cubicBezTo>
                  <a:cubicBezTo>
                    <a:pt x="1635696" y="-126368"/>
                    <a:pt x="885063" y="-112144"/>
                    <a:pt x="331216" y="479104"/>
                  </a:cubicBezTo>
                  <a:cubicBezTo>
                    <a:pt x="104140" y="721357"/>
                    <a:pt x="2032" y="1009774"/>
                    <a:pt x="0" y="1301874"/>
                  </a:cubicBezTo>
                  <a:lnTo>
                    <a:pt x="2701290" y="1301874"/>
                  </a:lnTo>
                  <a:close/>
                </a:path>
              </a:pathLst>
            </a:custGeom>
            <a:solidFill>
              <a:schemeClr val="accent2"/>
            </a:solidFill>
            <a:ln>
              <a:noFill/>
            </a:ln>
          </p:spPr>
          <p:style>
            <a:lnRef idx="0"/>
            <a:fillRef idx="0"/>
            <a:effectRef idx="0"/>
            <a:fontRef idx="minor"/>
          </p:style>
        </p:sp>
        <p:sp>
          <p:nvSpPr>
            <p:cNvPr id="86" name="CustomShape 24"/>
            <p:cNvSpPr/>
            <p:nvPr/>
          </p:nvSpPr>
          <p:spPr>
            <a:xfrm>
              <a:off x="0" y="3390840"/>
              <a:ext cx="722160" cy="1418040"/>
            </a:xfrm>
            <a:custGeom>
              <a:avLst/>
              <a:gdLst/>
              <a:ahLst/>
              <a:rect l="l" t="t" r="r" b="b"/>
              <a:pathLst>
                <a:path w="963988" h="1891601">
                  <a:moveTo>
                    <a:pt x="565150" y="183134"/>
                  </a:moveTo>
                  <a:cubicBezTo>
                    <a:pt x="380302" y="74803"/>
                    <a:pt x="188151" y="11366"/>
                    <a:pt x="0" y="0"/>
                  </a:cubicBezTo>
                  <a:lnTo>
                    <a:pt x="0" y="1891602"/>
                  </a:lnTo>
                  <a:cubicBezTo>
                    <a:pt x="248539" y="1872552"/>
                    <a:pt x="500063" y="1746695"/>
                    <a:pt x="708152" y="1527620"/>
                  </a:cubicBezTo>
                  <a:cubicBezTo>
                    <a:pt x="1105789" y="1108901"/>
                    <a:pt x="1026033" y="453898"/>
                    <a:pt x="565150" y="183134"/>
                  </a:cubicBezTo>
                  <a:close/>
                </a:path>
              </a:pathLst>
            </a:custGeom>
            <a:solidFill>
              <a:srgbClr val="ffffff">
                <a:alpha val="42000"/>
              </a:srgbClr>
            </a:solidFill>
            <a:ln>
              <a:noFill/>
            </a:ln>
          </p:spPr>
          <p:style>
            <a:lnRef idx="0"/>
            <a:fillRef idx="0"/>
            <a:effectRef idx="0"/>
            <a:fontRef idx="minor"/>
          </p:style>
        </p:sp>
        <p:sp>
          <p:nvSpPr>
            <p:cNvPr id="87" name="CustomShape 25"/>
            <p:cNvSpPr/>
            <p:nvPr/>
          </p:nvSpPr>
          <p:spPr>
            <a:xfrm>
              <a:off x="0" y="4209840"/>
              <a:ext cx="1404000" cy="932760"/>
            </a:xfrm>
            <a:custGeom>
              <a:avLst/>
              <a:gdLst/>
              <a:ahLst/>
              <a:rect l="l" t="t" r="r" b="b"/>
              <a:pathLst>
                <a:path w="1873164" h="1244714">
                  <a:moveTo>
                    <a:pt x="1435989" y="226936"/>
                  </a:moveTo>
                  <a:cubicBezTo>
                    <a:pt x="941007" y="-100660"/>
                    <a:pt x="371793" y="-76085"/>
                    <a:pt x="0" y="316980"/>
                  </a:cubicBezTo>
                  <a:lnTo>
                    <a:pt x="0" y="1244715"/>
                  </a:lnTo>
                  <a:lnTo>
                    <a:pt x="1852549" y="1244715"/>
                  </a:lnTo>
                  <a:cubicBezTo>
                    <a:pt x="1929892" y="874129"/>
                    <a:pt x="1789303" y="460807"/>
                    <a:pt x="1435989" y="226936"/>
                  </a:cubicBezTo>
                  <a:close/>
                </a:path>
              </a:pathLst>
            </a:custGeom>
            <a:solidFill>
              <a:schemeClr val="accent1"/>
            </a:solidFill>
            <a:ln>
              <a:noFill/>
            </a:ln>
          </p:spPr>
          <p:style>
            <a:lnRef idx="0"/>
            <a:fillRef idx="0"/>
            <a:effectRef idx="0"/>
            <a:fontRef idx="minor"/>
          </p:style>
        </p:sp>
      </p:grpSp>
      <p:sp>
        <p:nvSpPr>
          <p:cNvPr id="88" name="PlaceHolder 26"/>
          <p:cNvSpPr>
            <a:spLocks noGrp="1"/>
          </p:cNvSpPr>
          <p:nvPr>
            <p:ph type="title"/>
          </p:nvPr>
        </p:nvSpPr>
        <p:spPr>
          <a:xfrm>
            <a:off x="457200" y="205200"/>
            <a:ext cx="8229240" cy="858600"/>
          </a:xfrm>
          <a:prstGeom prst="rect">
            <a:avLst/>
          </a:prstGeom>
        </p:spPr>
        <p:txBody>
          <a:bodyPr lIns="0" rIns="0" tIns="0" bIns="0" anchor="ctr">
            <a:noAutofit/>
          </a:bodyPr>
          <a:p>
            <a:pPr algn="ctr"/>
            <a:r>
              <a:rPr b="0" lang="fr-FR" sz="4400" spc="-1" strike="noStrike">
                <a:latin typeface="Arial"/>
              </a:rPr>
              <a:t>Cliquez pour éditer le format du texte-titre</a:t>
            </a:r>
            <a:endParaRPr b="0" lang="fr-FR" sz="4400" spc="-1" strike="noStrike">
              <a:latin typeface="Arial"/>
            </a:endParaRPr>
          </a:p>
        </p:txBody>
      </p:sp>
      <p:sp>
        <p:nvSpPr>
          <p:cNvPr id="89" name="PlaceHolder 27"/>
          <p:cNvSpPr>
            <a:spLocks noGrp="1"/>
          </p:cNvSpPr>
          <p:nvPr>
            <p:ph type="body"/>
          </p:nvPr>
        </p:nvSpPr>
        <p:spPr>
          <a:xfrm>
            <a:off x="457200" y="1203480"/>
            <a:ext cx="8229240" cy="2982960"/>
          </a:xfrm>
          <a:prstGeom prst="rect">
            <a:avLst/>
          </a:prstGeom>
        </p:spPr>
        <p:txBody>
          <a:bodyPr lIns="0" rIns="0" tIns="0" bIns="0">
            <a:normAutofit fontScale="88000"/>
          </a:bodyPr>
          <a:p>
            <a:pPr marL="432000" indent="-324000">
              <a:spcBef>
                <a:spcPts val="1417"/>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26" name="Group 1"/>
          <p:cNvGrpSpPr/>
          <p:nvPr/>
        </p:nvGrpSpPr>
        <p:grpSpPr>
          <a:xfrm>
            <a:off x="0" y="0"/>
            <a:ext cx="9158040" cy="5151240"/>
            <a:chOff x="0" y="0"/>
            <a:chExt cx="9158040" cy="5151240"/>
          </a:xfrm>
        </p:grpSpPr>
        <p:sp>
          <p:nvSpPr>
            <p:cNvPr id="127" name="CustomShape 2"/>
            <p:cNvSpPr/>
            <p:nvPr/>
          </p:nvSpPr>
          <p:spPr>
            <a:xfrm>
              <a:off x="284760" y="0"/>
              <a:ext cx="2404800" cy="2042280"/>
            </a:xfrm>
            <a:custGeom>
              <a:avLst/>
              <a:gdLst/>
              <a:ahLst/>
              <a:rect l="l" t="t" r="r" b="b"/>
              <a:pathLst>
                <a:path w="3202074" h="2719638">
                  <a:moveTo>
                    <a:pt x="254092" y="1025906"/>
                  </a:moveTo>
                  <a:cubicBezTo>
                    <a:pt x="-139608" y="1415225"/>
                    <a:pt x="-66138" y="2100834"/>
                    <a:pt x="407508" y="2484374"/>
                  </a:cubicBezTo>
                  <a:cubicBezTo>
                    <a:pt x="881155" y="2867914"/>
                    <a:pt x="1520219" y="2758186"/>
                    <a:pt x="1865976" y="2331212"/>
                  </a:cubicBezTo>
                  <a:cubicBezTo>
                    <a:pt x="2211734" y="1904238"/>
                    <a:pt x="2707415" y="1438021"/>
                    <a:pt x="2999388" y="931545"/>
                  </a:cubicBezTo>
                  <a:cubicBezTo>
                    <a:pt x="3173886" y="628650"/>
                    <a:pt x="3243927" y="295910"/>
                    <a:pt x="3177125" y="0"/>
                  </a:cubicBezTo>
                  <a:lnTo>
                    <a:pt x="1063527" y="0"/>
                  </a:lnTo>
                  <a:cubicBezTo>
                    <a:pt x="787810" y="353759"/>
                    <a:pt x="541112" y="742252"/>
                    <a:pt x="254092" y="1025906"/>
                  </a:cubicBezTo>
                  <a:close/>
                </a:path>
              </a:pathLst>
            </a:custGeom>
            <a:solidFill>
              <a:schemeClr val="lt2"/>
            </a:solidFill>
            <a:ln>
              <a:noFill/>
            </a:ln>
          </p:spPr>
          <p:style>
            <a:lnRef idx="0"/>
            <a:fillRef idx="0"/>
            <a:effectRef idx="0"/>
            <a:fontRef idx="minor"/>
          </p:style>
        </p:sp>
        <p:sp>
          <p:nvSpPr>
            <p:cNvPr id="128" name="CustomShape 3"/>
            <p:cNvSpPr/>
            <p:nvPr/>
          </p:nvSpPr>
          <p:spPr>
            <a:xfrm>
              <a:off x="3829680" y="383040"/>
              <a:ext cx="3819240" cy="3679200"/>
            </a:xfrm>
            <a:custGeom>
              <a:avLst/>
              <a:gdLst/>
              <a:ahLst/>
              <a:rect l="l" t="t" r="r" b="b"/>
              <a:pathLst>
                <a:path w="5085005" h="4898812">
                  <a:moveTo>
                    <a:pt x="949804" y="4311899"/>
                  </a:moveTo>
                  <a:cubicBezTo>
                    <a:pt x="1959010" y="5236142"/>
                    <a:pt x="3396777" y="5033577"/>
                    <a:pt x="4424080" y="3951727"/>
                  </a:cubicBezTo>
                  <a:cubicBezTo>
                    <a:pt x="5451383" y="2869878"/>
                    <a:pt x="5245389" y="1177920"/>
                    <a:pt x="4054002" y="478277"/>
                  </a:cubicBezTo>
                  <a:cubicBezTo>
                    <a:pt x="2862615" y="-221366"/>
                    <a:pt x="1548991" y="-196030"/>
                    <a:pt x="579727" y="838639"/>
                  </a:cubicBezTo>
                  <a:cubicBezTo>
                    <a:pt x="-389538" y="1873308"/>
                    <a:pt x="-59465" y="3387593"/>
                    <a:pt x="949804" y="4311899"/>
                  </a:cubicBezTo>
                  <a:close/>
                </a:path>
              </a:pathLst>
            </a:custGeom>
            <a:solidFill>
              <a:schemeClr val="lt2"/>
            </a:solidFill>
            <a:ln>
              <a:noFill/>
            </a:ln>
          </p:spPr>
          <p:style>
            <a:lnRef idx="0"/>
            <a:fillRef idx="0"/>
            <a:effectRef idx="0"/>
            <a:fontRef idx="minor"/>
          </p:style>
        </p:sp>
        <p:sp>
          <p:nvSpPr>
            <p:cNvPr id="129" name="CustomShape 4"/>
            <p:cNvSpPr/>
            <p:nvPr/>
          </p:nvSpPr>
          <p:spPr>
            <a:xfrm>
              <a:off x="7948080" y="0"/>
              <a:ext cx="1209960" cy="808920"/>
            </a:xfrm>
            <a:custGeom>
              <a:avLst/>
              <a:gdLst/>
              <a:ahLst/>
              <a:rect l="l" t="t" r="r" b="b"/>
              <a:pathLst>
                <a:path w="1611439" h="1077905">
                  <a:moveTo>
                    <a:pt x="1611440" y="0"/>
                  </a:moveTo>
                  <a:lnTo>
                    <a:pt x="0" y="0"/>
                  </a:lnTo>
                  <a:cubicBezTo>
                    <a:pt x="8699" y="348361"/>
                    <a:pt x="162560" y="700405"/>
                    <a:pt x="458660" y="862711"/>
                  </a:cubicBezTo>
                  <a:cubicBezTo>
                    <a:pt x="825373" y="1063752"/>
                    <a:pt x="1250759" y="1141349"/>
                    <a:pt x="1611440" y="1020127"/>
                  </a:cubicBezTo>
                  <a:close/>
                </a:path>
              </a:pathLst>
            </a:custGeom>
            <a:solidFill>
              <a:schemeClr val="lt2"/>
            </a:solidFill>
            <a:ln>
              <a:noFill/>
            </a:ln>
          </p:spPr>
          <p:style>
            <a:lnRef idx="0"/>
            <a:fillRef idx="0"/>
            <a:effectRef idx="0"/>
            <a:fontRef idx="minor"/>
          </p:style>
        </p:sp>
        <p:sp>
          <p:nvSpPr>
            <p:cNvPr id="130" name="CustomShape 5"/>
            <p:cNvSpPr/>
            <p:nvPr/>
          </p:nvSpPr>
          <p:spPr>
            <a:xfrm>
              <a:off x="6680880" y="2911680"/>
              <a:ext cx="2477160" cy="2239200"/>
            </a:xfrm>
            <a:custGeom>
              <a:avLst/>
              <a:gdLst/>
              <a:ahLst/>
              <a:rect l="l" t="t" r="r" b="b"/>
              <a:pathLst>
                <a:path w="3298507" h="2981766">
                  <a:moveTo>
                    <a:pt x="3298507" y="2981767"/>
                  </a:moveTo>
                  <a:lnTo>
                    <a:pt x="3298507" y="2410"/>
                  </a:lnTo>
                  <a:cubicBezTo>
                    <a:pt x="2821559" y="-24831"/>
                    <a:pt x="2330894" y="179639"/>
                    <a:pt x="1937702" y="574545"/>
                  </a:cubicBezTo>
                  <a:cubicBezTo>
                    <a:pt x="1296352" y="1218816"/>
                    <a:pt x="812228" y="2112389"/>
                    <a:pt x="212471" y="2704971"/>
                  </a:cubicBezTo>
                  <a:cubicBezTo>
                    <a:pt x="129286" y="2787076"/>
                    <a:pt x="57785" y="2880167"/>
                    <a:pt x="0" y="2981767"/>
                  </a:cubicBezTo>
                  <a:close/>
                </a:path>
              </a:pathLst>
            </a:custGeom>
            <a:solidFill>
              <a:schemeClr val="lt2"/>
            </a:solidFill>
            <a:ln>
              <a:noFill/>
            </a:ln>
          </p:spPr>
          <p:style>
            <a:lnRef idx="0"/>
            <a:fillRef idx="0"/>
            <a:effectRef idx="0"/>
            <a:fontRef idx="minor"/>
          </p:style>
        </p:sp>
        <p:sp>
          <p:nvSpPr>
            <p:cNvPr id="131" name="CustomShape 6"/>
            <p:cNvSpPr/>
            <p:nvPr/>
          </p:nvSpPr>
          <p:spPr>
            <a:xfrm>
              <a:off x="7471440" y="138600"/>
              <a:ext cx="947880" cy="951120"/>
            </a:xfrm>
            <a:custGeom>
              <a:avLst/>
              <a:gdLst/>
              <a:ahLst/>
              <a:rect l="l" t="t" r="r" b="b"/>
              <a:pathLst>
                <a:path w="1262894" h="1267301">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accent5"/>
            </a:solidFill>
            <a:ln>
              <a:noFill/>
            </a:ln>
          </p:spPr>
          <p:style>
            <a:lnRef idx="0"/>
            <a:fillRef idx="0"/>
            <a:effectRef idx="0"/>
            <a:fontRef idx="minor"/>
          </p:style>
        </p:sp>
        <p:sp>
          <p:nvSpPr>
            <p:cNvPr id="132" name="CustomShape 7"/>
            <p:cNvSpPr/>
            <p:nvPr/>
          </p:nvSpPr>
          <p:spPr>
            <a:xfrm>
              <a:off x="6125400" y="4590360"/>
              <a:ext cx="795240" cy="560520"/>
            </a:xfrm>
            <a:custGeom>
              <a:avLst/>
              <a:gdLst/>
              <a:ahLst/>
              <a:rect l="l" t="t" r="r" b="b"/>
              <a:pathLst>
                <a:path w="1059589" h="746920">
                  <a:moveTo>
                    <a:pt x="842483" y="112937"/>
                  </a:moveTo>
                  <a:cubicBezTo>
                    <a:pt x="583974" y="-58513"/>
                    <a:pt x="284889" y="-36034"/>
                    <a:pt x="102390" y="189137"/>
                  </a:cubicBezTo>
                  <a:cubicBezTo>
                    <a:pt x="-2067" y="318105"/>
                    <a:pt x="-19911" y="546705"/>
                    <a:pt x="18824" y="746921"/>
                  </a:cubicBezTo>
                  <a:lnTo>
                    <a:pt x="1001804" y="746921"/>
                  </a:lnTo>
                  <a:cubicBezTo>
                    <a:pt x="1115596" y="539784"/>
                    <a:pt x="1060732" y="257463"/>
                    <a:pt x="842483" y="112937"/>
                  </a:cubicBezTo>
                  <a:close/>
                </a:path>
              </a:pathLst>
            </a:custGeom>
            <a:solidFill>
              <a:schemeClr val="accent5"/>
            </a:solidFill>
            <a:ln>
              <a:noFill/>
            </a:ln>
          </p:spPr>
          <p:style>
            <a:lnRef idx="0"/>
            <a:fillRef idx="0"/>
            <a:effectRef idx="0"/>
            <a:fontRef idx="minor"/>
          </p:style>
        </p:sp>
        <p:sp>
          <p:nvSpPr>
            <p:cNvPr id="133" name="CustomShape 8"/>
            <p:cNvSpPr/>
            <p:nvPr/>
          </p:nvSpPr>
          <p:spPr>
            <a:xfrm>
              <a:off x="8279640" y="2865240"/>
              <a:ext cx="588960" cy="567360"/>
            </a:xfrm>
            <a:custGeom>
              <a:avLst/>
              <a:gdLst/>
              <a:ahLst/>
              <a:rect l="l" t="t" r="r" b="b"/>
              <a:pathLst>
                <a:path w="785039" h="756266">
                  <a:moveTo>
                    <a:pt x="146635" y="665672"/>
                  </a:moveTo>
                  <a:cubicBezTo>
                    <a:pt x="302400" y="808356"/>
                    <a:pt x="524396" y="777050"/>
                    <a:pt x="682956" y="610046"/>
                  </a:cubicBezTo>
                  <a:cubicBezTo>
                    <a:pt x="841515" y="443041"/>
                    <a:pt x="809956" y="181865"/>
                    <a:pt x="625806" y="73851"/>
                  </a:cubicBezTo>
                  <a:cubicBezTo>
                    <a:pt x="441656" y="-34162"/>
                    <a:pt x="239091" y="-30289"/>
                    <a:pt x="89485" y="129478"/>
                  </a:cubicBezTo>
                  <a:cubicBezTo>
                    <a:pt x="-60121" y="289243"/>
                    <a:pt x="-9194" y="522733"/>
                    <a:pt x="146635" y="665672"/>
                  </a:cubicBezTo>
                  <a:close/>
                </a:path>
              </a:pathLst>
            </a:custGeom>
            <a:solidFill>
              <a:schemeClr val="accent4"/>
            </a:solidFill>
            <a:ln>
              <a:noFill/>
            </a:ln>
          </p:spPr>
          <p:style>
            <a:lnRef idx="0"/>
            <a:fillRef idx="0"/>
            <a:effectRef idx="0"/>
            <a:fontRef idx="minor"/>
          </p:style>
        </p:sp>
        <p:sp>
          <p:nvSpPr>
            <p:cNvPr id="134" name="CustomShape 9"/>
            <p:cNvSpPr/>
            <p:nvPr/>
          </p:nvSpPr>
          <p:spPr>
            <a:xfrm>
              <a:off x="8650800" y="3454920"/>
              <a:ext cx="192960" cy="185760"/>
            </a:xfrm>
            <a:custGeom>
              <a:avLst/>
              <a:gdLst/>
              <a:ahLst/>
              <a:rect l="l" t="t" r="r" b="b"/>
              <a:pathLst>
                <a:path w="257951" h="248290">
                  <a:moveTo>
                    <a:pt x="48382" y="218533"/>
                  </a:moveTo>
                  <a:cubicBezTo>
                    <a:pt x="99182" y="265396"/>
                    <a:pt x="172397" y="255109"/>
                    <a:pt x="224468" y="200309"/>
                  </a:cubicBezTo>
                  <a:cubicBezTo>
                    <a:pt x="276537" y="145508"/>
                    <a:pt x="266123" y="59656"/>
                    <a:pt x="205418" y="24223"/>
                  </a:cubicBezTo>
                  <a:cubicBezTo>
                    <a:pt x="144711" y="-11210"/>
                    <a:pt x="78418" y="-9940"/>
                    <a:pt x="29269" y="42511"/>
                  </a:cubicBezTo>
                  <a:cubicBezTo>
                    <a:pt x="-19880" y="94962"/>
                    <a:pt x="-2799" y="171670"/>
                    <a:pt x="48382" y="218533"/>
                  </a:cubicBezTo>
                  <a:close/>
                </a:path>
              </a:pathLst>
            </a:custGeom>
            <a:solidFill>
              <a:schemeClr val="accent4"/>
            </a:solidFill>
            <a:ln>
              <a:noFill/>
            </a:ln>
          </p:spPr>
          <p:style>
            <a:lnRef idx="0"/>
            <a:fillRef idx="0"/>
            <a:effectRef idx="0"/>
            <a:fontRef idx="minor"/>
          </p:style>
        </p:sp>
        <p:sp>
          <p:nvSpPr>
            <p:cNvPr id="135" name="CustomShape 10"/>
            <p:cNvSpPr/>
            <p:nvPr/>
          </p:nvSpPr>
          <p:spPr>
            <a:xfrm>
              <a:off x="6970680" y="1096920"/>
              <a:ext cx="588960" cy="567360"/>
            </a:xfrm>
            <a:custGeom>
              <a:avLst/>
              <a:gdLst/>
              <a:ahLst/>
              <a:rect l="l" t="t" r="r" b="b"/>
              <a:pathLst>
                <a:path w="785039" h="756266">
                  <a:moveTo>
                    <a:pt x="146635" y="665671"/>
                  </a:moveTo>
                  <a:cubicBezTo>
                    <a:pt x="302400" y="808356"/>
                    <a:pt x="524396" y="777050"/>
                    <a:pt x="682956" y="610045"/>
                  </a:cubicBezTo>
                  <a:cubicBezTo>
                    <a:pt x="841515" y="443040"/>
                    <a:pt x="809956" y="181865"/>
                    <a:pt x="625806" y="73851"/>
                  </a:cubicBezTo>
                  <a:cubicBezTo>
                    <a:pt x="441656" y="-34162"/>
                    <a:pt x="239091" y="-30289"/>
                    <a:pt x="89485" y="129477"/>
                  </a:cubicBezTo>
                  <a:cubicBezTo>
                    <a:pt x="-60121" y="289243"/>
                    <a:pt x="-9194" y="522987"/>
                    <a:pt x="146635" y="665671"/>
                  </a:cubicBezTo>
                  <a:close/>
                </a:path>
              </a:pathLst>
            </a:custGeom>
            <a:solidFill>
              <a:schemeClr val="accent1"/>
            </a:solidFill>
            <a:ln>
              <a:noFill/>
            </a:ln>
          </p:spPr>
          <p:style>
            <a:lnRef idx="0"/>
            <a:fillRef idx="0"/>
            <a:effectRef idx="0"/>
            <a:fontRef idx="minor"/>
          </p:style>
        </p:sp>
        <p:sp>
          <p:nvSpPr>
            <p:cNvPr id="136" name="CustomShape 11"/>
            <p:cNvSpPr/>
            <p:nvPr/>
          </p:nvSpPr>
          <p:spPr>
            <a:xfrm>
              <a:off x="8191440" y="4128840"/>
              <a:ext cx="192960" cy="185760"/>
            </a:xfrm>
            <a:custGeom>
              <a:avLst/>
              <a:gdLst/>
              <a:ahLst/>
              <a:rect l="l" t="t" r="r" b="b"/>
              <a:pathLst>
                <a:path w="257778" h="248289">
                  <a:moveTo>
                    <a:pt x="48182" y="218533"/>
                  </a:moveTo>
                  <a:cubicBezTo>
                    <a:pt x="99300" y="265396"/>
                    <a:pt x="172198" y="255109"/>
                    <a:pt x="224267" y="200309"/>
                  </a:cubicBezTo>
                  <a:cubicBezTo>
                    <a:pt x="276338" y="145508"/>
                    <a:pt x="265924" y="59656"/>
                    <a:pt x="205535" y="24223"/>
                  </a:cubicBezTo>
                  <a:cubicBezTo>
                    <a:pt x="145147" y="-11210"/>
                    <a:pt x="78535" y="-9940"/>
                    <a:pt x="29386" y="42511"/>
                  </a:cubicBezTo>
                  <a:cubicBezTo>
                    <a:pt x="-19763" y="94962"/>
                    <a:pt x="-2999" y="171670"/>
                    <a:pt x="48182" y="218533"/>
                  </a:cubicBezTo>
                  <a:close/>
                </a:path>
              </a:pathLst>
            </a:custGeom>
            <a:solidFill>
              <a:schemeClr val="accent2"/>
            </a:solidFill>
            <a:ln>
              <a:noFill/>
            </a:ln>
          </p:spPr>
          <p:style>
            <a:lnRef idx="0"/>
            <a:fillRef idx="0"/>
            <a:effectRef idx="0"/>
            <a:fontRef idx="minor"/>
          </p:style>
        </p:sp>
        <p:sp>
          <p:nvSpPr>
            <p:cNvPr id="137" name="CustomShape 12"/>
            <p:cNvSpPr/>
            <p:nvPr/>
          </p:nvSpPr>
          <p:spPr>
            <a:xfrm>
              <a:off x="7002360" y="1681560"/>
              <a:ext cx="185760" cy="192600"/>
            </a:xfrm>
            <a:custGeom>
              <a:avLst/>
              <a:gdLst/>
              <a:ahLst/>
              <a:rect l="l" t="t" r="r" b="b"/>
              <a:pathLst>
                <a:path w="248447" h="257470">
                  <a:moveTo>
                    <a:pt x="15980" y="70836"/>
                  </a:moveTo>
                  <a:cubicBezTo>
                    <a:pt x="-19263" y="130589"/>
                    <a:pt x="5947" y="199741"/>
                    <a:pt x="70399" y="239301"/>
                  </a:cubicBezTo>
                  <a:cubicBezTo>
                    <a:pt x="134852" y="278862"/>
                    <a:pt x="216449" y="250795"/>
                    <a:pt x="238737" y="184374"/>
                  </a:cubicBezTo>
                  <a:cubicBezTo>
                    <a:pt x="261026" y="117953"/>
                    <a:pt x="245786" y="53056"/>
                    <a:pt x="184255" y="15845"/>
                  </a:cubicBezTo>
                  <a:cubicBezTo>
                    <a:pt x="122724" y="-21366"/>
                    <a:pt x="50905" y="11019"/>
                    <a:pt x="15980" y="70836"/>
                  </a:cubicBezTo>
                  <a:close/>
                </a:path>
              </a:pathLst>
            </a:custGeom>
            <a:solidFill>
              <a:schemeClr val="accent1"/>
            </a:solidFill>
            <a:ln>
              <a:noFill/>
            </a:ln>
          </p:spPr>
          <p:style>
            <a:lnRef idx="0"/>
            <a:fillRef idx="0"/>
            <a:effectRef idx="0"/>
            <a:fontRef idx="minor"/>
          </p:style>
        </p:sp>
        <p:sp>
          <p:nvSpPr>
            <p:cNvPr id="138" name="CustomShape 13"/>
            <p:cNvSpPr/>
            <p:nvPr/>
          </p:nvSpPr>
          <p:spPr>
            <a:xfrm>
              <a:off x="8799120" y="1148040"/>
              <a:ext cx="358920" cy="567360"/>
            </a:xfrm>
            <a:custGeom>
              <a:avLst/>
              <a:gdLst/>
              <a:ahLst/>
              <a:rect l="l" t="t" r="r" b="b"/>
              <a:pathLst>
                <a:path w="478703" h="756067">
                  <a:moveTo>
                    <a:pt x="478703" y="12772"/>
                  </a:moveTo>
                  <a:cubicBezTo>
                    <a:pt x="339003" y="-21391"/>
                    <a:pt x="199938" y="11502"/>
                    <a:pt x="89512" y="129358"/>
                  </a:cubicBezTo>
                  <a:cubicBezTo>
                    <a:pt x="-60158" y="289124"/>
                    <a:pt x="-9167" y="523058"/>
                    <a:pt x="146662" y="665552"/>
                  </a:cubicBezTo>
                  <a:cubicBezTo>
                    <a:pt x="242357" y="753245"/>
                    <a:pt x="363070" y="775089"/>
                    <a:pt x="478703" y="740291"/>
                  </a:cubicBezTo>
                  <a:close/>
                </a:path>
              </a:pathLst>
            </a:custGeom>
            <a:solidFill>
              <a:schemeClr val="accent6"/>
            </a:solidFill>
            <a:ln>
              <a:noFill/>
            </a:ln>
          </p:spPr>
          <p:style>
            <a:lnRef idx="0"/>
            <a:fillRef idx="0"/>
            <a:effectRef idx="0"/>
            <a:fontRef idx="minor"/>
          </p:style>
        </p:sp>
        <p:sp>
          <p:nvSpPr>
            <p:cNvPr id="139" name="CustomShape 14"/>
            <p:cNvSpPr/>
            <p:nvPr/>
          </p:nvSpPr>
          <p:spPr>
            <a:xfrm>
              <a:off x="0" y="4315680"/>
              <a:ext cx="2127240" cy="835200"/>
            </a:xfrm>
            <a:custGeom>
              <a:avLst/>
              <a:gdLst/>
              <a:ahLst/>
              <a:rect l="l" t="t" r="r" b="b"/>
              <a:pathLst>
                <a:path w="2832735" h="1112748">
                  <a:moveTo>
                    <a:pt x="2251456" y="335127"/>
                  </a:moveTo>
                  <a:cubicBezTo>
                    <a:pt x="1482090" y="-174079"/>
                    <a:pt x="591122" y="-107277"/>
                    <a:pt x="46863" y="564807"/>
                  </a:cubicBezTo>
                  <a:cubicBezTo>
                    <a:pt x="30607" y="584873"/>
                    <a:pt x="14986" y="605320"/>
                    <a:pt x="0" y="626085"/>
                  </a:cubicBezTo>
                  <a:lnTo>
                    <a:pt x="0" y="1112749"/>
                  </a:lnTo>
                  <a:lnTo>
                    <a:pt x="2832735" y="1112749"/>
                  </a:lnTo>
                  <a:cubicBezTo>
                    <a:pt x="2735720" y="793598"/>
                    <a:pt x="2530069" y="518509"/>
                    <a:pt x="2251456" y="335127"/>
                  </a:cubicBezTo>
                  <a:close/>
                </a:path>
              </a:pathLst>
            </a:custGeom>
            <a:solidFill>
              <a:schemeClr val="lt2"/>
            </a:solidFill>
            <a:ln>
              <a:noFill/>
            </a:ln>
          </p:spPr>
          <p:style>
            <a:lnRef idx="0"/>
            <a:fillRef idx="0"/>
            <a:effectRef idx="0"/>
            <a:fontRef idx="minor"/>
          </p:style>
        </p:sp>
        <p:sp>
          <p:nvSpPr>
            <p:cNvPr id="140" name="CustomShape 15"/>
            <p:cNvSpPr/>
            <p:nvPr/>
          </p:nvSpPr>
          <p:spPr>
            <a:xfrm>
              <a:off x="6759360" y="1650600"/>
              <a:ext cx="2108160" cy="2285280"/>
            </a:xfrm>
            <a:custGeom>
              <a:avLst/>
              <a:gdLst/>
              <a:ahLst/>
              <a:rect l="l" t="t" r="r" b="b"/>
              <a:pathLst>
                <a:path w="2807421" h="3042981">
                  <a:moveTo>
                    <a:pt x="2495253" y="196586"/>
                  </a:moveTo>
                  <a:cubicBezTo>
                    <a:pt x="2885460" y="512562"/>
                    <a:pt x="2885651" y="1031167"/>
                    <a:pt x="2629619" y="1475222"/>
                  </a:cubicBezTo>
                  <a:cubicBezTo>
                    <a:pt x="2373587" y="1919278"/>
                    <a:pt x="1939057" y="2328027"/>
                    <a:pt x="1635908" y="2702360"/>
                  </a:cubicBezTo>
                  <a:cubicBezTo>
                    <a:pt x="1332759" y="3076692"/>
                    <a:pt x="772308" y="3173022"/>
                    <a:pt x="357272" y="2836789"/>
                  </a:cubicBezTo>
                  <a:cubicBezTo>
                    <a:pt x="-57765" y="2500557"/>
                    <a:pt x="-122598" y="1899529"/>
                    <a:pt x="222842" y="1558153"/>
                  </a:cubicBezTo>
                  <a:cubicBezTo>
                    <a:pt x="568282" y="1216777"/>
                    <a:pt x="847047" y="702110"/>
                    <a:pt x="1216617" y="330952"/>
                  </a:cubicBezTo>
                  <a:cubicBezTo>
                    <a:pt x="1586187" y="-40205"/>
                    <a:pt x="2104792" y="-119199"/>
                    <a:pt x="2495253" y="196586"/>
                  </a:cubicBezTo>
                  <a:close/>
                </a:path>
              </a:pathLst>
            </a:custGeom>
            <a:solidFill>
              <a:schemeClr val="accent3"/>
            </a:solidFill>
            <a:ln>
              <a:noFill/>
            </a:ln>
          </p:spPr>
          <p:style>
            <a:lnRef idx="0"/>
            <a:fillRef idx="0"/>
            <a:effectRef idx="0"/>
            <a:fontRef idx="minor"/>
          </p:style>
        </p:sp>
        <p:sp>
          <p:nvSpPr>
            <p:cNvPr id="141" name="CustomShape 16"/>
            <p:cNvSpPr/>
            <p:nvPr/>
          </p:nvSpPr>
          <p:spPr>
            <a:xfrm>
              <a:off x="0" y="4035600"/>
              <a:ext cx="749880" cy="1115640"/>
            </a:xfrm>
            <a:custGeom>
              <a:avLst/>
              <a:gdLst/>
              <a:ahLst/>
              <a:rect l="l" t="t" r="r" b="b"/>
              <a:pathLst>
                <a:path w="999118" h="1485898">
                  <a:moveTo>
                    <a:pt x="644716" y="164463"/>
                  </a:moveTo>
                  <a:cubicBezTo>
                    <a:pt x="433642" y="40511"/>
                    <a:pt x="211455" y="-17274"/>
                    <a:pt x="0" y="4507"/>
                  </a:cubicBezTo>
                  <a:lnTo>
                    <a:pt x="0" y="1485898"/>
                  </a:lnTo>
                  <a:lnTo>
                    <a:pt x="630682" y="1485898"/>
                  </a:lnTo>
                  <a:cubicBezTo>
                    <a:pt x="681057" y="1447354"/>
                    <a:pt x="728301" y="1404872"/>
                    <a:pt x="771970" y="1358898"/>
                  </a:cubicBezTo>
                  <a:cubicBezTo>
                    <a:pt x="1125157" y="986788"/>
                    <a:pt x="1054100" y="404938"/>
                    <a:pt x="644716" y="164463"/>
                  </a:cubicBezTo>
                  <a:close/>
                </a:path>
              </a:pathLst>
            </a:custGeom>
            <a:solidFill>
              <a:schemeClr val="accent6"/>
            </a:solidFill>
            <a:ln>
              <a:noFill/>
            </a:ln>
          </p:spPr>
          <p:style>
            <a:lnRef idx="0"/>
            <a:fillRef idx="0"/>
            <a:effectRef idx="0"/>
            <a:fontRef idx="minor"/>
          </p:style>
        </p:sp>
        <p:sp>
          <p:nvSpPr>
            <p:cNvPr id="142" name="CustomShape 17"/>
            <p:cNvSpPr/>
            <p:nvPr/>
          </p:nvSpPr>
          <p:spPr>
            <a:xfrm>
              <a:off x="1743480" y="4836600"/>
              <a:ext cx="567000" cy="314280"/>
            </a:xfrm>
            <a:custGeom>
              <a:avLst/>
              <a:gdLst/>
              <a:ahLst/>
              <a:rect l="l" t="t" r="r" b="b"/>
              <a:pathLst>
                <a:path w="755520" h="419469">
                  <a:moveTo>
                    <a:pt x="478491" y="6275"/>
                  </a:moveTo>
                  <a:cubicBezTo>
                    <a:pt x="284181" y="-21665"/>
                    <a:pt x="41865" y="39803"/>
                    <a:pt x="7321" y="269546"/>
                  </a:cubicBezTo>
                  <a:cubicBezTo>
                    <a:pt x="-509" y="319139"/>
                    <a:pt x="-2065" y="369495"/>
                    <a:pt x="2685" y="419469"/>
                  </a:cubicBezTo>
                  <a:lnTo>
                    <a:pt x="753001" y="419469"/>
                  </a:lnTo>
                  <a:cubicBezTo>
                    <a:pt x="774655" y="231319"/>
                    <a:pt x="654513" y="31611"/>
                    <a:pt x="478491" y="6275"/>
                  </a:cubicBezTo>
                  <a:close/>
                </a:path>
              </a:pathLst>
            </a:custGeom>
            <a:solidFill>
              <a:schemeClr val="accent2"/>
            </a:solidFill>
            <a:ln>
              <a:noFill/>
            </a:ln>
          </p:spPr>
          <p:style>
            <a:lnRef idx="0"/>
            <a:fillRef idx="0"/>
            <a:effectRef idx="0"/>
            <a:fontRef idx="minor"/>
          </p:style>
        </p:sp>
        <p:sp>
          <p:nvSpPr>
            <p:cNvPr id="143" name="CustomShape 18"/>
            <p:cNvSpPr/>
            <p:nvPr/>
          </p:nvSpPr>
          <p:spPr>
            <a:xfrm>
              <a:off x="2298600" y="4782960"/>
              <a:ext cx="185760" cy="192600"/>
            </a:xfrm>
            <a:custGeom>
              <a:avLst/>
              <a:gdLst/>
              <a:ahLst/>
              <a:rect l="l" t="t" r="r" b="b"/>
              <a:pathLst>
                <a:path w="248016" h="257519">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accent2"/>
            </a:solidFill>
            <a:ln>
              <a:noFill/>
            </a:ln>
          </p:spPr>
          <p:style>
            <a:lnRef idx="0"/>
            <a:fillRef idx="0"/>
            <a:effectRef idx="0"/>
            <a:fontRef idx="minor"/>
          </p:style>
        </p:sp>
        <p:sp>
          <p:nvSpPr>
            <p:cNvPr id="144" name="CustomShape 19"/>
            <p:cNvSpPr/>
            <p:nvPr/>
          </p:nvSpPr>
          <p:spPr>
            <a:xfrm>
              <a:off x="1003320" y="4131000"/>
              <a:ext cx="490320" cy="472320"/>
            </a:xfrm>
            <a:custGeom>
              <a:avLst/>
              <a:gdLst/>
              <a:ahLst/>
              <a:rect l="l" t="t" r="r" b="b"/>
              <a:pathLst>
                <a:path w="653692" h="629771">
                  <a:moveTo>
                    <a:pt x="122081" y="554344"/>
                  </a:moveTo>
                  <a:cubicBezTo>
                    <a:pt x="251875" y="673152"/>
                    <a:pt x="436660" y="647054"/>
                    <a:pt x="568740" y="508052"/>
                  </a:cubicBezTo>
                  <a:cubicBezTo>
                    <a:pt x="700821" y="369051"/>
                    <a:pt x="674277" y="151436"/>
                    <a:pt x="521115" y="61520"/>
                  </a:cubicBezTo>
                  <a:cubicBezTo>
                    <a:pt x="367953" y="-28396"/>
                    <a:pt x="199107" y="-25348"/>
                    <a:pt x="74520" y="108002"/>
                  </a:cubicBezTo>
                  <a:cubicBezTo>
                    <a:pt x="-50067" y="241352"/>
                    <a:pt x="-7649" y="435535"/>
                    <a:pt x="122081" y="554344"/>
                  </a:cubicBezTo>
                  <a:close/>
                </a:path>
              </a:pathLst>
            </a:custGeom>
            <a:solidFill>
              <a:schemeClr val="accent4"/>
            </a:solidFill>
            <a:ln>
              <a:noFill/>
            </a:ln>
          </p:spPr>
          <p:style>
            <a:lnRef idx="0"/>
            <a:fillRef idx="0"/>
            <a:effectRef idx="0"/>
            <a:fontRef idx="minor"/>
          </p:style>
        </p:sp>
        <p:sp>
          <p:nvSpPr>
            <p:cNvPr id="145" name="CustomShape 20"/>
            <p:cNvSpPr/>
            <p:nvPr/>
          </p:nvSpPr>
          <p:spPr>
            <a:xfrm>
              <a:off x="1388520" y="4608720"/>
              <a:ext cx="192960" cy="185760"/>
            </a:xfrm>
            <a:custGeom>
              <a:avLst/>
              <a:gdLst/>
              <a:ahLst/>
              <a:rect l="l" t="t" r="r" b="b"/>
              <a:pathLst>
                <a:path w="257880" h="248289">
                  <a:moveTo>
                    <a:pt x="48182" y="218533"/>
                  </a:moveTo>
                  <a:cubicBezTo>
                    <a:pt x="99363" y="265396"/>
                    <a:pt x="172198" y="255109"/>
                    <a:pt x="224268" y="200309"/>
                  </a:cubicBezTo>
                  <a:cubicBezTo>
                    <a:pt x="276338" y="145508"/>
                    <a:pt x="266241" y="59656"/>
                    <a:pt x="205535" y="24223"/>
                  </a:cubicBezTo>
                  <a:cubicBezTo>
                    <a:pt x="144829" y="-11210"/>
                    <a:pt x="78535" y="-9940"/>
                    <a:pt x="29386" y="42511"/>
                  </a:cubicBezTo>
                  <a:cubicBezTo>
                    <a:pt x="-19763" y="94962"/>
                    <a:pt x="-2999" y="171670"/>
                    <a:pt x="48182" y="218533"/>
                  </a:cubicBezTo>
                  <a:close/>
                </a:path>
              </a:pathLst>
            </a:custGeom>
            <a:solidFill>
              <a:schemeClr val="accent4"/>
            </a:solidFill>
            <a:ln>
              <a:noFill/>
            </a:ln>
          </p:spPr>
          <p:style>
            <a:lnRef idx="0"/>
            <a:fillRef idx="0"/>
            <a:effectRef idx="0"/>
            <a:fontRef idx="minor"/>
          </p:style>
        </p:sp>
        <p:sp>
          <p:nvSpPr>
            <p:cNvPr id="146" name="CustomShape 21"/>
            <p:cNvSpPr/>
            <p:nvPr/>
          </p:nvSpPr>
          <p:spPr>
            <a:xfrm>
              <a:off x="1551960" y="4456800"/>
              <a:ext cx="96120" cy="92520"/>
            </a:xfrm>
            <a:custGeom>
              <a:avLst/>
              <a:gdLst/>
              <a:ahLst/>
              <a:rect l="l" t="t" r="r" b="b"/>
              <a:pathLst>
                <a:path w="128918" h="124173">
                  <a:moveTo>
                    <a:pt x="24091" y="109293"/>
                  </a:moveTo>
                  <a:cubicBezTo>
                    <a:pt x="49491" y="132724"/>
                    <a:pt x="86131" y="127581"/>
                    <a:pt x="112166" y="100212"/>
                  </a:cubicBezTo>
                  <a:cubicBezTo>
                    <a:pt x="138201" y="72844"/>
                    <a:pt x="132994" y="29918"/>
                    <a:pt x="102768" y="12138"/>
                  </a:cubicBezTo>
                  <a:cubicBezTo>
                    <a:pt x="72542" y="-5642"/>
                    <a:pt x="39268" y="-4944"/>
                    <a:pt x="14693" y="21282"/>
                  </a:cubicBezTo>
                  <a:cubicBezTo>
                    <a:pt x="-9881" y="47507"/>
                    <a:pt x="-1499" y="85925"/>
                    <a:pt x="24091" y="109293"/>
                  </a:cubicBezTo>
                  <a:close/>
                </a:path>
              </a:pathLst>
            </a:custGeom>
            <a:solidFill>
              <a:schemeClr val="accent4"/>
            </a:solidFill>
            <a:ln>
              <a:noFill/>
            </a:ln>
          </p:spPr>
          <p:style>
            <a:lnRef idx="0"/>
            <a:fillRef idx="0"/>
            <a:effectRef idx="0"/>
            <a:fontRef idx="minor"/>
          </p:style>
        </p:sp>
        <p:sp>
          <p:nvSpPr>
            <p:cNvPr id="147" name="CustomShape 22"/>
            <p:cNvSpPr/>
            <p:nvPr/>
          </p:nvSpPr>
          <p:spPr>
            <a:xfrm>
              <a:off x="8365320" y="4203720"/>
              <a:ext cx="792720" cy="947160"/>
            </a:xfrm>
            <a:custGeom>
              <a:avLst/>
              <a:gdLst/>
              <a:ahLst/>
              <a:rect l="l" t="t" r="r" b="b"/>
              <a:pathLst>
                <a:path w="1056131" h="1261935">
                  <a:moveTo>
                    <a:pt x="1056132" y="0"/>
                  </a:moveTo>
                  <a:cubicBezTo>
                    <a:pt x="794956" y="64389"/>
                    <a:pt x="548132" y="207391"/>
                    <a:pt x="331152" y="438848"/>
                  </a:cubicBezTo>
                  <a:cubicBezTo>
                    <a:pt x="104139" y="681228"/>
                    <a:pt x="2032" y="969835"/>
                    <a:pt x="0" y="1261935"/>
                  </a:cubicBezTo>
                  <a:lnTo>
                    <a:pt x="1056132" y="1261935"/>
                  </a:lnTo>
                  <a:close/>
                </a:path>
              </a:pathLst>
            </a:custGeom>
            <a:solidFill>
              <a:schemeClr val="accent6"/>
            </a:solidFill>
            <a:ln>
              <a:noFill/>
            </a:ln>
          </p:spPr>
          <p:style>
            <a:lnRef idx="0"/>
            <a:fillRef idx="0"/>
            <a:effectRef idx="0"/>
            <a:fontRef idx="minor"/>
          </p:style>
        </p:sp>
        <p:sp>
          <p:nvSpPr>
            <p:cNvPr id="148" name="CustomShape 23"/>
            <p:cNvSpPr/>
            <p:nvPr/>
          </p:nvSpPr>
          <p:spPr>
            <a:xfrm>
              <a:off x="8404920" y="833040"/>
              <a:ext cx="285120" cy="271800"/>
            </a:xfrm>
            <a:custGeom>
              <a:avLst/>
              <a:gdLst/>
              <a:ahLst/>
              <a:rect l="l" t="t" r="r" b="b"/>
              <a:pathLst>
                <a:path w="380597" h="362910">
                  <a:moveTo>
                    <a:pt x="74822" y="327914"/>
                  </a:moveTo>
                  <a:cubicBezTo>
                    <a:pt x="163722" y="376555"/>
                    <a:pt x="273577" y="380746"/>
                    <a:pt x="338792" y="300228"/>
                  </a:cubicBezTo>
                  <a:cubicBezTo>
                    <a:pt x="404006" y="219653"/>
                    <a:pt x="391560" y="101479"/>
                    <a:pt x="310979" y="36258"/>
                  </a:cubicBezTo>
                  <a:cubicBezTo>
                    <a:pt x="230397" y="-28956"/>
                    <a:pt x="118193" y="2095"/>
                    <a:pt x="46946" y="63944"/>
                  </a:cubicBezTo>
                  <a:cubicBezTo>
                    <a:pt x="-24302" y="125793"/>
                    <a:pt x="-14015" y="279273"/>
                    <a:pt x="74822" y="327914"/>
                  </a:cubicBezTo>
                  <a:close/>
                </a:path>
              </a:pathLst>
            </a:custGeom>
            <a:solidFill>
              <a:schemeClr val="lt2"/>
            </a:solidFill>
            <a:ln>
              <a:noFill/>
            </a:ln>
          </p:spPr>
          <p:style>
            <a:lnRef idx="0"/>
            <a:fillRef idx="0"/>
            <a:effectRef idx="0"/>
            <a:fontRef idx="minor"/>
          </p:style>
        </p:sp>
        <p:sp>
          <p:nvSpPr>
            <p:cNvPr id="149" name="CustomShape 24"/>
            <p:cNvSpPr/>
            <p:nvPr/>
          </p:nvSpPr>
          <p:spPr>
            <a:xfrm>
              <a:off x="7255800" y="181800"/>
              <a:ext cx="172440" cy="164520"/>
            </a:xfrm>
            <a:custGeom>
              <a:avLst/>
              <a:gdLst/>
              <a:ahLst/>
              <a:rect l="l" t="t" r="r" b="b"/>
              <a:pathLst>
                <a:path w="230618" h="219842">
                  <a:moveTo>
                    <a:pt x="45289" y="198729"/>
                  </a:moveTo>
                  <a:cubicBezTo>
                    <a:pt x="99136" y="228193"/>
                    <a:pt x="165939" y="230479"/>
                    <a:pt x="205309" y="181965"/>
                  </a:cubicBezTo>
                  <a:cubicBezTo>
                    <a:pt x="244806" y="133135"/>
                    <a:pt x="237249" y="61524"/>
                    <a:pt x="188418" y="22016"/>
                  </a:cubicBezTo>
                  <a:cubicBezTo>
                    <a:pt x="188418" y="22014"/>
                    <a:pt x="188418" y="22011"/>
                    <a:pt x="188418" y="22008"/>
                  </a:cubicBezTo>
                  <a:cubicBezTo>
                    <a:pt x="139586" y="-17552"/>
                    <a:pt x="71641" y="1244"/>
                    <a:pt x="28461" y="38772"/>
                  </a:cubicBezTo>
                  <a:cubicBezTo>
                    <a:pt x="-14719" y="76301"/>
                    <a:pt x="-8496" y="169265"/>
                    <a:pt x="45289" y="198729"/>
                  </a:cubicBezTo>
                  <a:close/>
                </a:path>
              </a:pathLst>
            </a:custGeom>
            <a:solidFill>
              <a:schemeClr val="lt2"/>
            </a:solidFill>
            <a:ln>
              <a:noFill/>
            </a:ln>
          </p:spPr>
          <p:style>
            <a:lnRef idx="0"/>
            <a:fillRef idx="0"/>
            <a:effectRef idx="0"/>
            <a:fontRef idx="minor"/>
          </p:style>
        </p:sp>
      </p:grpSp>
      <p:sp>
        <p:nvSpPr>
          <p:cNvPr id="150" name="PlaceHolder 25"/>
          <p:cNvSpPr>
            <a:spLocks noGrp="1"/>
          </p:cNvSpPr>
          <p:nvPr>
            <p:ph type="title"/>
          </p:nvPr>
        </p:nvSpPr>
        <p:spPr>
          <a:xfrm>
            <a:off x="457200" y="205200"/>
            <a:ext cx="8228880" cy="858240"/>
          </a:xfrm>
          <a:prstGeom prst="rect">
            <a:avLst/>
          </a:prstGeom>
        </p:spPr>
        <p:txBody>
          <a:bodyPr lIns="0" rIns="0" tIns="0" bIns="0" anchor="ctr">
            <a:noAutofit/>
          </a:bodyPr>
          <a:p>
            <a:r>
              <a:rPr b="0" lang="fr-FR" sz="1800" spc="-1" strike="noStrike">
                <a:latin typeface="Arial"/>
              </a:rPr>
              <a:t>Cliquez pour éditer le format du texte-titre</a:t>
            </a:r>
            <a:endParaRPr b="0" lang="fr-FR" sz="1800" spc="-1" strike="noStrike">
              <a:latin typeface="Arial"/>
            </a:endParaRPr>
          </a:p>
        </p:txBody>
      </p:sp>
      <p:sp>
        <p:nvSpPr>
          <p:cNvPr id="151" name="PlaceHolder 26"/>
          <p:cNvSpPr>
            <a:spLocks noGrp="1"/>
          </p:cNvSpPr>
          <p:nvPr>
            <p:ph type="body"/>
          </p:nvPr>
        </p:nvSpPr>
        <p:spPr>
          <a:xfrm>
            <a:off x="457200" y="1203480"/>
            <a:ext cx="4015440" cy="2982600"/>
          </a:xfrm>
          <a:prstGeom prst="rect">
            <a:avLst/>
          </a:prstGeom>
        </p:spPr>
        <p:txBody>
          <a:bodyPr lIns="0" rIns="0" tIns="0" bIns="0">
            <a:normAutofit fontScale="63000"/>
          </a:bodyPr>
          <a:p>
            <a:pPr marL="432000" indent="-324000">
              <a:spcBef>
                <a:spcPts val="1417"/>
              </a:spcBef>
              <a:buClr>
                <a:srgbClr val="000000"/>
              </a:buClr>
              <a:buSzPct val="45000"/>
              <a:buFont typeface="Wingdings" charset="2"/>
              <a:buChar char=""/>
            </a:pPr>
            <a:r>
              <a:rPr b="0" lang="fr-FR" sz="1800" spc="-1" strike="noStrike">
                <a:latin typeface="Arial"/>
              </a:rPr>
              <a:t>Cliquez pour éditer le format du plan de texte</a:t>
            </a:r>
            <a:endParaRPr b="0" lang="fr-FR" sz="1800" spc="-1" strike="noStrike">
              <a:latin typeface="Arial"/>
            </a:endParaRPr>
          </a:p>
          <a:p>
            <a:pPr lvl="1" marL="864000" indent="-324000">
              <a:spcBef>
                <a:spcPts val="1134"/>
              </a:spcBef>
              <a:buClr>
                <a:srgbClr val="000000"/>
              </a:buClr>
              <a:buSzPct val="75000"/>
              <a:buFont typeface="Symbol" charset="2"/>
              <a:buChar char=""/>
            </a:pPr>
            <a:r>
              <a:rPr b="0" lang="fr-FR" sz="1800" spc="-1" strike="noStrike">
                <a:latin typeface="Arial"/>
              </a:rPr>
              <a:t>Second niveau de plan</a:t>
            </a:r>
            <a:endParaRPr b="0" lang="fr-FR" sz="1800" spc="-1" strike="noStrike">
              <a:latin typeface="Arial"/>
            </a:endParaRPr>
          </a:p>
          <a:p>
            <a:pPr lvl="2" marL="1296000" indent="-288000">
              <a:spcBef>
                <a:spcPts val="850"/>
              </a:spcBef>
              <a:buClr>
                <a:srgbClr val="000000"/>
              </a:buClr>
              <a:buSzPct val="45000"/>
              <a:buFont typeface="Wingdings" charset="2"/>
              <a:buChar char=""/>
            </a:pPr>
            <a:r>
              <a:rPr b="0" lang="fr-FR" sz="1800" spc="-1" strike="noStrike">
                <a:latin typeface="Arial"/>
              </a:rPr>
              <a:t>Troisième niveau de plan</a:t>
            </a:r>
            <a:endParaRPr b="0" lang="fr-FR" sz="1800" spc="-1" strike="noStrike">
              <a:latin typeface="Arial"/>
            </a:endParaRPr>
          </a:p>
          <a:p>
            <a:pPr lvl="3" marL="1728000" indent="-216000">
              <a:spcBef>
                <a:spcPts val="567"/>
              </a:spcBef>
              <a:buClr>
                <a:srgbClr val="000000"/>
              </a:buClr>
              <a:buSzPct val="75000"/>
              <a:buFont typeface="Symbol" charset="2"/>
              <a:buChar char=""/>
            </a:pPr>
            <a:r>
              <a:rPr b="0" lang="fr-FR" sz="1800" spc="-1" strike="noStrike">
                <a:latin typeface="Arial"/>
              </a:rPr>
              <a:t>Quatrième niveau de plan</a:t>
            </a:r>
            <a:endParaRPr b="0" lang="fr-FR" sz="1800" spc="-1" strike="noStrike">
              <a:latin typeface="Arial"/>
            </a:endParaRPr>
          </a:p>
          <a:p>
            <a:pPr lvl="4" marL="2160000" indent="-216000">
              <a:spcBef>
                <a:spcPts val="283"/>
              </a:spcBef>
              <a:buClr>
                <a:srgbClr val="000000"/>
              </a:buClr>
              <a:buSzPct val="45000"/>
              <a:buFont typeface="Wingdings" charset="2"/>
              <a:buChar char=""/>
            </a:pPr>
            <a:r>
              <a:rPr b="0" lang="fr-FR" sz="1800" spc="-1" strike="noStrike">
                <a:latin typeface="Arial"/>
              </a:rPr>
              <a:t>Cinquième niveau de plan</a:t>
            </a:r>
            <a:endParaRPr b="0" lang="fr-FR" sz="1800" spc="-1" strike="noStrike">
              <a:latin typeface="Arial"/>
            </a:endParaRPr>
          </a:p>
          <a:p>
            <a:pPr lvl="5" marL="2592000" indent="-216000">
              <a:spcBef>
                <a:spcPts val="283"/>
              </a:spcBef>
              <a:buClr>
                <a:srgbClr val="000000"/>
              </a:buClr>
              <a:buSzPct val="45000"/>
              <a:buFont typeface="Wingdings" charset="2"/>
              <a:buChar char=""/>
            </a:pPr>
            <a:r>
              <a:rPr b="0" lang="fr-FR" sz="1800" spc="-1" strike="noStrike">
                <a:latin typeface="Arial"/>
              </a:rPr>
              <a:t>Sixième niveau de plan</a:t>
            </a:r>
            <a:endParaRPr b="0" lang="fr-FR" sz="1800" spc="-1" strike="noStrike">
              <a:latin typeface="Arial"/>
            </a:endParaRPr>
          </a:p>
          <a:p>
            <a:pPr lvl="6" marL="3024000" indent="-216000">
              <a:spcBef>
                <a:spcPts val="283"/>
              </a:spcBef>
              <a:buClr>
                <a:srgbClr val="000000"/>
              </a:buClr>
              <a:buSzPct val="45000"/>
              <a:buFont typeface="Wingdings" charset="2"/>
              <a:buChar char=""/>
            </a:pPr>
            <a:r>
              <a:rPr b="0" lang="fr-FR" sz="1800" spc="-1" strike="noStrike">
                <a:latin typeface="Arial"/>
              </a:rPr>
              <a:t>Septième niveau de plan</a:t>
            </a:r>
            <a:endParaRPr b="0" lang="fr-FR" sz="1800" spc="-1" strike="noStrike">
              <a:latin typeface="Arial"/>
            </a:endParaRPr>
          </a:p>
        </p:txBody>
      </p:sp>
      <p:sp>
        <p:nvSpPr>
          <p:cNvPr id="152" name="PlaceHolder 27"/>
          <p:cNvSpPr>
            <a:spLocks noGrp="1"/>
          </p:cNvSpPr>
          <p:nvPr>
            <p:ph type="body"/>
          </p:nvPr>
        </p:nvSpPr>
        <p:spPr>
          <a:xfrm>
            <a:off x="4674240" y="1203480"/>
            <a:ext cx="4015440" cy="2982600"/>
          </a:xfrm>
          <a:prstGeom prst="rect">
            <a:avLst/>
          </a:prstGeom>
        </p:spPr>
        <p:txBody>
          <a:bodyPr lIns="0" rIns="0" tIns="0" bIns="0">
            <a:normAutofit fontScale="63000"/>
          </a:bodyPr>
          <a:p>
            <a:pPr marL="432000" indent="-324000">
              <a:spcBef>
                <a:spcPts val="1417"/>
              </a:spcBef>
              <a:buClr>
                <a:srgbClr val="000000"/>
              </a:buClr>
              <a:buSzPct val="45000"/>
              <a:buFont typeface="Wingdings" charset="2"/>
              <a:buChar char=""/>
            </a:pPr>
            <a:r>
              <a:rPr b="0" lang="fr-FR" sz="1800" spc="-1" strike="noStrike">
                <a:latin typeface="Arial"/>
              </a:rPr>
              <a:t>Cliquez pour éditer le format du plan de texte</a:t>
            </a:r>
            <a:endParaRPr b="0" lang="fr-FR" sz="1800" spc="-1" strike="noStrike">
              <a:latin typeface="Arial"/>
            </a:endParaRPr>
          </a:p>
          <a:p>
            <a:pPr lvl="1" marL="864000" indent="-324000">
              <a:spcBef>
                <a:spcPts val="1134"/>
              </a:spcBef>
              <a:buClr>
                <a:srgbClr val="000000"/>
              </a:buClr>
              <a:buSzPct val="75000"/>
              <a:buFont typeface="Symbol" charset="2"/>
              <a:buChar char=""/>
            </a:pPr>
            <a:r>
              <a:rPr b="0" lang="fr-FR" sz="1800" spc="-1" strike="noStrike">
                <a:latin typeface="Arial"/>
              </a:rPr>
              <a:t>Second niveau de plan</a:t>
            </a:r>
            <a:endParaRPr b="0" lang="fr-FR" sz="1800" spc="-1" strike="noStrike">
              <a:latin typeface="Arial"/>
            </a:endParaRPr>
          </a:p>
          <a:p>
            <a:pPr lvl="2" marL="1296000" indent="-288000">
              <a:spcBef>
                <a:spcPts val="850"/>
              </a:spcBef>
              <a:buClr>
                <a:srgbClr val="000000"/>
              </a:buClr>
              <a:buSzPct val="45000"/>
              <a:buFont typeface="Wingdings" charset="2"/>
              <a:buChar char=""/>
            </a:pPr>
            <a:r>
              <a:rPr b="0" lang="fr-FR" sz="1800" spc="-1" strike="noStrike">
                <a:latin typeface="Arial"/>
              </a:rPr>
              <a:t>Troisième niveau de plan</a:t>
            </a:r>
            <a:endParaRPr b="0" lang="fr-FR" sz="1800" spc="-1" strike="noStrike">
              <a:latin typeface="Arial"/>
            </a:endParaRPr>
          </a:p>
          <a:p>
            <a:pPr lvl="3" marL="1728000" indent="-216000">
              <a:spcBef>
                <a:spcPts val="567"/>
              </a:spcBef>
              <a:buClr>
                <a:srgbClr val="000000"/>
              </a:buClr>
              <a:buSzPct val="75000"/>
              <a:buFont typeface="Symbol" charset="2"/>
              <a:buChar char=""/>
            </a:pPr>
            <a:r>
              <a:rPr b="0" lang="fr-FR" sz="1800" spc="-1" strike="noStrike">
                <a:latin typeface="Arial"/>
              </a:rPr>
              <a:t>Quatrième niveau de plan</a:t>
            </a:r>
            <a:endParaRPr b="0" lang="fr-FR" sz="1800" spc="-1" strike="noStrike">
              <a:latin typeface="Arial"/>
            </a:endParaRPr>
          </a:p>
          <a:p>
            <a:pPr lvl="4" marL="2160000" indent="-216000">
              <a:spcBef>
                <a:spcPts val="283"/>
              </a:spcBef>
              <a:buClr>
                <a:srgbClr val="000000"/>
              </a:buClr>
              <a:buSzPct val="45000"/>
              <a:buFont typeface="Wingdings" charset="2"/>
              <a:buChar char=""/>
            </a:pPr>
            <a:r>
              <a:rPr b="0" lang="fr-FR" sz="1800" spc="-1" strike="noStrike">
                <a:latin typeface="Arial"/>
              </a:rPr>
              <a:t>Cinquième niveau de plan</a:t>
            </a:r>
            <a:endParaRPr b="0" lang="fr-FR" sz="1800" spc="-1" strike="noStrike">
              <a:latin typeface="Arial"/>
            </a:endParaRPr>
          </a:p>
          <a:p>
            <a:pPr lvl="5" marL="2592000" indent="-216000">
              <a:spcBef>
                <a:spcPts val="283"/>
              </a:spcBef>
              <a:buClr>
                <a:srgbClr val="000000"/>
              </a:buClr>
              <a:buSzPct val="45000"/>
              <a:buFont typeface="Wingdings" charset="2"/>
              <a:buChar char=""/>
            </a:pPr>
            <a:r>
              <a:rPr b="0" lang="fr-FR" sz="1800" spc="-1" strike="noStrike">
                <a:latin typeface="Arial"/>
              </a:rPr>
              <a:t>Sixième niveau de plan</a:t>
            </a:r>
            <a:endParaRPr b="0" lang="fr-FR" sz="1800" spc="-1" strike="noStrike">
              <a:latin typeface="Arial"/>
            </a:endParaRPr>
          </a:p>
          <a:p>
            <a:pPr lvl="6" marL="3024000" indent="-216000">
              <a:spcBef>
                <a:spcPts val="283"/>
              </a:spcBef>
              <a:buClr>
                <a:srgbClr val="000000"/>
              </a:buClr>
              <a:buSzPct val="45000"/>
              <a:buFont typeface="Wingdings" charset="2"/>
              <a:buChar char=""/>
            </a:pPr>
            <a:r>
              <a:rPr b="0" lang="fr-FR" sz="1800" spc="-1" strike="noStrike">
                <a:latin typeface="Arial"/>
              </a:rPr>
              <a:t>Septième niveau de plan</a:t>
            </a:r>
            <a:endParaRPr b="0" lang="fr-FR"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d8227"/>
        </a:solidFill>
      </p:bgPr>
    </p:bg>
    <p:spTree>
      <p:nvGrpSpPr>
        <p:cNvPr id="1" name=""/>
        <p:cNvGrpSpPr/>
        <p:nvPr/>
      </p:nvGrpSpPr>
      <p:grpSpPr>
        <a:xfrm>
          <a:off x="0" y="0"/>
          <a:ext cx="0" cy="0"/>
          <a:chOff x="0" y="0"/>
          <a:chExt cx="0" cy="0"/>
        </a:xfrm>
      </p:grpSpPr>
      <p:grpSp>
        <p:nvGrpSpPr>
          <p:cNvPr id="189" name="Group 1"/>
          <p:cNvGrpSpPr/>
          <p:nvPr/>
        </p:nvGrpSpPr>
        <p:grpSpPr>
          <a:xfrm>
            <a:off x="2520" y="2520"/>
            <a:ext cx="9145800" cy="5142240"/>
            <a:chOff x="2520" y="2520"/>
            <a:chExt cx="9145800" cy="5142240"/>
          </a:xfrm>
        </p:grpSpPr>
        <p:sp>
          <p:nvSpPr>
            <p:cNvPr id="190" name="CustomShape 2"/>
            <p:cNvSpPr/>
            <p:nvPr/>
          </p:nvSpPr>
          <p:spPr>
            <a:xfrm>
              <a:off x="8512560" y="82080"/>
              <a:ext cx="635760" cy="1217160"/>
            </a:xfrm>
            <a:custGeom>
              <a:avLst/>
              <a:gdLst/>
              <a:ahLst/>
              <a:rect l="l" t="t" r="r" b="b"/>
              <a:pathLst>
                <a:path w="848010" h="1622615">
                  <a:moveTo>
                    <a:pt x="848010" y="1622616"/>
                  </a:moveTo>
                  <a:cubicBezTo>
                    <a:pt x="711168" y="1613725"/>
                    <a:pt x="565943" y="1575816"/>
                    <a:pt x="427767" y="1512888"/>
                  </a:cubicBezTo>
                  <a:cubicBezTo>
                    <a:pt x="507587" y="1308989"/>
                    <a:pt x="446246" y="1074293"/>
                    <a:pt x="287432" y="977456"/>
                  </a:cubicBezTo>
                  <a:cubicBezTo>
                    <a:pt x="197517" y="922655"/>
                    <a:pt x="96425" y="887095"/>
                    <a:pt x="2381" y="877253"/>
                  </a:cubicBezTo>
                  <a:cubicBezTo>
                    <a:pt x="-14891" y="632968"/>
                    <a:pt x="62579" y="410972"/>
                    <a:pt x="209963" y="283083"/>
                  </a:cubicBezTo>
                  <a:cubicBezTo>
                    <a:pt x="394938" y="122365"/>
                    <a:pt x="627284" y="19494"/>
                    <a:pt x="848010" y="0"/>
                  </a:cubicBezTo>
                  <a:close/>
                </a:path>
              </a:pathLst>
            </a:custGeom>
            <a:solidFill>
              <a:srgbClr val="ffffff">
                <a:alpha val="16000"/>
              </a:srgbClr>
            </a:solidFill>
            <a:ln>
              <a:noFill/>
            </a:ln>
          </p:spPr>
          <p:style>
            <a:lnRef idx="0"/>
            <a:fillRef idx="0"/>
            <a:effectRef idx="0"/>
            <a:fontRef idx="minor"/>
          </p:style>
        </p:sp>
        <p:sp>
          <p:nvSpPr>
            <p:cNvPr id="191" name="CustomShape 3"/>
            <p:cNvSpPr/>
            <p:nvPr/>
          </p:nvSpPr>
          <p:spPr>
            <a:xfrm>
              <a:off x="8162280" y="743040"/>
              <a:ext cx="691920" cy="694080"/>
            </a:xfrm>
            <a:custGeom>
              <a:avLst/>
              <a:gdLst/>
              <a:ahLst/>
              <a:rect l="l" t="t" r="r" b="b"/>
              <a:pathLst>
                <a:path w="922938" h="925576">
                  <a:moveTo>
                    <a:pt x="460766" y="925513"/>
                  </a:moveTo>
                  <a:cubicBezTo>
                    <a:pt x="355610" y="925513"/>
                    <a:pt x="254772" y="888873"/>
                    <a:pt x="169174" y="819531"/>
                  </a:cubicBezTo>
                  <a:cubicBezTo>
                    <a:pt x="-29707" y="658495"/>
                    <a:pt x="-54409" y="421767"/>
                    <a:pt x="101292" y="169990"/>
                  </a:cubicBezTo>
                  <a:cubicBezTo>
                    <a:pt x="170063" y="58801"/>
                    <a:pt x="278712" y="0"/>
                    <a:pt x="415427" y="0"/>
                  </a:cubicBezTo>
                  <a:cubicBezTo>
                    <a:pt x="521980" y="0"/>
                    <a:pt x="644027" y="37211"/>
                    <a:pt x="750643" y="102172"/>
                  </a:cubicBezTo>
                  <a:cubicBezTo>
                    <a:pt x="837194" y="154940"/>
                    <a:pt x="895805" y="247333"/>
                    <a:pt x="915743" y="362522"/>
                  </a:cubicBezTo>
                  <a:cubicBezTo>
                    <a:pt x="939683" y="501015"/>
                    <a:pt x="903043" y="646367"/>
                    <a:pt x="818398" y="751205"/>
                  </a:cubicBezTo>
                  <a:cubicBezTo>
                    <a:pt x="728673" y="862013"/>
                    <a:pt x="598307" y="925576"/>
                    <a:pt x="460766" y="925576"/>
                  </a:cubicBezTo>
                  <a:close/>
                </a:path>
              </a:pathLst>
            </a:custGeom>
            <a:solidFill>
              <a:srgbClr val="ffffff">
                <a:alpha val="42000"/>
              </a:srgbClr>
            </a:solidFill>
            <a:ln>
              <a:noFill/>
            </a:ln>
          </p:spPr>
          <p:style>
            <a:lnRef idx="0"/>
            <a:fillRef idx="0"/>
            <a:effectRef idx="0"/>
            <a:fontRef idx="minor"/>
          </p:style>
        </p:sp>
        <p:sp>
          <p:nvSpPr>
            <p:cNvPr id="192" name="CustomShape 4"/>
            <p:cNvSpPr/>
            <p:nvPr/>
          </p:nvSpPr>
          <p:spPr>
            <a:xfrm>
              <a:off x="7365600" y="3536640"/>
              <a:ext cx="1782360" cy="1607760"/>
            </a:xfrm>
            <a:custGeom>
              <a:avLst/>
              <a:gdLst/>
              <a:ahLst/>
              <a:rect l="l" t="t" r="r" b="b"/>
              <a:pathLst>
                <a:path w="2375661" h="2142934">
                  <a:moveTo>
                    <a:pt x="0" y="2142935"/>
                  </a:moveTo>
                  <a:cubicBezTo>
                    <a:pt x="25781" y="2071243"/>
                    <a:pt x="28321" y="1993265"/>
                    <a:pt x="7303" y="1920050"/>
                  </a:cubicBezTo>
                  <a:cubicBezTo>
                    <a:pt x="178181" y="1739710"/>
                    <a:pt x="338074" y="1526350"/>
                    <a:pt x="474726" y="1340675"/>
                  </a:cubicBezTo>
                  <a:cubicBezTo>
                    <a:pt x="662559" y="1297610"/>
                    <a:pt x="830580" y="1192822"/>
                    <a:pt x="951865" y="1043051"/>
                  </a:cubicBezTo>
                  <a:cubicBezTo>
                    <a:pt x="1043115" y="930338"/>
                    <a:pt x="1145731" y="815912"/>
                    <a:pt x="1254379" y="694690"/>
                  </a:cubicBezTo>
                  <a:cubicBezTo>
                    <a:pt x="1295781" y="648589"/>
                    <a:pt x="1338517" y="600900"/>
                    <a:pt x="1380744" y="553149"/>
                  </a:cubicBezTo>
                  <a:cubicBezTo>
                    <a:pt x="1399413" y="588029"/>
                    <a:pt x="1423924" y="619481"/>
                    <a:pt x="1453134" y="646176"/>
                  </a:cubicBezTo>
                  <a:cubicBezTo>
                    <a:pt x="1499044" y="689337"/>
                    <a:pt x="1559623" y="713423"/>
                    <a:pt x="1622616" y="713550"/>
                  </a:cubicBezTo>
                  <a:cubicBezTo>
                    <a:pt x="1704022" y="713550"/>
                    <a:pt x="1785493" y="675069"/>
                    <a:pt x="1851914" y="605092"/>
                  </a:cubicBezTo>
                  <a:cubicBezTo>
                    <a:pt x="1909318" y="545840"/>
                    <a:pt x="1936306" y="463506"/>
                    <a:pt x="1925193" y="381762"/>
                  </a:cubicBezTo>
                  <a:cubicBezTo>
                    <a:pt x="1915541" y="308527"/>
                    <a:pt x="1872742" y="243795"/>
                    <a:pt x="1809179" y="206184"/>
                  </a:cubicBezTo>
                  <a:cubicBezTo>
                    <a:pt x="1776285" y="186500"/>
                    <a:pt x="1740726" y="171539"/>
                    <a:pt x="1703642" y="161734"/>
                  </a:cubicBezTo>
                  <a:cubicBezTo>
                    <a:pt x="1729422" y="127063"/>
                    <a:pt x="1752918" y="94170"/>
                    <a:pt x="1775143" y="61786"/>
                  </a:cubicBezTo>
                  <a:cubicBezTo>
                    <a:pt x="1894522" y="21304"/>
                    <a:pt x="2019681" y="438"/>
                    <a:pt x="2145729" y="0"/>
                  </a:cubicBezTo>
                  <a:cubicBezTo>
                    <a:pt x="2223071" y="-38"/>
                    <a:pt x="2300161" y="8267"/>
                    <a:pt x="2375662" y="24765"/>
                  </a:cubicBezTo>
                  <a:lnTo>
                    <a:pt x="2375662" y="1231265"/>
                  </a:lnTo>
                  <a:cubicBezTo>
                    <a:pt x="2108200" y="1251077"/>
                    <a:pt x="1871599" y="1368869"/>
                    <a:pt x="1672527" y="1581468"/>
                  </a:cubicBezTo>
                  <a:cubicBezTo>
                    <a:pt x="1525333" y="1738567"/>
                    <a:pt x="1441387" y="1932686"/>
                    <a:pt x="1429639" y="2142935"/>
                  </a:cubicBezTo>
                  <a:close/>
                  <a:moveTo>
                    <a:pt x="1352232" y="1184593"/>
                  </a:moveTo>
                  <a:cubicBezTo>
                    <a:pt x="1324928" y="1184739"/>
                    <a:pt x="1298893" y="1196460"/>
                    <a:pt x="1280731" y="1216850"/>
                  </a:cubicBezTo>
                  <a:cubicBezTo>
                    <a:pt x="1265428" y="1232890"/>
                    <a:pt x="1257364" y="1254468"/>
                    <a:pt x="1258316" y="1276604"/>
                  </a:cubicBezTo>
                  <a:cubicBezTo>
                    <a:pt x="1260157" y="1305179"/>
                    <a:pt x="1273239" y="1331868"/>
                    <a:pt x="1294702" y="1350836"/>
                  </a:cubicBezTo>
                  <a:cubicBezTo>
                    <a:pt x="1310195" y="1365377"/>
                    <a:pt x="1330643" y="1373480"/>
                    <a:pt x="1351852" y="1373505"/>
                  </a:cubicBezTo>
                  <a:cubicBezTo>
                    <a:pt x="1379156" y="1373505"/>
                    <a:pt x="1406462" y="1360805"/>
                    <a:pt x="1428687" y="1337246"/>
                  </a:cubicBezTo>
                  <a:cubicBezTo>
                    <a:pt x="1447991" y="1317301"/>
                    <a:pt x="1457071" y="1289615"/>
                    <a:pt x="1453325" y="1262126"/>
                  </a:cubicBezTo>
                  <a:cubicBezTo>
                    <a:pt x="1450022" y="1237431"/>
                    <a:pt x="1435608" y="1215600"/>
                    <a:pt x="1414208" y="1202881"/>
                  </a:cubicBezTo>
                  <a:cubicBezTo>
                    <a:pt x="1395540" y="1191412"/>
                    <a:pt x="1374140" y="1185107"/>
                    <a:pt x="1352232" y="1184593"/>
                  </a:cubicBezTo>
                  <a:close/>
                  <a:moveTo>
                    <a:pt x="1801749" y="728281"/>
                  </a:moveTo>
                  <a:cubicBezTo>
                    <a:pt x="1774444" y="728402"/>
                    <a:pt x="1748472" y="740105"/>
                    <a:pt x="1730248" y="760476"/>
                  </a:cubicBezTo>
                  <a:cubicBezTo>
                    <a:pt x="1714944" y="776516"/>
                    <a:pt x="1706880" y="798093"/>
                    <a:pt x="1707832" y="820230"/>
                  </a:cubicBezTo>
                  <a:cubicBezTo>
                    <a:pt x="1709674" y="848805"/>
                    <a:pt x="1722755" y="875494"/>
                    <a:pt x="1744218" y="894461"/>
                  </a:cubicBezTo>
                  <a:cubicBezTo>
                    <a:pt x="1759712" y="909028"/>
                    <a:pt x="1780095" y="917137"/>
                    <a:pt x="1801368" y="917131"/>
                  </a:cubicBezTo>
                  <a:cubicBezTo>
                    <a:pt x="1828673" y="917131"/>
                    <a:pt x="1855978" y="904431"/>
                    <a:pt x="1878203" y="880872"/>
                  </a:cubicBezTo>
                  <a:cubicBezTo>
                    <a:pt x="1897507" y="860933"/>
                    <a:pt x="1906588" y="833247"/>
                    <a:pt x="1902841" y="805751"/>
                  </a:cubicBezTo>
                  <a:cubicBezTo>
                    <a:pt x="1899603" y="781044"/>
                    <a:pt x="1885188" y="759200"/>
                    <a:pt x="1863725" y="746506"/>
                  </a:cubicBezTo>
                  <a:cubicBezTo>
                    <a:pt x="1845056" y="735057"/>
                    <a:pt x="1823656" y="728770"/>
                    <a:pt x="1801749" y="728281"/>
                  </a:cubicBezTo>
                  <a:close/>
                </a:path>
              </a:pathLst>
            </a:custGeom>
            <a:solidFill>
              <a:srgbClr val="ffffff">
                <a:alpha val="16000"/>
              </a:srgbClr>
            </a:solidFill>
            <a:ln>
              <a:noFill/>
            </a:ln>
          </p:spPr>
          <p:style>
            <a:lnRef idx="0"/>
            <a:fillRef idx="0"/>
            <a:effectRef idx="0"/>
            <a:fontRef idx="minor"/>
          </p:style>
        </p:sp>
        <p:sp>
          <p:nvSpPr>
            <p:cNvPr id="193" name="CustomShape 5"/>
            <p:cNvSpPr/>
            <p:nvPr/>
          </p:nvSpPr>
          <p:spPr>
            <a:xfrm>
              <a:off x="8314920" y="4430520"/>
              <a:ext cx="136800" cy="131760"/>
            </a:xfrm>
            <a:custGeom>
              <a:avLst/>
              <a:gdLst/>
              <a:ahLst/>
              <a:rect l="l" t="t" r="r" b="b"/>
              <a:pathLst>
                <a:path w="183129" h="176276">
                  <a:moveTo>
                    <a:pt x="87193" y="176276"/>
                  </a:moveTo>
                  <a:cubicBezTo>
                    <a:pt x="67572" y="176219"/>
                    <a:pt x="48712" y="168701"/>
                    <a:pt x="34424" y="155258"/>
                  </a:cubicBezTo>
                  <a:cubicBezTo>
                    <a:pt x="14232" y="137420"/>
                    <a:pt x="1849" y="112313"/>
                    <a:pt x="72" y="85408"/>
                  </a:cubicBezTo>
                  <a:cubicBezTo>
                    <a:pt x="-818" y="64979"/>
                    <a:pt x="6611" y="45066"/>
                    <a:pt x="20773" y="30290"/>
                  </a:cubicBezTo>
                  <a:cubicBezTo>
                    <a:pt x="37790" y="11176"/>
                    <a:pt x="62048" y="165"/>
                    <a:pt x="87637" y="0"/>
                  </a:cubicBezTo>
                  <a:cubicBezTo>
                    <a:pt x="108402" y="514"/>
                    <a:pt x="128659" y="6521"/>
                    <a:pt x="146311" y="17399"/>
                  </a:cubicBezTo>
                  <a:cubicBezTo>
                    <a:pt x="166061" y="29153"/>
                    <a:pt x="179332" y="49295"/>
                    <a:pt x="182380" y="72072"/>
                  </a:cubicBezTo>
                  <a:cubicBezTo>
                    <a:pt x="185809" y="97650"/>
                    <a:pt x="177363" y="123399"/>
                    <a:pt x="159393" y="141922"/>
                  </a:cubicBezTo>
                  <a:cubicBezTo>
                    <a:pt x="138437" y="164021"/>
                    <a:pt x="112784" y="176213"/>
                    <a:pt x="87193" y="176213"/>
                  </a:cubicBezTo>
                  <a:close/>
                </a:path>
              </a:pathLst>
            </a:custGeom>
            <a:solidFill>
              <a:srgbClr val="ffffff">
                <a:alpha val="42000"/>
              </a:srgbClr>
            </a:solidFill>
            <a:ln>
              <a:noFill/>
            </a:ln>
          </p:spPr>
          <p:style>
            <a:lnRef idx="0"/>
            <a:fillRef idx="0"/>
            <a:effectRef idx="0"/>
            <a:fontRef idx="minor"/>
          </p:style>
        </p:sp>
        <p:sp>
          <p:nvSpPr>
            <p:cNvPr id="194" name="CustomShape 6"/>
            <p:cNvSpPr/>
            <p:nvPr/>
          </p:nvSpPr>
          <p:spPr>
            <a:xfrm>
              <a:off x="8761320" y="2241360"/>
              <a:ext cx="387000" cy="411840"/>
            </a:xfrm>
            <a:custGeom>
              <a:avLst/>
              <a:gdLst/>
              <a:ahLst/>
              <a:rect l="l" t="t" r="r" b="b"/>
              <a:pathLst>
                <a:path w="516689" h="549529">
                  <a:moveTo>
                    <a:pt x="271897" y="549529"/>
                  </a:moveTo>
                  <a:cubicBezTo>
                    <a:pt x="210493" y="549370"/>
                    <a:pt x="151501" y="525850"/>
                    <a:pt x="106797" y="483743"/>
                  </a:cubicBezTo>
                  <a:cubicBezTo>
                    <a:pt x="42091" y="424498"/>
                    <a:pt x="3229" y="345440"/>
                    <a:pt x="244" y="266827"/>
                  </a:cubicBezTo>
                  <a:cubicBezTo>
                    <a:pt x="-2677" y="202825"/>
                    <a:pt x="20755" y="140417"/>
                    <a:pt x="65014" y="94107"/>
                  </a:cubicBezTo>
                  <a:cubicBezTo>
                    <a:pt x="122672" y="32512"/>
                    <a:pt x="194681" y="0"/>
                    <a:pt x="273294" y="0"/>
                  </a:cubicBezTo>
                  <a:cubicBezTo>
                    <a:pt x="332413" y="0"/>
                    <a:pt x="395341" y="18605"/>
                    <a:pt x="455349" y="53848"/>
                  </a:cubicBezTo>
                  <a:cubicBezTo>
                    <a:pt x="478717" y="67526"/>
                    <a:pt x="499481" y="85236"/>
                    <a:pt x="516690" y="106172"/>
                  </a:cubicBezTo>
                  <a:lnTo>
                    <a:pt x="516690" y="419418"/>
                  </a:lnTo>
                  <a:cubicBezTo>
                    <a:pt x="510467" y="427673"/>
                    <a:pt x="503735" y="435559"/>
                    <a:pt x="496624" y="443039"/>
                  </a:cubicBezTo>
                  <a:cubicBezTo>
                    <a:pt x="431409" y="511683"/>
                    <a:pt x="351653" y="549529"/>
                    <a:pt x="272024" y="549529"/>
                  </a:cubicBezTo>
                  <a:close/>
                </a:path>
              </a:pathLst>
            </a:custGeom>
            <a:solidFill>
              <a:srgbClr val="ffffff">
                <a:alpha val="16000"/>
              </a:srgbClr>
            </a:solidFill>
            <a:ln>
              <a:noFill/>
            </a:ln>
          </p:spPr>
          <p:style>
            <a:lnRef idx="0"/>
            <a:fillRef idx="0"/>
            <a:effectRef idx="0"/>
            <a:fontRef idx="minor"/>
          </p:style>
        </p:sp>
        <p:sp>
          <p:nvSpPr>
            <p:cNvPr id="195" name="CustomShape 7"/>
            <p:cNvSpPr/>
            <p:nvPr/>
          </p:nvSpPr>
          <p:spPr>
            <a:xfrm>
              <a:off x="7919280" y="1941840"/>
              <a:ext cx="644760" cy="541800"/>
            </a:xfrm>
            <a:custGeom>
              <a:avLst/>
              <a:gdLst/>
              <a:ahLst/>
              <a:rect l="l" t="t" r="r" b="b"/>
              <a:pathLst>
                <a:path w="859831" h="722757">
                  <a:moveTo>
                    <a:pt x="154363" y="722757"/>
                  </a:moveTo>
                  <a:cubicBezTo>
                    <a:pt x="70924" y="643763"/>
                    <a:pt x="17330" y="542989"/>
                    <a:pt x="3551" y="438912"/>
                  </a:cubicBezTo>
                  <a:cubicBezTo>
                    <a:pt x="-11436" y="326454"/>
                    <a:pt x="21203" y="223710"/>
                    <a:pt x="97912" y="141795"/>
                  </a:cubicBezTo>
                  <a:cubicBezTo>
                    <a:pt x="184843" y="49022"/>
                    <a:pt x="293364" y="0"/>
                    <a:pt x="411728" y="0"/>
                  </a:cubicBezTo>
                  <a:cubicBezTo>
                    <a:pt x="500628" y="0"/>
                    <a:pt x="595498" y="28004"/>
                    <a:pt x="685731" y="81026"/>
                  </a:cubicBezTo>
                  <a:cubicBezTo>
                    <a:pt x="779076" y="136360"/>
                    <a:pt x="841877" y="231496"/>
                    <a:pt x="856038" y="339090"/>
                  </a:cubicBezTo>
                  <a:cubicBezTo>
                    <a:pt x="872802" y="458026"/>
                    <a:pt x="833496" y="577786"/>
                    <a:pt x="748088" y="667703"/>
                  </a:cubicBezTo>
                  <a:cubicBezTo>
                    <a:pt x="743897" y="672084"/>
                    <a:pt x="739706" y="676339"/>
                    <a:pt x="735388" y="680403"/>
                  </a:cubicBezTo>
                  <a:cubicBezTo>
                    <a:pt x="661093" y="657815"/>
                    <a:pt x="583877" y="646367"/>
                    <a:pt x="506216" y="646430"/>
                  </a:cubicBezTo>
                  <a:cubicBezTo>
                    <a:pt x="384932" y="647167"/>
                    <a:pt x="265107" y="673164"/>
                    <a:pt x="154363" y="722757"/>
                  </a:cubicBezTo>
                  <a:close/>
                </a:path>
              </a:pathLst>
            </a:custGeom>
            <a:solidFill>
              <a:srgbClr val="ffffff">
                <a:alpha val="16000"/>
              </a:srgbClr>
            </a:solidFill>
            <a:ln>
              <a:noFill/>
            </a:ln>
          </p:spPr>
          <p:style>
            <a:lnRef idx="0"/>
            <a:fillRef idx="0"/>
            <a:effectRef idx="0"/>
            <a:fontRef idx="minor"/>
          </p:style>
        </p:sp>
        <p:sp>
          <p:nvSpPr>
            <p:cNvPr id="196" name="CustomShape 8"/>
            <p:cNvSpPr/>
            <p:nvPr/>
          </p:nvSpPr>
          <p:spPr>
            <a:xfrm>
              <a:off x="8848440" y="1323360"/>
              <a:ext cx="204480" cy="194760"/>
            </a:xfrm>
            <a:custGeom>
              <a:avLst/>
              <a:gdLst/>
              <a:ahLst/>
              <a:rect l="l" t="t" r="r" b="b"/>
              <a:pathLst>
                <a:path w="273276" h="260553">
                  <a:moveTo>
                    <a:pt x="145733" y="260553"/>
                  </a:moveTo>
                  <a:cubicBezTo>
                    <a:pt x="113285" y="259931"/>
                    <a:pt x="81471" y="251200"/>
                    <a:pt x="53277" y="235153"/>
                  </a:cubicBezTo>
                  <a:cubicBezTo>
                    <a:pt x="24702" y="219469"/>
                    <a:pt x="5080" y="186385"/>
                    <a:pt x="826" y="146571"/>
                  </a:cubicBezTo>
                  <a:cubicBezTo>
                    <a:pt x="-3428" y="106756"/>
                    <a:pt x="8954" y="67513"/>
                    <a:pt x="33401" y="46304"/>
                  </a:cubicBezTo>
                  <a:cubicBezTo>
                    <a:pt x="66739" y="17348"/>
                    <a:pt x="109601" y="13"/>
                    <a:pt x="148463" y="13"/>
                  </a:cubicBezTo>
                  <a:cubicBezTo>
                    <a:pt x="175705" y="-393"/>
                    <a:pt x="202185" y="8801"/>
                    <a:pt x="223330" y="25984"/>
                  </a:cubicBezTo>
                  <a:cubicBezTo>
                    <a:pt x="281115" y="72873"/>
                    <a:pt x="290068" y="157683"/>
                    <a:pt x="243333" y="215595"/>
                  </a:cubicBezTo>
                  <a:cubicBezTo>
                    <a:pt x="219584" y="244951"/>
                    <a:pt x="183515" y="261557"/>
                    <a:pt x="145733" y="260490"/>
                  </a:cubicBezTo>
                  <a:close/>
                </a:path>
              </a:pathLst>
            </a:custGeom>
            <a:solidFill>
              <a:srgbClr val="ffffff">
                <a:alpha val="16000"/>
              </a:srgbClr>
            </a:solidFill>
            <a:ln>
              <a:noFill/>
            </a:ln>
          </p:spPr>
          <p:style>
            <a:lnRef idx="0"/>
            <a:fillRef idx="0"/>
            <a:effectRef idx="0"/>
            <a:fontRef idx="minor"/>
          </p:style>
        </p:sp>
        <p:sp>
          <p:nvSpPr>
            <p:cNvPr id="197" name="CustomShape 9"/>
            <p:cNvSpPr/>
            <p:nvPr/>
          </p:nvSpPr>
          <p:spPr>
            <a:xfrm>
              <a:off x="8004240" y="844920"/>
              <a:ext cx="121320" cy="115920"/>
            </a:xfrm>
            <a:custGeom>
              <a:avLst/>
              <a:gdLst/>
              <a:ahLst/>
              <a:rect l="l" t="t" r="r" b="b"/>
              <a:pathLst>
                <a:path w="162747" h="155355">
                  <a:moveTo>
                    <a:pt x="87049" y="155326"/>
                  </a:moveTo>
                  <a:cubicBezTo>
                    <a:pt x="67617" y="154952"/>
                    <a:pt x="48567" y="149738"/>
                    <a:pt x="31613" y="140150"/>
                  </a:cubicBezTo>
                  <a:cubicBezTo>
                    <a:pt x="14658" y="130815"/>
                    <a:pt x="3038" y="111130"/>
                    <a:pt x="498" y="87445"/>
                  </a:cubicBezTo>
                  <a:cubicBezTo>
                    <a:pt x="-2042" y="63759"/>
                    <a:pt x="5260" y="40328"/>
                    <a:pt x="19548" y="27691"/>
                  </a:cubicBezTo>
                  <a:cubicBezTo>
                    <a:pt x="38598" y="10711"/>
                    <a:pt x="62982" y="920"/>
                    <a:pt x="88509" y="5"/>
                  </a:cubicBezTo>
                  <a:cubicBezTo>
                    <a:pt x="104702" y="-192"/>
                    <a:pt x="120386" y="5263"/>
                    <a:pt x="132959" y="15436"/>
                  </a:cubicBezTo>
                  <a:cubicBezTo>
                    <a:pt x="167439" y="43420"/>
                    <a:pt x="172774" y="94055"/>
                    <a:pt x="144833" y="128593"/>
                  </a:cubicBezTo>
                  <a:cubicBezTo>
                    <a:pt x="130673" y="146081"/>
                    <a:pt x="109146" y="155967"/>
                    <a:pt x="86667" y="155326"/>
                  </a:cubicBezTo>
                  <a:close/>
                </a:path>
              </a:pathLst>
            </a:custGeom>
            <a:solidFill>
              <a:srgbClr val="ffffff">
                <a:alpha val="16000"/>
              </a:srgbClr>
            </a:solidFill>
            <a:ln>
              <a:noFill/>
            </a:ln>
          </p:spPr>
          <p:style>
            <a:lnRef idx="0"/>
            <a:fillRef idx="0"/>
            <a:effectRef idx="0"/>
            <a:fontRef idx="minor"/>
          </p:style>
        </p:sp>
        <p:sp>
          <p:nvSpPr>
            <p:cNvPr id="198" name="CustomShape 10"/>
            <p:cNvSpPr/>
            <p:nvPr/>
          </p:nvSpPr>
          <p:spPr>
            <a:xfrm>
              <a:off x="6937200" y="2431800"/>
              <a:ext cx="1956600" cy="2121480"/>
            </a:xfrm>
            <a:custGeom>
              <a:avLst/>
              <a:gdLst/>
              <a:ahLst/>
              <a:rect l="l" t="t" r="r" b="b"/>
              <a:pathLst>
                <a:path w="2607895" h="2827210">
                  <a:moveTo>
                    <a:pt x="860716" y="2827211"/>
                  </a:moveTo>
                  <a:cubicBezTo>
                    <a:pt x="669073" y="2827211"/>
                    <a:pt x="486066" y="2761044"/>
                    <a:pt x="331570" y="2635885"/>
                  </a:cubicBezTo>
                  <a:cubicBezTo>
                    <a:pt x="133577" y="2475547"/>
                    <a:pt x="13118" y="2243391"/>
                    <a:pt x="989" y="1998980"/>
                  </a:cubicBezTo>
                  <a:cubicBezTo>
                    <a:pt x="-9488" y="1786382"/>
                    <a:pt x="63537" y="1591437"/>
                    <a:pt x="206666" y="1450022"/>
                  </a:cubicBezTo>
                  <a:cubicBezTo>
                    <a:pt x="366686" y="1291844"/>
                    <a:pt x="508481" y="1097788"/>
                    <a:pt x="658531" y="892365"/>
                  </a:cubicBezTo>
                  <a:cubicBezTo>
                    <a:pt x="806296" y="690118"/>
                    <a:pt x="959077" y="480949"/>
                    <a:pt x="1131988" y="307277"/>
                  </a:cubicBezTo>
                  <a:cubicBezTo>
                    <a:pt x="1329346" y="109093"/>
                    <a:pt x="1571662" y="0"/>
                    <a:pt x="1814359" y="0"/>
                  </a:cubicBezTo>
                  <a:cubicBezTo>
                    <a:pt x="1996730" y="0"/>
                    <a:pt x="2170975" y="63055"/>
                    <a:pt x="2318358" y="182372"/>
                  </a:cubicBezTo>
                  <a:cubicBezTo>
                    <a:pt x="2489808" y="321120"/>
                    <a:pt x="2588932" y="510730"/>
                    <a:pt x="2605379" y="730695"/>
                  </a:cubicBezTo>
                  <a:cubicBezTo>
                    <a:pt x="2620872" y="936879"/>
                    <a:pt x="2564611" y="1157605"/>
                    <a:pt x="2442755" y="1368933"/>
                  </a:cubicBezTo>
                  <a:cubicBezTo>
                    <a:pt x="2281656" y="1648333"/>
                    <a:pt x="2047213" y="1909699"/>
                    <a:pt x="1820455" y="2162683"/>
                  </a:cubicBezTo>
                  <a:cubicBezTo>
                    <a:pt x="1711743" y="2283905"/>
                    <a:pt x="1609063" y="2398458"/>
                    <a:pt x="1517623" y="2511362"/>
                  </a:cubicBezTo>
                  <a:cubicBezTo>
                    <a:pt x="1355063" y="2712021"/>
                    <a:pt x="1115605" y="2827211"/>
                    <a:pt x="860716" y="2827211"/>
                  </a:cubicBezTo>
                  <a:close/>
                </a:path>
              </a:pathLst>
            </a:custGeom>
            <a:solidFill>
              <a:srgbClr val="ffffff">
                <a:alpha val="42000"/>
              </a:srgbClr>
            </a:solidFill>
            <a:ln>
              <a:noFill/>
            </a:ln>
          </p:spPr>
          <p:style>
            <a:lnRef idx="0"/>
            <a:fillRef idx="0"/>
            <a:effectRef idx="0"/>
            <a:fontRef idx="minor"/>
          </p:style>
        </p:sp>
        <p:sp>
          <p:nvSpPr>
            <p:cNvPr id="199" name="CustomShape 11"/>
            <p:cNvSpPr/>
            <p:nvPr/>
          </p:nvSpPr>
          <p:spPr>
            <a:xfrm>
              <a:off x="8443440" y="4465800"/>
              <a:ext cx="704520" cy="678960"/>
            </a:xfrm>
            <a:custGeom>
              <a:avLst/>
              <a:gdLst/>
              <a:ahLst/>
              <a:rect l="l" t="t" r="r" b="b"/>
              <a:pathLst>
                <a:path w="939800" h="905319">
                  <a:moveTo>
                    <a:pt x="0" y="905320"/>
                  </a:moveTo>
                  <a:cubicBezTo>
                    <a:pt x="11747" y="696659"/>
                    <a:pt x="95250" y="504127"/>
                    <a:pt x="241300" y="348171"/>
                  </a:cubicBezTo>
                  <a:cubicBezTo>
                    <a:pt x="439166" y="136970"/>
                    <a:pt x="674180" y="19812"/>
                    <a:pt x="939800" y="0"/>
                  </a:cubicBezTo>
                  <a:lnTo>
                    <a:pt x="939800" y="905320"/>
                  </a:lnTo>
                  <a:close/>
                </a:path>
              </a:pathLst>
            </a:custGeom>
            <a:solidFill>
              <a:srgbClr val="ffffff">
                <a:alpha val="42000"/>
              </a:srgbClr>
            </a:solidFill>
            <a:ln>
              <a:noFill/>
            </a:ln>
          </p:spPr>
          <p:style>
            <a:lnRef idx="0"/>
            <a:fillRef idx="0"/>
            <a:effectRef idx="0"/>
            <a:fontRef idx="minor"/>
          </p:style>
        </p:sp>
        <p:sp>
          <p:nvSpPr>
            <p:cNvPr id="200" name="CustomShape 12"/>
            <p:cNvSpPr/>
            <p:nvPr/>
          </p:nvSpPr>
          <p:spPr>
            <a:xfrm>
              <a:off x="6797160" y="4770000"/>
              <a:ext cx="578880" cy="374760"/>
            </a:xfrm>
            <a:custGeom>
              <a:avLst/>
              <a:gdLst/>
              <a:ahLst/>
              <a:rect l="l" t="t" r="r" b="b"/>
              <a:pathLst>
                <a:path w="772367" h="500315">
                  <a:moveTo>
                    <a:pt x="6574" y="499872"/>
                  </a:moveTo>
                  <a:cubicBezTo>
                    <a:pt x="-13175" y="350012"/>
                    <a:pt x="12162" y="214693"/>
                    <a:pt x="74645" y="137922"/>
                  </a:cubicBezTo>
                  <a:cubicBezTo>
                    <a:pt x="146654" y="49022"/>
                    <a:pt x="247683" y="0"/>
                    <a:pt x="359189" y="0"/>
                  </a:cubicBezTo>
                  <a:cubicBezTo>
                    <a:pt x="444787" y="0"/>
                    <a:pt x="533052" y="28511"/>
                    <a:pt x="614459" y="82550"/>
                  </a:cubicBezTo>
                  <a:cubicBezTo>
                    <a:pt x="750730" y="173736"/>
                    <a:pt x="807054" y="346328"/>
                    <a:pt x="750667" y="500316"/>
                  </a:cubicBezTo>
                  <a:close/>
                </a:path>
              </a:pathLst>
            </a:custGeom>
            <a:solidFill>
              <a:srgbClr val="ffffff">
                <a:alpha val="42000"/>
              </a:srgbClr>
            </a:solidFill>
            <a:ln>
              <a:noFill/>
            </a:ln>
          </p:spPr>
          <p:style>
            <a:lnRef idx="0"/>
            <a:fillRef idx="0"/>
            <a:effectRef idx="0"/>
            <a:fontRef idx="minor"/>
          </p:style>
        </p:sp>
        <p:sp>
          <p:nvSpPr>
            <p:cNvPr id="201" name="CustomShape 13"/>
            <p:cNvSpPr/>
            <p:nvPr/>
          </p:nvSpPr>
          <p:spPr>
            <a:xfrm>
              <a:off x="2520" y="2520"/>
              <a:ext cx="1573920" cy="2181240"/>
            </a:xfrm>
            <a:custGeom>
              <a:avLst/>
              <a:gdLst/>
              <a:ahLst/>
              <a:rect l="l" t="t" r="r" b="b"/>
              <a:pathLst>
                <a:path w="2097785" h="2906966">
                  <a:moveTo>
                    <a:pt x="1249871" y="2906967"/>
                  </a:moveTo>
                  <a:cubicBezTo>
                    <a:pt x="1263079" y="2891028"/>
                    <a:pt x="1275271" y="2876233"/>
                    <a:pt x="1286701" y="2862072"/>
                  </a:cubicBezTo>
                  <a:cubicBezTo>
                    <a:pt x="1503966" y="2593740"/>
                    <a:pt x="1462602" y="2200097"/>
                    <a:pt x="1194308" y="1982788"/>
                  </a:cubicBezTo>
                  <a:cubicBezTo>
                    <a:pt x="1075055" y="1885950"/>
                    <a:pt x="936371" y="1835150"/>
                    <a:pt x="793369" y="1835150"/>
                  </a:cubicBezTo>
                  <a:cubicBezTo>
                    <a:pt x="610235" y="1835150"/>
                    <a:pt x="440373" y="1920431"/>
                    <a:pt x="315024" y="2075180"/>
                  </a:cubicBezTo>
                  <a:lnTo>
                    <a:pt x="0" y="2464245"/>
                  </a:lnTo>
                  <a:lnTo>
                    <a:pt x="0" y="0"/>
                  </a:lnTo>
                  <a:lnTo>
                    <a:pt x="349250" y="0"/>
                  </a:lnTo>
                  <a:cubicBezTo>
                    <a:pt x="237300" y="313690"/>
                    <a:pt x="313690" y="598234"/>
                    <a:pt x="565150" y="801624"/>
                  </a:cubicBezTo>
                  <a:cubicBezTo>
                    <a:pt x="700024" y="910844"/>
                    <a:pt x="858838" y="968566"/>
                    <a:pt x="1024573" y="968566"/>
                  </a:cubicBezTo>
                  <a:cubicBezTo>
                    <a:pt x="1241235" y="968566"/>
                    <a:pt x="1446467" y="868553"/>
                    <a:pt x="1587627" y="694182"/>
                  </a:cubicBezTo>
                  <a:cubicBezTo>
                    <a:pt x="1677543" y="583121"/>
                    <a:pt x="1734566" y="439039"/>
                    <a:pt x="1748536" y="287782"/>
                  </a:cubicBezTo>
                  <a:cubicBezTo>
                    <a:pt x="1914493" y="471199"/>
                    <a:pt x="2034235" y="691604"/>
                    <a:pt x="2097786" y="930656"/>
                  </a:cubicBezTo>
                  <a:cubicBezTo>
                    <a:pt x="2052403" y="920058"/>
                    <a:pt x="2005965" y="914629"/>
                    <a:pt x="1959356" y="914463"/>
                  </a:cubicBezTo>
                  <a:cubicBezTo>
                    <a:pt x="1804353" y="914463"/>
                    <a:pt x="1662303" y="978535"/>
                    <a:pt x="1548702" y="1099884"/>
                  </a:cubicBezTo>
                  <a:cubicBezTo>
                    <a:pt x="1460957" y="1191374"/>
                    <a:pt x="1414513" y="1314812"/>
                    <a:pt x="1420178" y="1441450"/>
                  </a:cubicBezTo>
                  <a:cubicBezTo>
                    <a:pt x="1426147" y="1596390"/>
                    <a:pt x="1502728" y="1752156"/>
                    <a:pt x="1629728" y="1868742"/>
                  </a:cubicBezTo>
                  <a:cubicBezTo>
                    <a:pt x="1722564" y="1953768"/>
                    <a:pt x="1835531" y="1998663"/>
                    <a:pt x="1956308" y="1998663"/>
                  </a:cubicBezTo>
                  <a:cubicBezTo>
                    <a:pt x="1980578" y="1998644"/>
                    <a:pt x="2004816" y="1996866"/>
                    <a:pt x="2028825" y="1993329"/>
                  </a:cubicBezTo>
                  <a:cubicBezTo>
                    <a:pt x="1944961" y="2200561"/>
                    <a:pt x="1822552" y="2390007"/>
                    <a:pt x="1668082" y="2551621"/>
                  </a:cubicBezTo>
                  <a:cubicBezTo>
                    <a:pt x="1542136" y="2685047"/>
                    <a:pt x="1401883" y="2804217"/>
                    <a:pt x="1249871" y="2906967"/>
                  </a:cubicBezTo>
                  <a:close/>
                  <a:moveTo>
                    <a:pt x="314198" y="767080"/>
                  </a:moveTo>
                  <a:cubicBezTo>
                    <a:pt x="268288" y="767080"/>
                    <a:pt x="231648" y="786892"/>
                    <a:pt x="208725" y="824230"/>
                  </a:cubicBezTo>
                  <a:cubicBezTo>
                    <a:pt x="156909" y="908050"/>
                    <a:pt x="165100" y="986790"/>
                    <a:pt x="231648" y="1040511"/>
                  </a:cubicBezTo>
                  <a:cubicBezTo>
                    <a:pt x="295784" y="1094200"/>
                    <a:pt x="391300" y="1085736"/>
                    <a:pt x="444990" y="1021594"/>
                  </a:cubicBezTo>
                  <a:cubicBezTo>
                    <a:pt x="446077" y="1020299"/>
                    <a:pt x="447141" y="1018985"/>
                    <a:pt x="448183" y="1017651"/>
                  </a:cubicBezTo>
                  <a:cubicBezTo>
                    <a:pt x="476910" y="981062"/>
                    <a:pt x="488730" y="933990"/>
                    <a:pt x="480695" y="888175"/>
                  </a:cubicBezTo>
                  <a:cubicBezTo>
                    <a:pt x="474345" y="849630"/>
                    <a:pt x="454279" y="818325"/>
                    <a:pt x="425132" y="800862"/>
                  </a:cubicBezTo>
                  <a:cubicBezTo>
                    <a:pt x="391812" y="779945"/>
                    <a:pt x="353520" y="768287"/>
                    <a:pt x="314198" y="767080"/>
                  </a:cubicBezTo>
                  <a:close/>
                </a:path>
              </a:pathLst>
            </a:custGeom>
            <a:solidFill>
              <a:srgbClr val="ffffff">
                <a:alpha val="16000"/>
              </a:srgbClr>
            </a:solidFill>
            <a:ln>
              <a:noFill/>
            </a:ln>
          </p:spPr>
          <p:style>
            <a:lnRef idx="0"/>
            <a:fillRef idx="0"/>
            <a:effectRef idx="0"/>
            <a:fontRef idx="minor"/>
          </p:style>
        </p:sp>
        <p:sp>
          <p:nvSpPr>
            <p:cNvPr id="202" name="CustomShape 14"/>
            <p:cNvSpPr/>
            <p:nvPr/>
          </p:nvSpPr>
          <p:spPr>
            <a:xfrm>
              <a:off x="231480" y="2520"/>
              <a:ext cx="1080000" cy="721440"/>
            </a:xfrm>
            <a:custGeom>
              <a:avLst/>
              <a:gdLst/>
              <a:ahLst/>
              <a:rect l="l" t="t" r="r" b="b"/>
              <a:pathLst>
                <a:path w="1439922" h="962215">
                  <a:moveTo>
                    <a:pt x="718816" y="962216"/>
                  </a:moveTo>
                  <a:cubicBezTo>
                    <a:pt x="554541" y="962216"/>
                    <a:pt x="397061" y="905066"/>
                    <a:pt x="263394" y="796671"/>
                  </a:cubicBezTo>
                  <a:cubicBezTo>
                    <a:pt x="13902" y="594678"/>
                    <a:pt x="-61536" y="311785"/>
                    <a:pt x="50732" y="0"/>
                  </a:cubicBezTo>
                  <a:lnTo>
                    <a:pt x="1409061" y="0"/>
                  </a:lnTo>
                  <a:cubicBezTo>
                    <a:pt x="1479228" y="233617"/>
                    <a:pt x="1427476" y="504254"/>
                    <a:pt x="1276917" y="690182"/>
                  </a:cubicBezTo>
                  <a:cubicBezTo>
                    <a:pt x="1137217" y="863029"/>
                    <a:pt x="933446" y="962216"/>
                    <a:pt x="718752" y="962216"/>
                  </a:cubicBezTo>
                  <a:close/>
                </a:path>
              </a:pathLst>
            </a:custGeom>
            <a:solidFill>
              <a:srgbClr val="ffffff">
                <a:alpha val="42000"/>
              </a:srgbClr>
            </a:solidFill>
            <a:ln>
              <a:noFill/>
            </a:ln>
          </p:spPr>
          <p:style>
            <a:lnRef idx="0"/>
            <a:fillRef idx="0"/>
            <a:effectRef idx="0"/>
            <a:fontRef idx="minor"/>
          </p:style>
        </p:sp>
        <p:sp>
          <p:nvSpPr>
            <p:cNvPr id="203" name="CustomShape 15"/>
            <p:cNvSpPr/>
            <p:nvPr/>
          </p:nvSpPr>
          <p:spPr>
            <a:xfrm>
              <a:off x="1524600" y="2520"/>
              <a:ext cx="275040" cy="243360"/>
            </a:xfrm>
            <a:custGeom>
              <a:avLst/>
              <a:gdLst/>
              <a:ahLst/>
              <a:rect l="l" t="t" r="r" b="b"/>
              <a:pathLst>
                <a:path w="367163" h="325183">
                  <a:moveTo>
                    <a:pt x="180469" y="325057"/>
                  </a:moveTo>
                  <a:cubicBezTo>
                    <a:pt x="112556" y="325175"/>
                    <a:pt x="50599" y="286307"/>
                    <a:pt x="21148" y="225108"/>
                  </a:cubicBezTo>
                  <a:cubicBezTo>
                    <a:pt x="-20190" y="143701"/>
                    <a:pt x="-506" y="63818"/>
                    <a:pt x="76520" y="0"/>
                  </a:cubicBezTo>
                  <a:lnTo>
                    <a:pt x="287213" y="0"/>
                  </a:lnTo>
                  <a:cubicBezTo>
                    <a:pt x="309146" y="17682"/>
                    <a:pt x="328393" y="38451"/>
                    <a:pt x="344363" y="61659"/>
                  </a:cubicBezTo>
                  <a:cubicBezTo>
                    <a:pt x="366778" y="94298"/>
                    <a:pt x="372938" y="136716"/>
                    <a:pt x="361635" y="181039"/>
                  </a:cubicBezTo>
                  <a:cubicBezTo>
                    <a:pt x="348300" y="234221"/>
                    <a:pt x="312975" y="279221"/>
                    <a:pt x="264480" y="304800"/>
                  </a:cubicBezTo>
                  <a:cubicBezTo>
                    <a:pt x="238451" y="318067"/>
                    <a:pt x="209679" y="325048"/>
                    <a:pt x="180469" y="325184"/>
                  </a:cubicBezTo>
                  <a:close/>
                </a:path>
              </a:pathLst>
            </a:custGeom>
            <a:solidFill>
              <a:srgbClr val="ffffff">
                <a:alpha val="16000"/>
              </a:srgbClr>
            </a:solidFill>
            <a:ln>
              <a:noFill/>
            </a:ln>
          </p:spPr>
          <p:style>
            <a:lnRef idx="0"/>
            <a:fillRef idx="0"/>
            <a:effectRef idx="0"/>
            <a:fontRef idx="minor"/>
          </p:style>
        </p:sp>
        <p:sp>
          <p:nvSpPr>
            <p:cNvPr id="204" name="CustomShape 16"/>
            <p:cNvSpPr/>
            <p:nvPr/>
          </p:nvSpPr>
          <p:spPr>
            <a:xfrm>
              <a:off x="1781280" y="207360"/>
              <a:ext cx="122040" cy="122400"/>
            </a:xfrm>
            <a:custGeom>
              <a:avLst/>
              <a:gdLst/>
              <a:ahLst/>
              <a:rect l="l" t="t" r="r" b="b"/>
              <a:pathLst>
                <a:path w="163494" h="164147">
                  <a:moveTo>
                    <a:pt x="80169" y="164147"/>
                  </a:moveTo>
                  <a:cubicBezTo>
                    <a:pt x="49963" y="164203"/>
                    <a:pt x="22404" y="146917"/>
                    <a:pt x="9303" y="119697"/>
                  </a:cubicBezTo>
                  <a:cubicBezTo>
                    <a:pt x="-10890" y="79883"/>
                    <a:pt x="2128" y="40322"/>
                    <a:pt x="45054" y="11240"/>
                  </a:cubicBezTo>
                  <a:cubicBezTo>
                    <a:pt x="54966" y="4114"/>
                    <a:pt x="66822" y="192"/>
                    <a:pt x="79026" y="0"/>
                  </a:cubicBezTo>
                  <a:cubicBezTo>
                    <a:pt x="110015" y="0"/>
                    <a:pt x="137700" y="24194"/>
                    <a:pt x="153258" y="46863"/>
                  </a:cubicBezTo>
                  <a:cubicBezTo>
                    <a:pt x="163367" y="62524"/>
                    <a:pt x="166155" y="81815"/>
                    <a:pt x="160878" y="99695"/>
                  </a:cubicBezTo>
                  <a:cubicBezTo>
                    <a:pt x="154896" y="123371"/>
                    <a:pt x="139161" y="143401"/>
                    <a:pt x="117571" y="154813"/>
                  </a:cubicBezTo>
                  <a:cubicBezTo>
                    <a:pt x="106001" y="160769"/>
                    <a:pt x="93181" y="163883"/>
                    <a:pt x="80169" y="163893"/>
                  </a:cubicBezTo>
                  <a:close/>
                </a:path>
              </a:pathLst>
            </a:custGeom>
            <a:solidFill>
              <a:srgbClr val="ffffff">
                <a:alpha val="16000"/>
              </a:srgbClr>
            </a:solidFill>
            <a:ln>
              <a:noFill/>
            </a:ln>
          </p:spPr>
          <p:style>
            <a:lnRef idx="0"/>
            <a:fillRef idx="0"/>
            <a:effectRef idx="0"/>
            <a:fontRef idx="minor"/>
          </p:style>
        </p:sp>
        <p:sp>
          <p:nvSpPr>
            <p:cNvPr id="205" name="CustomShape 17"/>
            <p:cNvSpPr/>
            <p:nvPr/>
          </p:nvSpPr>
          <p:spPr>
            <a:xfrm>
              <a:off x="1768320" y="1492920"/>
              <a:ext cx="136800" cy="131760"/>
            </a:xfrm>
            <a:custGeom>
              <a:avLst/>
              <a:gdLst/>
              <a:ahLst/>
              <a:rect l="l" t="t" r="r" b="b"/>
              <a:pathLst>
                <a:path w="183140" h="176276">
                  <a:moveTo>
                    <a:pt x="87196" y="176276"/>
                  </a:moveTo>
                  <a:cubicBezTo>
                    <a:pt x="67555" y="176219"/>
                    <a:pt x="48677" y="168707"/>
                    <a:pt x="34364" y="155258"/>
                  </a:cubicBezTo>
                  <a:cubicBezTo>
                    <a:pt x="14120" y="137446"/>
                    <a:pt x="1782" y="112319"/>
                    <a:pt x="74" y="85408"/>
                  </a:cubicBezTo>
                  <a:cubicBezTo>
                    <a:pt x="-834" y="64980"/>
                    <a:pt x="6640" y="45066"/>
                    <a:pt x="20775" y="30290"/>
                  </a:cubicBezTo>
                  <a:cubicBezTo>
                    <a:pt x="37761" y="11176"/>
                    <a:pt x="62069" y="165"/>
                    <a:pt x="87640" y="0"/>
                  </a:cubicBezTo>
                  <a:cubicBezTo>
                    <a:pt x="108392" y="514"/>
                    <a:pt x="128636" y="6522"/>
                    <a:pt x="146315" y="17399"/>
                  </a:cubicBezTo>
                  <a:cubicBezTo>
                    <a:pt x="166063" y="29153"/>
                    <a:pt x="179347" y="49295"/>
                    <a:pt x="182383" y="72073"/>
                  </a:cubicBezTo>
                  <a:cubicBezTo>
                    <a:pt x="185837" y="97650"/>
                    <a:pt x="177366" y="123400"/>
                    <a:pt x="159396" y="141923"/>
                  </a:cubicBezTo>
                  <a:cubicBezTo>
                    <a:pt x="138377" y="164021"/>
                    <a:pt x="112723" y="176213"/>
                    <a:pt x="87196" y="176213"/>
                  </a:cubicBezTo>
                  <a:close/>
                </a:path>
              </a:pathLst>
            </a:custGeom>
            <a:solidFill>
              <a:srgbClr val="ffffff">
                <a:alpha val="16000"/>
              </a:srgbClr>
            </a:solidFill>
            <a:ln>
              <a:noFill/>
            </a:ln>
          </p:spPr>
          <p:style>
            <a:lnRef idx="0"/>
            <a:fillRef idx="0"/>
            <a:effectRef idx="0"/>
            <a:fontRef idx="minor"/>
          </p:style>
        </p:sp>
        <p:sp>
          <p:nvSpPr>
            <p:cNvPr id="206" name="CustomShape 18"/>
            <p:cNvSpPr/>
            <p:nvPr/>
          </p:nvSpPr>
          <p:spPr>
            <a:xfrm>
              <a:off x="1888200" y="1381320"/>
              <a:ext cx="65520" cy="63000"/>
            </a:xfrm>
            <a:custGeom>
              <a:avLst/>
              <a:gdLst/>
              <a:ahLst/>
              <a:rect l="l" t="t" r="r" b="b"/>
              <a:pathLst>
                <a:path w="88404" h="84899">
                  <a:moveTo>
                    <a:pt x="42072" y="84900"/>
                  </a:moveTo>
                  <a:cubicBezTo>
                    <a:pt x="32629" y="84893"/>
                    <a:pt x="23543" y="81280"/>
                    <a:pt x="16672" y="74803"/>
                  </a:cubicBezTo>
                  <a:cubicBezTo>
                    <a:pt x="6867" y="66192"/>
                    <a:pt x="886" y="54045"/>
                    <a:pt x="35" y="41021"/>
                  </a:cubicBezTo>
                  <a:cubicBezTo>
                    <a:pt x="-397" y="31236"/>
                    <a:pt x="3185" y="21698"/>
                    <a:pt x="9941" y="14605"/>
                  </a:cubicBezTo>
                  <a:cubicBezTo>
                    <a:pt x="18152" y="5404"/>
                    <a:pt x="29867" y="95"/>
                    <a:pt x="42199" y="0"/>
                  </a:cubicBezTo>
                  <a:cubicBezTo>
                    <a:pt x="52302" y="241"/>
                    <a:pt x="62163" y="3156"/>
                    <a:pt x="70774" y="8446"/>
                  </a:cubicBezTo>
                  <a:cubicBezTo>
                    <a:pt x="80236" y="14091"/>
                    <a:pt x="86598" y="23749"/>
                    <a:pt x="88046" y="34671"/>
                  </a:cubicBezTo>
                  <a:cubicBezTo>
                    <a:pt x="89697" y="46977"/>
                    <a:pt x="85595" y="59366"/>
                    <a:pt x="76933" y="68263"/>
                  </a:cubicBezTo>
                  <a:cubicBezTo>
                    <a:pt x="68082" y="78378"/>
                    <a:pt x="55445" y="84398"/>
                    <a:pt x="42008" y="84900"/>
                  </a:cubicBezTo>
                  <a:close/>
                </a:path>
              </a:pathLst>
            </a:custGeom>
            <a:solidFill>
              <a:srgbClr val="ffffff">
                <a:alpha val="16000"/>
              </a:srgbClr>
            </a:solidFill>
            <a:ln>
              <a:noFill/>
            </a:ln>
          </p:spPr>
          <p:style>
            <a:lnRef idx="0"/>
            <a:fillRef idx="0"/>
            <a:effectRef idx="0"/>
            <a:fontRef idx="minor"/>
          </p:style>
        </p:sp>
        <p:sp>
          <p:nvSpPr>
            <p:cNvPr id="207" name="CustomShape 19"/>
            <p:cNvSpPr/>
            <p:nvPr/>
          </p:nvSpPr>
          <p:spPr>
            <a:xfrm>
              <a:off x="2520" y="4394160"/>
              <a:ext cx="773640" cy="750600"/>
            </a:xfrm>
            <a:custGeom>
              <a:avLst/>
              <a:gdLst/>
              <a:ahLst/>
              <a:rect l="l" t="t" r="r" b="b"/>
              <a:pathLst>
                <a:path w="1031722" h="1000823">
                  <a:moveTo>
                    <a:pt x="0" y="1000823"/>
                  </a:moveTo>
                  <a:lnTo>
                    <a:pt x="0" y="0"/>
                  </a:lnTo>
                  <a:cubicBezTo>
                    <a:pt x="24258" y="31121"/>
                    <a:pt x="51950" y="59410"/>
                    <a:pt x="82550" y="84328"/>
                  </a:cubicBezTo>
                  <a:cubicBezTo>
                    <a:pt x="176594" y="160464"/>
                    <a:pt x="295720" y="200723"/>
                    <a:pt x="426974" y="200723"/>
                  </a:cubicBezTo>
                  <a:cubicBezTo>
                    <a:pt x="563563" y="200723"/>
                    <a:pt x="703136" y="156273"/>
                    <a:pt x="820293" y="74676"/>
                  </a:cubicBezTo>
                  <a:cubicBezTo>
                    <a:pt x="930802" y="199453"/>
                    <a:pt x="1001674" y="354298"/>
                    <a:pt x="1023874" y="519494"/>
                  </a:cubicBezTo>
                  <a:cubicBezTo>
                    <a:pt x="1046556" y="684022"/>
                    <a:pt x="1019810" y="851535"/>
                    <a:pt x="947039" y="1000823"/>
                  </a:cubicBezTo>
                  <a:close/>
                </a:path>
              </a:pathLst>
            </a:custGeom>
            <a:solidFill>
              <a:srgbClr val="ffffff">
                <a:alpha val="16000"/>
              </a:srgbClr>
            </a:solidFill>
            <a:ln>
              <a:noFill/>
            </a:ln>
          </p:spPr>
          <p:style>
            <a:lnRef idx="0"/>
            <a:fillRef idx="0"/>
            <a:effectRef idx="0"/>
            <a:fontRef idx="minor"/>
          </p:style>
        </p:sp>
        <p:sp>
          <p:nvSpPr>
            <p:cNvPr id="208" name="CustomShape 20"/>
            <p:cNvSpPr/>
            <p:nvPr/>
          </p:nvSpPr>
          <p:spPr>
            <a:xfrm>
              <a:off x="2520" y="3679200"/>
              <a:ext cx="796680" cy="860040"/>
            </a:xfrm>
            <a:custGeom>
              <a:avLst/>
              <a:gdLst/>
              <a:ahLst/>
              <a:rect l="l" t="t" r="r" b="b"/>
              <a:pathLst>
                <a:path w="1062141" h="1146936">
                  <a:moveTo>
                    <a:pt x="427101" y="1146937"/>
                  </a:moveTo>
                  <a:cubicBezTo>
                    <a:pt x="297180" y="1146937"/>
                    <a:pt x="179451" y="1107186"/>
                    <a:pt x="86551" y="1031939"/>
                  </a:cubicBezTo>
                  <a:cubicBezTo>
                    <a:pt x="54211" y="1005580"/>
                    <a:pt x="25153" y="975436"/>
                    <a:pt x="0" y="942150"/>
                  </a:cubicBezTo>
                  <a:lnTo>
                    <a:pt x="0" y="209550"/>
                  </a:lnTo>
                  <a:cubicBezTo>
                    <a:pt x="110046" y="74104"/>
                    <a:pt x="263970" y="0"/>
                    <a:pt x="433642" y="0"/>
                  </a:cubicBezTo>
                  <a:cubicBezTo>
                    <a:pt x="563817" y="0"/>
                    <a:pt x="697929" y="43243"/>
                    <a:pt x="821563" y="125095"/>
                  </a:cubicBezTo>
                  <a:cubicBezTo>
                    <a:pt x="957142" y="214681"/>
                    <a:pt x="1044715" y="360978"/>
                    <a:pt x="1059625" y="522796"/>
                  </a:cubicBezTo>
                  <a:cubicBezTo>
                    <a:pt x="1074928" y="683070"/>
                    <a:pt x="1019937" y="837438"/>
                    <a:pt x="908685" y="946340"/>
                  </a:cubicBezTo>
                  <a:cubicBezTo>
                    <a:pt x="778320" y="1073721"/>
                    <a:pt x="602806" y="1146937"/>
                    <a:pt x="427101" y="1146937"/>
                  </a:cubicBezTo>
                  <a:close/>
                </a:path>
              </a:pathLst>
            </a:custGeom>
            <a:solidFill>
              <a:srgbClr val="ffffff">
                <a:alpha val="42000"/>
              </a:srgbClr>
            </a:solidFill>
            <a:ln>
              <a:noFill/>
            </a:ln>
          </p:spPr>
          <p:style>
            <a:lnRef idx="0"/>
            <a:fillRef idx="0"/>
            <a:effectRef idx="0"/>
            <a:fontRef idx="minor"/>
          </p:style>
        </p:sp>
        <p:sp>
          <p:nvSpPr>
            <p:cNvPr id="209" name="CustomShape 21"/>
            <p:cNvSpPr/>
            <p:nvPr/>
          </p:nvSpPr>
          <p:spPr>
            <a:xfrm>
              <a:off x="174240" y="2719080"/>
              <a:ext cx="528120" cy="499680"/>
            </a:xfrm>
            <a:custGeom>
              <a:avLst/>
              <a:gdLst/>
              <a:ahLst/>
              <a:rect l="l" t="t" r="r" b="b"/>
              <a:pathLst>
                <a:path w="704594" h="666750">
                  <a:moveTo>
                    <a:pt x="335471" y="666560"/>
                  </a:moveTo>
                  <a:cubicBezTo>
                    <a:pt x="259559" y="666414"/>
                    <a:pt x="186555" y="637350"/>
                    <a:pt x="131318" y="585280"/>
                  </a:cubicBezTo>
                  <a:cubicBezTo>
                    <a:pt x="53276" y="513779"/>
                    <a:pt x="5778" y="418529"/>
                    <a:pt x="0" y="323533"/>
                  </a:cubicBezTo>
                  <a:cubicBezTo>
                    <a:pt x="161544" y="295339"/>
                    <a:pt x="299148" y="207455"/>
                    <a:pt x="377889" y="82233"/>
                  </a:cubicBezTo>
                  <a:cubicBezTo>
                    <a:pt x="394272" y="56134"/>
                    <a:pt x="412559" y="28448"/>
                    <a:pt x="432308" y="0"/>
                  </a:cubicBezTo>
                  <a:cubicBezTo>
                    <a:pt x="477850" y="11843"/>
                    <a:pt x="521487" y="30080"/>
                    <a:pt x="561912" y="54166"/>
                  </a:cubicBezTo>
                  <a:cubicBezTo>
                    <a:pt x="638486" y="99511"/>
                    <a:pt x="689991" y="177514"/>
                    <a:pt x="701612" y="265748"/>
                  </a:cubicBezTo>
                  <a:cubicBezTo>
                    <a:pt x="715086" y="364389"/>
                    <a:pt x="682447" y="463747"/>
                    <a:pt x="613093" y="535178"/>
                  </a:cubicBezTo>
                  <a:cubicBezTo>
                    <a:pt x="532511" y="620014"/>
                    <a:pt x="433959" y="666750"/>
                    <a:pt x="335598" y="666750"/>
                  </a:cubicBezTo>
                  <a:close/>
                </a:path>
              </a:pathLst>
            </a:custGeom>
            <a:solidFill>
              <a:srgbClr val="ffffff">
                <a:alpha val="16000"/>
              </a:srgbClr>
            </a:solidFill>
            <a:ln>
              <a:noFill/>
            </a:ln>
          </p:spPr>
          <p:style>
            <a:lnRef idx="0"/>
            <a:fillRef idx="0"/>
            <a:effectRef idx="0"/>
            <a:fontRef idx="minor"/>
          </p:style>
        </p:sp>
        <p:sp>
          <p:nvSpPr>
            <p:cNvPr id="210" name="CustomShape 22"/>
            <p:cNvSpPr/>
            <p:nvPr/>
          </p:nvSpPr>
          <p:spPr>
            <a:xfrm>
              <a:off x="1072800" y="693360"/>
              <a:ext cx="834840" cy="803880"/>
            </a:xfrm>
            <a:custGeom>
              <a:avLst/>
              <a:gdLst/>
              <a:ahLst/>
              <a:rect l="l" t="t" r="r" b="b"/>
              <a:pathLst>
                <a:path w="1113147" h="1071752">
                  <a:moveTo>
                    <a:pt x="530448" y="1071689"/>
                  </a:moveTo>
                  <a:cubicBezTo>
                    <a:pt x="411195" y="1071689"/>
                    <a:pt x="299752" y="1027239"/>
                    <a:pt x="208122" y="943356"/>
                  </a:cubicBezTo>
                  <a:cubicBezTo>
                    <a:pt x="82011" y="827913"/>
                    <a:pt x="6382" y="673799"/>
                    <a:pt x="477" y="520573"/>
                  </a:cubicBezTo>
                  <a:cubicBezTo>
                    <a:pt x="-5226" y="395675"/>
                    <a:pt x="40437" y="273882"/>
                    <a:pt x="126842" y="183515"/>
                  </a:cubicBezTo>
                  <a:cubicBezTo>
                    <a:pt x="239300" y="63437"/>
                    <a:pt x="379762" y="0"/>
                    <a:pt x="533242" y="0"/>
                  </a:cubicBezTo>
                  <a:cubicBezTo>
                    <a:pt x="648367" y="0"/>
                    <a:pt x="770922" y="36259"/>
                    <a:pt x="887762" y="104838"/>
                  </a:cubicBezTo>
                  <a:cubicBezTo>
                    <a:pt x="1007841" y="175324"/>
                    <a:pt x="1088232" y="297116"/>
                    <a:pt x="1108234" y="438849"/>
                  </a:cubicBezTo>
                  <a:cubicBezTo>
                    <a:pt x="1129951" y="592836"/>
                    <a:pt x="1079024" y="747903"/>
                    <a:pt x="968534" y="864298"/>
                  </a:cubicBezTo>
                  <a:cubicBezTo>
                    <a:pt x="841534" y="998093"/>
                    <a:pt x="686023" y="1071753"/>
                    <a:pt x="530765" y="1071753"/>
                  </a:cubicBezTo>
                  <a:close/>
                </a:path>
              </a:pathLst>
            </a:custGeom>
            <a:solidFill>
              <a:srgbClr val="ffffff">
                <a:alpha val="42000"/>
              </a:srgbClr>
            </a:solidFill>
            <a:ln>
              <a:noFill/>
            </a:ln>
          </p:spPr>
          <p:style>
            <a:lnRef idx="0"/>
            <a:fillRef idx="0"/>
            <a:effectRef idx="0"/>
            <a:fontRef idx="minor"/>
          </p:style>
        </p:sp>
        <p:sp>
          <p:nvSpPr>
            <p:cNvPr id="211" name="CustomShape 23"/>
            <p:cNvSpPr/>
            <p:nvPr/>
          </p:nvSpPr>
          <p:spPr>
            <a:xfrm>
              <a:off x="2520" y="1384560"/>
              <a:ext cx="1064880" cy="1578960"/>
            </a:xfrm>
            <a:custGeom>
              <a:avLst/>
              <a:gdLst/>
              <a:ahLst/>
              <a:rect l="l" t="t" r="r" b="b"/>
              <a:pathLst>
                <a:path w="1419722" h="2104390">
                  <a:moveTo>
                    <a:pt x="121285" y="2104390"/>
                  </a:moveTo>
                  <a:cubicBezTo>
                    <a:pt x="80546" y="2104428"/>
                    <a:pt x="39908" y="2100320"/>
                    <a:pt x="0" y="2092134"/>
                  </a:cubicBezTo>
                  <a:lnTo>
                    <a:pt x="0" y="632841"/>
                  </a:lnTo>
                  <a:lnTo>
                    <a:pt x="319977" y="237680"/>
                  </a:lnTo>
                  <a:cubicBezTo>
                    <a:pt x="444119" y="84392"/>
                    <a:pt x="612077" y="0"/>
                    <a:pt x="793369" y="0"/>
                  </a:cubicBezTo>
                  <a:cubicBezTo>
                    <a:pt x="934911" y="0"/>
                    <a:pt x="1072198" y="50800"/>
                    <a:pt x="1190308" y="146050"/>
                  </a:cubicBezTo>
                  <a:cubicBezTo>
                    <a:pt x="1455909" y="361118"/>
                    <a:pt x="1496879" y="750773"/>
                    <a:pt x="1281811" y="1016381"/>
                  </a:cubicBezTo>
                  <a:cubicBezTo>
                    <a:pt x="1210882" y="1103884"/>
                    <a:pt x="1134174" y="1191959"/>
                    <a:pt x="1053211" y="1285113"/>
                  </a:cubicBezTo>
                  <a:cubicBezTo>
                    <a:pt x="890334" y="1471994"/>
                    <a:pt x="721868" y="1665288"/>
                    <a:pt x="601917" y="1856296"/>
                  </a:cubicBezTo>
                  <a:cubicBezTo>
                    <a:pt x="505905" y="2009203"/>
                    <a:pt x="321818" y="2103946"/>
                    <a:pt x="121603" y="2103946"/>
                  </a:cubicBezTo>
                  <a:close/>
                </a:path>
              </a:pathLst>
            </a:custGeom>
            <a:solidFill>
              <a:srgbClr val="ffffff">
                <a:alpha val="42000"/>
              </a:srgbClr>
            </a:solidFill>
            <a:ln>
              <a:noFill/>
            </a:ln>
          </p:spPr>
          <p:style>
            <a:lnRef idx="0"/>
            <a:fillRef idx="0"/>
            <a:effectRef idx="0"/>
            <a:fontRef idx="minor"/>
          </p:style>
        </p:sp>
        <p:sp>
          <p:nvSpPr>
            <p:cNvPr id="212" name="CustomShape 24"/>
            <p:cNvSpPr/>
            <p:nvPr/>
          </p:nvSpPr>
          <p:spPr>
            <a:xfrm>
              <a:off x="884880" y="4361400"/>
              <a:ext cx="204480" cy="194760"/>
            </a:xfrm>
            <a:custGeom>
              <a:avLst/>
              <a:gdLst/>
              <a:ahLst/>
              <a:rect l="l" t="t" r="r" b="b"/>
              <a:pathLst>
                <a:path w="273352" h="260490">
                  <a:moveTo>
                    <a:pt x="145733" y="260491"/>
                  </a:moveTo>
                  <a:cubicBezTo>
                    <a:pt x="113278" y="259868"/>
                    <a:pt x="81496" y="251137"/>
                    <a:pt x="53277" y="235091"/>
                  </a:cubicBezTo>
                  <a:cubicBezTo>
                    <a:pt x="24702" y="219406"/>
                    <a:pt x="5080" y="186323"/>
                    <a:pt x="826" y="146571"/>
                  </a:cubicBezTo>
                  <a:cubicBezTo>
                    <a:pt x="-3429" y="106820"/>
                    <a:pt x="8954" y="67451"/>
                    <a:pt x="33401" y="46242"/>
                  </a:cubicBezTo>
                  <a:cubicBezTo>
                    <a:pt x="66739" y="17286"/>
                    <a:pt x="109601" y="14"/>
                    <a:pt x="148527" y="14"/>
                  </a:cubicBezTo>
                  <a:cubicBezTo>
                    <a:pt x="175749" y="-406"/>
                    <a:pt x="202248" y="8770"/>
                    <a:pt x="223393" y="25921"/>
                  </a:cubicBezTo>
                  <a:cubicBezTo>
                    <a:pt x="281229" y="72791"/>
                    <a:pt x="290151" y="157659"/>
                    <a:pt x="243332" y="215532"/>
                  </a:cubicBezTo>
                  <a:cubicBezTo>
                    <a:pt x="219577" y="244889"/>
                    <a:pt x="183484" y="261494"/>
                    <a:pt x="145733" y="260427"/>
                  </a:cubicBezTo>
                  <a:close/>
                </a:path>
              </a:pathLst>
            </a:custGeom>
            <a:solidFill>
              <a:srgbClr val="ffffff">
                <a:alpha val="16000"/>
              </a:srgbClr>
            </a:solidFill>
            <a:ln>
              <a:noFill/>
            </a:ln>
          </p:spPr>
          <p:style>
            <a:lnRef idx="0"/>
            <a:fillRef idx="0"/>
            <a:effectRef idx="0"/>
            <a:fontRef idx="minor"/>
          </p:style>
        </p:sp>
      </p:grpSp>
      <p:sp>
        <p:nvSpPr>
          <p:cNvPr id="213" name="PlaceHolder 25"/>
          <p:cNvSpPr>
            <a:spLocks noGrp="1"/>
          </p:cNvSpPr>
          <p:nvPr>
            <p:ph type="title"/>
          </p:nvPr>
        </p:nvSpPr>
        <p:spPr>
          <a:xfrm>
            <a:off x="457200" y="205200"/>
            <a:ext cx="8229240" cy="858600"/>
          </a:xfrm>
          <a:prstGeom prst="rect">
            <a:avLst/>
          </a:prstGeom>
        </p:spPr>
        <p:txBody>
          <a:bodyPr lIns="0" rIns="0" tIns="0" bIns="0" anchor="ctr">
            <a:noAutofit/>
          </a:bodyPr>
          <a:p>
            <a:pPr algn="ctr"/>
            <a:r>
              <a:rPr b="0" lang="fr-FR" sz="4400" spc="-1" strike="noStrike">
                <a:latin typeface="Arial"/>
              </a:rPr>
              <a:t>Cliquez pour éditer le format du texte-titre</a:t>
            </a:r>
            <a:endParaRPr b="0" lang="fr-FR" sz="4400" spc="-1" strike="noStrike">
              <a:latin typeface="Arial"/>
            </a:endParaRPr>
          </a:p>
        </p:txBody>
      </p:sp>
      <p:sp>
        <p:nvSpPr>
          <p:cNvPr id="214" name="PlaceHolder 26"/>
          <p:cNvSpPr>
            <a:spLocks noGrp="1"/>
          </p:cNvSpPr>
          <p:nvPr>
            <p:ph type="body"/>
          </p:nvPr>
        </p:nvSpPr>
        <p:spPr>
          <a:xfrm>
            <a:off x="457200" y="1203480"/>
            <a:ext cx="8229240" cy="2982960"/>
          </a:xfrm>
          <a:prstGeom prst="rect">
            <a:avLst/>
          </a:prstGeom>
        </p:spPr>
        <p:txBody>
          <a:bodyPr lIns="0" rIns="0" tIns="0" bIns="0">
            <a:normAutofit fontScale="88000"/>
          </a:bodyPr>
          <a:p>
            <a:pPr marL="432000" indent="-324000">
              <a:spcBef>
                <a:spcPts val="1417"/>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251" name="Group 1"/>
          <p:cNvGrpSpPr/>
          <p:nvPr/>
        </p:nvGrpSpPr>
        <p:grpSpPr>
          <a:xfrm>
            <a:off x="0" y="0"/>
            <a:ext cx="9158040" cy="5151240"/>
            <a:chOff x="0" y="0"/>
            <a:chExt cx="9158040" cy="5151240"/>
          </a:xfrm>
        </p:grpSpPr>
        <p:sp>
          <p:nvSpPr>
            <p:cNvPr id="252" name="CustomShape 2"/>
            <p:cNvSpPr/>
            <p:nvPr/>
          </p:nvSpPr>
          <p:spPr>
            <a:xfrm>
              <a:off x="284760" y="0"/>
              <a:ext cx="2404800" cy="2042280"/>
            </a:xfrm>
            <a:custGeom>
              <a:avLst/>
              <a:gdLst/>
              <a:ahLst/>
              <a:rect l="l" t="t" r="r" b="b"/>
              <a:pathLst>
                <a:path w="3202074" h="2719638">
                  <a:moveTo>
                    <a:pt x="254092" y="1025906"/>
                  </a:moveTo>
                  <a:cubicBezTo>
                    <a:pt x="-139608" y="1415225"/>
                    <a:pt x="-66138" y="2100834"/>
                    <a:pt x="407508" y="2484374"/>
                  </a:cubicBezTo>
                  <a:cubicBezTo>
                    <a:pt x="881155" y="2867914"/>
                    <a:pt x="1520219" y="2758186"/>
                    <a:pt x="1865976" y="2331212"/>
                  </a:cubicBezTo>
                  <a:cubicBezTo>
                    <a:pt x="2211734" y="1904238"/>
                    <a:pt x="2707415" y="1438021"/>
                    <a:pt x="2999388" y="931545"/>
                  </a:cubicBezTo>
                  <a:cubicBezTo>
                    <a:pt x="3173886" y="628650"/>
                    <a:pt x="3243927" y="295910"/>
                    <a:pt x="3177125" y="0"/>
                  </a:cubicBezTo>
                  <a:lnTo>
                    <a:pt x="1063527" y="0"/>
                  </a:lnTo>
                  <a:cubicBezTo>
                    <a:pt x="787810" y="353759"/>
                    <a:pt x="541112" y="742252"/>
                    <a:pt x="254092" y="1025906"/>
                  </a:cubicBezTo>
                  <a:close/>
                </a:path>
              </a:pathLst>
            </a:custGeom>
            <a:solidFill>
              <a:schemeClr val="lt2"/>
            </a:solidFill>
            <a:ln>
              <a:noFill/>
            </a:ln>
          </p:spPr>
          <p:style>
            <a:lnRef idx="0"/>
            <a:fillRef idx="0"/>
            <a:effectRef idx="0"/>
            <a:fontRef idx="minor"/>
          </p:style>
        </p:sp>
        <p:sp>
          <p:nvSpPr>
            <p:cNvPr id="253" name="CustomShape 3"/>
            <p:cNvSpPr/>
            <p:nvPr/>
          </p:nvSpPr>
          <p:spPr>
            <a:xfrm>
              <a:off x="3829680" y="383040"/>
              <a:ext cx="3819240" cy="3679200"/>
            </a:xfrm>
            <a:custGeom>
              <a:avLst/>
              <a:gdLst/>
              <a:ahLst/>
              <a:rect l="l" t="t" r="r" b="b"/>
              <a:pathLst>
                <a:path w="5085005" h="4898812">
                  <a:moveTo>
                    <a:pt x="949804" y="4311899"/>
                  </a:moveTo>
                  <a:cubicBezTo>
                    <a:pt x="1959010" y="5236142"/>
                    <a:pt x="3396777" y="5033577"/>
                    <a:pt x="4424080" y="3951727"/>
                  </a:cubicBezTo>
                  <a:cubicBezTo>
                    <a:pt x="5451383" y="2869878"/>
                    <a:pt x="5245389" y="1177920"/>
                    <a:pt x="4054002" y="478277"/>
                  </a:cubicBezTo>
                  <a:cubicBezTo>
                    <a:pt x="2862615" y="-221366"/>
                    <a:pt x="1548991" y="-196030"/>
                    <a:pt x="579727" y="838639"/>
                  </a:cubicBezTo>
                  <a:cubicBezTo>
                    <a:pt x="-389538" y="1873308"/>
                    <a:pt x="-59465" y="3387593"/>
                    <a:pt x="949804" y="4311899"/>
                  </a:cubicBezTo>
                  <a:close/>
                </a:path>
              </a:pathLst>
            </a:custGeom>
            <a:solidFill>
              <a:schemeClr val="lt2"/>
            </a:solidFill>
            <a:ln>
              <a:noFill/>
            </a:ln>
          </p:spPr>
          <p:style>
            <a:lnRef idx="0"/>
            <a:fillRef idx="0"/>
            <a:effectRef idx="0"/>
            <a:fontRef idx="minor"/>
          </p:style>
        </p:sp>
        <p:sp>
          <p:nvSpPr>
            <p:cNvPr id="254" name="CustomShape 4"/>
            <p:cNvSpPr/>
            <p:nvPr/>
          </p:nvSpPr>
          <p:spPr>
            <a:xfrm>
              <a:off x="7948080" y="0"/>
              <a:ext cx="1209960" cy="808920"/>
            </a:xfrm>
            <a:custGeom>
              <a:avLst/>
              <a:gdLst/>
              <a:ahLst/>
              <a:rect l="l" t="t" r="r" b="b"/>
              <a:pathLst>
                <a:path w="1611439" h="1077905">
                  <a:moveTo>
                    <a:pt x="1611440" y="0"/>
                  </a:moveTo>
                  <a:lnTo>
                    <a:pt x="0" y="0"/>
                  </a:lnTo>
                  <a:cubicBezTo>
                    <a:pt x="8699" y="348361"/>
                    <a:pt x="162560" y="700405"/>
                    <a:pt x="458660" y="862711"/>
                  </a:cubicBezTo>
                  <a:cubicBezTo>
                    <a:pt x="825373" y="1063752"/>
                    <a:pt x="1250759" y="1141349"/>
                    <a:pt x="1611440" y="1020127"/>
                  </a:cubicBezTo>
                  <a:close/>
                </a:path>
              </a:pathLst>
            </a:custGeom>
            <a:solidFill>
              <a:schemeClr val="lt2"/>
            </a:solidFill>
            <a:ln>
              <a:noFill/>
            </a:ln>
          </p:spPr>
          <p:style>
            <a:lnRef idx="0"/>
            <a:fillRef idx="0"/>
            <a:effectRef idx="0"/>
            <a:fontRef idx="minor"/>
          </p:style>
        </p:sp>
        <p:sp>
          <p:nvSpPr>
            <p:cNvPr id="255" name="CustomShape 5"/>
            <p:cNvSpPr/>
            <p:nvPr/>
          </p:nvSpPr>
          <p:spPr>
            <a:xfrm>
              <a:off x="6680880" y="2911680"/>
              <a:ext cx="2477160" cy="2239200"/>
            </a:xfrm>
            <a:custGeom>
              <a:avLst/>
              <a:gdLst/>
              <a:ahLst/>
              <a:rect l="l" t="t" r="r" b="b"/>
              <a:pathLst>
                <a:path w="3298507" h="2981766">
                  <a:moveTo>
                    <a:pt x="3298507" y="2981767"/>
                  </a:moveTo>
                  <a:lnTo>
                    <a:pt x="3298507" y="2410"/>
                  </a:lnTo>
                  <a:cubicBezTo>
                    <a:pt x="2821559" y="-24831"/>
                    <a:pt x="2330894" y="179639"/>
                    <a:pt x="1937702" y="574545"/>
                  </a:cubicBezTo>
                  <a:cubicBezTo>
                    <a:pt x="1296352" y="1218816"/>
                    <a:pt x="812228" y="2112389"/>
                    <a:pt x="212471" y="2704971"/>
                  </a:cubicBezTo>
                  <a:cubicBezTo>
                    <a:pt x="129286" y="2787076"/>
                    <a:pt x="57785" y="2880167"/>
                    <a:pt x="0" y="2981767"/>
                  </a:cubicBezTo>
                  <a:close/>
                </a:path>
              </a:pathLst>
            </a:custGeom>
            <a:solidFill>
              <a:schemeClr val="lt2"/>
            </a:solidFill>
            <a:ln>
              <a:noFill/>
            </a:ln>
          </p:spPr>
          <p:style>
            <a:lnRef idx="0"/>
            <a:fillRef idx="0"/>
            <a:effectRef idx="0"/>
            <a:fontRef idx="minor"/>
          </p:style>
        </p:sp>
        <p:sp>
          <p:nvSpPr>
            <p:cNvPr id="256" name="CustomShape 6"/>
            <p:cNvSpPr/>
            <p:nvPr/>
          </p:nvSpPr>
          <p:spPr>
            <a:xfrm>
              <a:off x="7471440" y="138600"/>
              <a:ext cx="947880" cy="951120"/>
            </a:xfrm>
            <a:custGeom>
              <a:avLst/>
              <a:gdLst/>
              <a:ahLst/>
              <a:rect l="l" t="t" r="r" b="b"/>
              <a:pathLst>
                <a:path w="1262894" h="1267301">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accent5"/>
            </a:solidFill>
            <a:ln>
              <a:noFill/>
            </a:ln>
          </p:spPr>
          <p:style>
            <a:lnRef idx="0"/>
            <a:fillRef idx="0"/>
            <a:effectRef idx="0"/>
            <a:fontRef idx="minor"/>
          </p:style>
        </p:sp>
        <p:sp>
          <p:nvSpPr>
            <p:cNvPr id="257" name="CustomShape 7"/>
            <p:cNvSpPr/>
            <p:nvPr/>
          </p:nvSpPr>
          <p:spPr>
            <a:xfrm>
              <a:off x="6125400" y="4590360"/>
              <a:ext cx="795240" cy="560520"/>
            </a:xfrm>
            <a:custGeom>
              <a:avLst/>
              <a:gdLst/>
              <a:ahLst/>
              <a:rect l="l" t="t" r="r" b="b"/>
              <a:pathLst>
                <a:path w="1059589" h="746920">
                  <a:moveTo>
                    <a:pt x="842483" y="112937"/>
                  </a:moveTo>
                  <a:cubicBezTo>
                    <a:pt x="583974" y="-58513"/>
                    <a:pt x="284889" y="-36034"/>
                    <a:pt x="102390" y="189137"/>
                  </a:cubicBezTo>
                  <a:cubicBezTo>
                    <a:pt x="-2067" y="318105"/>
                    <a:pt x="-19911" y="546705"/>
                    <a:pt x="18824" y="746921"/>
                  </a:cubicBezTo>
                  <a:lnTo>
                    <a:pt x="1001804" y="746921"/>
                  </a:lnTo>
                  <a:cubicBezTo>
                    <a:pt x="1115596" y="539784"/>
                    <a:pt x="1060732" y="257463"/>
                    <a:pt x="842483" y="112937"/>
                  </a:cubicBezTo>
                  <a:close/>
                </a:path>
              </a:pathLst>
            </a:custGeom>
            <a:solidFill>
              <a:schemeClr val="accent5"/>
            </a:solidFill>
            <a:ln>
              <a:noFill/>
            </a:ln>
          </p:spPr>
          <p:style>
            <a:lnRef idx="0"/>
            <a:fillRef idx="0"/>
            <a:effectRef idx="0"/>
            <a:fontRef idx="minor"/>
          </p:style>
        </p:sp>
        <p:sp>
          <p:nvSpPr>
            <p:cNvPr id="258" name="CustomShape 8"/>
            <p:cNvSpPr/>
            <p:nvPr/>
          </p:nvSpPr>
          <p:spPr>
            <a:xfrm>
              <a:off x="8279640" y="2865240"/>
              <a:ext cx="588960" cy="567360"/>
            </a:xfrm>
            <a:custGeom>
              <a:avLst/>
              <a:gdLst/>
              <a:ahLst/>
              <a:rect l="l" t="t" r="r" b="b"/>
              <a:pathLst>
                <a:path w="785039" h="756266">
                  <a:moveTo>
                    <a:pt x="146635" y="665672"/>
                  </a:moveTo>
                  <a:cubicBezTo>
                    <a:pt x="302400" y="808356"/>
                    <a:pt x="524396" y="777050"/>
                    <a:pt x="682956" y="610046"/>
                  </a:cubicBezTo>
                  <a:cubicBezTo>
                    <a:pt x="841515" y="443041"/>
                    <a:pt x="809956" y="181865"/>
                    <a:pt x="625806" y="73851"/>
                  </a:cubicBezTo>
                  <a:cubicBezTo>
                    <a:pt x="441656" y="-34162"/>
                    <a:pt x="239091" y="-30289"/>
                    <a:pt x="89485" y="129478"/>
                  </a:cubicBezTo>
                  <a:cubicBezTo>
                    <a:pt x="-60121" y="289243"/>
                    <a:pt x="-9194" y="522733"/>
                    <a:pt x="146635" y="665672"/>
                  </a:cubicBezTo>
                  <a:close/>
                </a:path>
              </a:pathLst>
            </a:custGeom>
            <a:solidFill>
              <a:schemeClr val="accent4"/>
            </a:solidFill>
            <a:ln>
              <a:noFill/>
            </a:ln>
          </p:spPr>
          <p:style>
            <a:lnRef idx="0"/>
            <a:fillRef idx="0"/>
            <a:effectRef idx="0"/>
            <a:fontRef idx="minor"/>
          </p:style>
        </p:sp>
        <p:sp>
          <p:nvSpPr>
            <p:cNvPr id="259" name="CustomShape 9"/>
            <p:cNvSpPr/>
            <p:nvPr/>
          </p:nvSpPr>
          <p:spPr>
            <a:xfrm>
              <a:off x="8650800" y="3454920"/>
              <a:ext cx="192960" cy="185760"/>
            </a:xfrm>
            <a:custGeom>
              <a:avLst/>
              <a:gdLst/>
              <a:ahLst/>
              <a:rect l="l" t="t" r="r" b="b"/>
              <a:pathLst>
                <a:path w="257951" h="248290">
                  <a:moveTo>
                    <a:pt x="48382" y="218533"/>
                  </a:moveTo>
                  <a:cubicBezTo>
                    <a:pt x="99182" y="265396"/>
                    <a:pt x="172397" y="255109"/>
                    <a:pt x="224468" y="200309"/>
                  </a:cubicBezTo>
                  <a:cubicBezTo>
                    <a:pt x="276537" y="145508"/>
                    <a:pt x="266123" y="59656"/>
                    <a:pt x="205418" y="24223"/>
                  </a:cubicBezTo>
                  <a:cubicBezTo>
                    <a:pt x="144711" y="-11210"/>
                    <a:pt x="78418" y="-9940"/>
                    <a:pt x="29269" y="42511"/>
                  </a:cubicBezTo>
                  <a:cubicBezTo>
                    <a:pt x="-19880" y="94962"/>
                    <a:pt x="-2799" y="171670"/>
                    <a:pt x="48382" y="218533"/>
                  </a:cubicBezTo>
                  <a:close/>
                </a:path>
              </a:pathLst>
            </a:custGeom>
            <a:solidFill>
              <a:schemeClr val="accent4"/>
            </a:solidFill>
            <a:ln>
              <a:noFill/>
            </a:ln>
          </p:spPr>
          <p:style>
            <a:lnRef idx="0"/>
            <a:fillRef idx="0"/>
            <a:effectRef idx="0"/>
            <a:fontRef idx="minor"/>
          </p:style>
        </p:sp>
        <p:sp>
          <p:nvSpPr>
            <p:cNvPr id="260" name="CustomShape 10"/>
            <p:cNvSpPr/>
            <p:nvPr/>
          </p:nvSpPr>
          <p:spPr>
            <a:xfrm>
              <a:off x="6970680" y="1096920"/>
              <a:ext cx="588960" cy="567360"/>
            </a:xfrm>
            <a:custGeom>
              <a:avLst/>
              <a:gdLst/>
              <a:ahLst/>
              <a:rect l="l" t="t" r="r" b="b"/>
              <a:pathLst>
                <a:path w="785039" h="756266">
                  <a:moveTo>
                    <a:pt x="146635" y="665671"/>
                  </a:moveTo>
                  <a:cubicBezTo>
                    <a:pt x="302400" y="808356"/>
                    <a:pt x="524396" y="777050"/>
                    <a:pt x="682956" y="610045"/>
                  </a:cubicBezTo>
                  <a:cubicBezTo>
                    <a:pt x="841515" y="443040"/>
                    <a:pt x="809956" y="181865"/>
                    <a:pt x="625806" y="73851"/>
                  </a:cubicBezTo>
                  <a:cubicBezTo>
                    <a:pt x="441656" y="-34162"/>
                    <a:pt x="239091" y="-30289"/>
                    <a:pt x="89485" y="129477"/>
                  </a:cubicBezTo>
                  <a:cubicBezTo>
                    <a:pt x="-60121" y="289243"/>
                    <a:pt x="-9194" y="522987"/>
                    <a:pt x="146635" y="665671"/>
                  </a:cubicBezTo>
                  <a:close/>
                </a:path>
              </a:pathLst>
            </a:custGeom>
            <a:solidFill>
              <a:schemeClr val="accent1"/>
            </a:solidFill>
            <a:ln>
              <a:noFill/>
            </a:ln>
          </p:spPr>
          <p:style>
            <a:lnRef idx="0"/>
            <a:fillRef idx="0"/>
            <a:effectRef idx="0"/>
            <a:fontRef idx="minor"/>
          </p:style>
        </p:sp>
        <p:sp>
          <p:nvSpPr>
            <p:cNvPr id="261" name="CustomShape 11"/>
            <p:cNvSpPr/>
            <p:nvPr/>
          </p:nvSpPr>
          <p:spPr>
            <a:xfrm>
              <a:off x="8191440" y="4128840"/>
              <a:ext cx="192960" cy="185760"/>
            </a:xfrm>
            <a:custGeom>
              <a:avLst/>
              <a:gdLst/>
              <a:ahLst/>
              <a:rect l="l" t="t" r="r" b="b"/>
              <a:pathLst>
                <a:path w="257778" h="248289">
                  <a:moveTo>
                    <a:pt x="48182" y="218533"/>
                  </a:moveTo>
                  <a:cubicBezTo>
                    <a:pt x="99300" y="265396"/>
                    <a:pt x="172198" y="255109"/>
                    <a:pt x="224267" y="200309"/>
                  </a:cubicBezTo>
                  <a:cubicBezTo>
                    <a:pt x="276338" y="145508"/>
                    <a:pt x="265924" y="59656"/>
                    <a:pt x="205535" y="24223"/>
                  </a:cubicBezTo>
                  <a:cubicBezTo>
                    <a:pt x="145147" y="-11210"/>
                    <a:pt x="78535" y="-9940"/>
                    <a:pt x="29386" y="42511"/>
                  </a:cubicBezTo>
                  <a:cubicBezTo>
                    <a:pt x="-19763" y="94962"/>
                    <a:pt x="-2999" y="171670"/>
                    <a:pt x="48182" y="218533"/>
                  </a:cubicBezTo>
                  <a:close/>
                </a:path>
              </a:pathLst>
            </a:custGeom>
            <a:solidFill>
              <a:schemeClr val="accent2"/>
            </a:solidFill>
            <a:ln>
              <a:noFill/>
            </a:ln>
          </p:spPr>
          <p:style>
            <a:lnRef idx="0"/>
            <a:fillRef idx="0"/>
            <a:effectRef idx="0"/>
            <a:fontRef idx="minor"/>
          </p:style>
        </p:sp>
        <p:sp>
          <p:nvSpPr>
            <p:cNvPr id="262" name="CustomShape 12"/>
            <p:cNvSpPr/>
            <p:nvPr/>
          </p:nvSpPr>
          <p:spPr>
            <a:xfrm>
              <a:off x="7002360" y="1681560"/>
              <a:ext cx="185760" cy="192600"/>
            </a:xfrm>
            <a:custGeom>
              <a:avLst/>
              <a:gdLst/>
              <a:ahLst/>
              <a:rect l="l" t="t" r="r" b="b"/>
              <a:pathLst>
                <a:path w="248447" h="257470">
                  <a:moveTo>
                    <a:pt x="15980" y="70836"/>
                  </a:moveTo>
                  <a:cubicBezTo>
                    <a:pt x="-19263" y="130589"/>
                    <a:pt x="5947" y="199741"/>
                    <a:pt x="70399" y="239301"/>
                  </a:cubicBezTo>
                  <a:cubicBezTo>
                    <a:pt x="134852" y="278862"/>
                    <a:pt x="216449" y="250795"/>
                    <a:pt x="238737" y="184374"/>
                  </a:cubicBezTo>
                  <a:cubicBezTo>
                    <a:pt x="261026" y="117953"/>
                    <a:pt x="245786" y="53056"/>
                    <a:pt x="184255" y="15845"/>
                  </a:cubicBezTo>
                  <a:cubicBezTo>
                    <a:pt x="122724" y="-21366"/>
                    <a:pt x="50905" y="11019"/>
                    <a:pt x="15980" y="70836"/>
                  </a:cubicBezTo>
                  <a:close/>
                </a:path>
              </a:pathLst>
            </a:custGeom>
            <a:solidFill>
              <a:schemeClr val="accent1"/>
            </a:solidFill>
            <a:ln>
              <a:noFill/>
            </a:ln>
          </p:spPr>
          <p:style>
            <a:lnRef idx="0"/>
            <a:fillRef idx="0"/>
            <a:effectRef idx="0"/>
            <a:fontRef idx="minor"/>
          </p:style>
        </p:sp>
        <p:sp>
          <p:nvSpPr>
            <p:cNvPr id="263" name="CustomShape 13"/>
            <p:cNvSpPr/>
            <p:nvPr/>
          </p:nvSpPr>
          <p:spPr>
            <a:xfrm>
              <a:off x="8799120" y="1148040"/>
              <a:ext cx="358920" cy="567360"/>
            </a:xfrm>
            <a:custGeom>
              <a:avLst/>
              <a:gdLst/>
              <a:ahLst/>
              <a:rect l="l" t="t" r="r" b="b"/>
              <a:pathLst>
                <a:path w="478703" h="756067">
                  <a:moveTo>
                    <a:pt x="478703" y="12772"/>
                  </a:moveTo>
                  <a:cubicBezTo>
                    <a:pt x="339003" y="-21391"/>
                    <a:pt x="199938" y="11502"/>
                    <a:pt x="89512" y="129358"/>
                  </a:cubicBezTo>
                  <a:cubicBezTo>
                    <a:pt x="-60158" y="289124"/>
                    <a:pt x="-9167" y="523058"/>
                    <a:pt x="146662" y="665552"/>
                  </a:cubicBezTo>
                  <a:cubicBezTo>
                    <a:pt x="242357" y="753245"/>
                    <a:pt x="363070" y="775089"/>
                    <a:pt x="478703" y="740291"/>
                  </a:cubicBezTo>
                  <a:close/>
                </a:path>
              </a:pathLst>
            </a:custGeom>
            <a:solidFill>
              <a:schemeClr val="accent6"/>
            </a:solidFill>
            <a:ln>
              <a:noFill/>
            </a:ln>
          </p:spPr>
          <p:style>
            <a:lnRef idx="0"/>
            <a:fillRef idx="0"/>
            <a:effectRef idx="0"/>
            <a:fontRef idx="minor"/>
          </p:style>
        </p:sp>
        <p:sp>
          <p:nvSpPr>
            <p:cNvPr id="264" name="CustomShape 14"/>
            <p:cNvSpPr/>
            <p:nvPr/>
          </p:nvSpPr>
          <p:spPr>
            <a:xfrm>
              <a:off x="0" y="4315680"/>
              <a:ext cx="2127240" cy="835200"/>
            </a:xfrm>
            <a:custGeom>
              <a:avLst/>
              <a:gdLst/>
              <a:ahLst/>
              <a:rect l="l" t="t" r="r" b="b"/>
              <a:pathLst>
                <a:path w="2832735" h="1112748">
                  <a:moveTo>
                    <a:pt x="2251456" y="335127"/>
                  </a:moveTo>
                  <a:cubicBezTo>
                    <a:pt x="1482090" y="-174079"/>
                    <a:pt x="591122" y="-107277"/>
                    <a:pt x="46863" y="564807"/>
                  </a:cubicBezTo>
                  <a:cubicBezTo>
                    <a:pt x="30607" y="584873"/>
                    <a:pt x="14986" y="605320"/>
                    <a:pt x="0" y="626085"/>
                  </a:cubicBezTo>
                  <a:lnTo>
                    <a:pt x="0" y="1112749"/>
                  </a:lnTo>
                  <a:lnTo>
                    <a:pt x="2832735" y="1112749"/>
                  </a:lnTo>
                  <a:cubicBezTo>
                    <a:pt x="2735720" y="793598"/>
                    <a:pt x="2530069" y="518509"/>
                    <a:pt x="2251456" y="335127"/>
                  </a:cubicBezTo>
                  <a:close/>
                </a:path>
              </a:pathLst>
            </a:custGeom>
            <a:solidFill>
              <a:schemeClr val="lt2"/>
            </a:solidFill>
            <a:ln>
              <a:noFill/>
            </a:ln>
          </p:spPr>
          <p:style>
            <a:lnRef idx="0"/>
            <a:fillRef idx="0"/>
            <a:effectRef idx="0"/>
            <a:fontRef idx="minor"/>
          </p:style>
        </p:sp>
        <p:sp>
          <p:nvSpPr>
            <p:cNvPr id="265" name="CustomShape 15"/>
            <p:cNvSpPr/>
            <p:nvPr/>
          </p:nvSpPr>
          <p:spPr>
            <a:xfrm>
              <a:off x="6759360" y="1650600"/>
              <a:ext cx="2108160" cy="2285280"/>
            </a:xfrm>
            <a:custGeom>
              <a:avLst/>
              <a:gdLst/>
              <a:ahLst/>
              <a:rect l="l" t="t" r="r" b="b"/>
              <a:pathLst>
                <a:path w="2807421" h="3042981">
                  <a:moveTo>
                    <a:pt x="2495253" y="196586"/>
                  </a:moveTo>
                  <a:cubicBezTo>
                    <a:pt x="2885460" y="512562"/>
                    <a:pt x="2885651" y="1031167"/>
                    <a:pt x="2629619" y="1475222"/>
                  </a:cubicBezTo>
                  <a:cubicBezTo>
                    <a:pt x="2373587" y="1919278"/>
                    <a:pt x="1939057" y="2328027"/>
                    <a:pt x="1635908" y="2702360"/>
                  </a:cubicBezTo>
                  <a:cubicBezTo>
                    <a:pt x="1332759" y="3076692"/>
                    <a:pt x="772308" y="3173022"/>
                    <a:pt x="357272" y="2836789"/>
                  </a:cubicBezTo>
                  <a:cubicBezTo>
                    <a:pt x="-57765" y="2500557"/>
                    <a:pt x="-122598" y="1899529"/>
                    <a:pt x="222842" y="1558153"/>
                  </a:cubicBezTo>
                  <a:cubicBezTo>
                    <a:pt x="568282" y="1216777"/>
                    <a:pt x="847047" y="702110"/>
                    <a:pt x="1216617" y="330952"/>
                  </a:cubicBezTo>
                  <a:cubicBezTo>
                    <a:pt x="1586187" y="-40205"/>
                    <a:pt x="2104792" y="-119199"/>
                    <a:pt x="2495253" y="196586"/>
                  </a:cubicBezTo>
                  <a:close/>
                </a:path>
              </a:pathLst>
            </a:custGeom>
            <a:solidFill>
              <a:schemeClr val="accent3"/>
            </a:solidFill>
            <a:ln>
              <a:noFill/>
            </a:ln>
          </p:spPr>
          <p:style>
            <a:lnRef idx="0"/>
            <a:fillRef idx="0"/>
            <a:effectRef idx="0"/>
            <a:fontRef idx="minor"/>
          </p:style>
        </p:sp>
        <p:sp>
          <p:nvSpPr>
            <p:cNvPr id="266" name="CustomShape 16"/>
            <p:cNvSpPr/>
            <p:nvPr/>
          </p:nvSpPr>
          <p:spPr>
            <a:xfrm>
              <a:off x="0" y="4035600"/>
              <a:ext cx="749880" cy="1115640"/>
            </a:xfrm>
            <a:custGeom>
              <a:avLst/>
              <a:gdLst/>
              <a:ahLst/>
              <a:rect l="l" t="t" r="r" b="b"/>
              <a:pathLst>
                <a:path w="999118" h="1485898">
                  <a:moveTo>
                    <a:pt x="644716" y="164463"/>
                  </a:moveTo>
                  <a:cubicBezTo>
                    <a:pt x="433642" y="40511"/>
                    <a:pt x="211455" y="-17274"/>
                    <a:pt x="0" y="4507"/>
                  </a:cubicBezTo>
                  <a:lnTo>
                    <a:pt x="0" y="1485898"/>
                  </a:lnTo>
                  <a:lnTo>
                    <a:pt x="630682" y="1485898"/>
                  </a:lnTo>
                  <a:cubicBezTo>
                    <a:pt x="681057" y="1447354"/>
                    <a:pt x="728301" y="1404872"/>
                    <a:pt x="771970" y="1358898"/>
                  </a:cubicBezTo>
                  <a:cubicBezTo>
                    <a:pt x="1125157" y="986788"/>
                    <a:pt x="1054100" y="404938"/>
                    <a:pt x="644716" y="164463"/>
                  </a:cubicBezTo>
                  <a:close/>
                </a:path>
              </a:pathLst>
            </a:custGeom>
            <a:solidFill>
              <a:schemeClr val="accent6"/>
            </a:solidFill>
            <a:ln>
              <a:noFill/>
            </a:ln>
          </p:spPr>
          <p:style>
            <a:lnRef idx="0"/>
            <a:fillRef idx="0"/>
            <a:effectRef idx="0"/>
            <a:fontRef idx="minor"/>
          </p:style>
        </p:sp>
        <p:sp>
          <p:nvSpPr>
            <p:cNvPr id="267" name="CustomShape 17"/>
            <p:cNvSpPr/>
            <p:nvPr/>
          </p:nvSpPr>
          <p:spPr>
            <a:xfrm>
              <a:off x="1743480" y="4836600"/>
              <a:ext cx="567000" cy="314280"/>
            </a:xfrm>
            <a:custGeom>
              <a:avLst/>
              <a:gdLst/>
              <a:ahLst/>
              <a:rect l="l" t="t" r="r" b="b"/>
              <a:pathLst>
                <a:path w="755520" h="419469">
                  <a:moveTo>
                    <a:pt x="478491" y="6275"/>
                  </a:moveTo>
                  <a:cubicBezTo>
                    <a:pt x="284181" y="-21665"/>
                    <a:pt x="41865" y="39803"/>
                    <a:pt x="7321" y="269546"/>
                  </a:cubicBezTo>
                  <a:cubicBezTo>
                    <a:pt x="-509" y="319139"/>
                    <a:pt x="-2065" y="369495"/>
                    <a:pt x="2685" y="419469"/>
                  </a:cubicBezTo>
                  <a:lnTo>
                    <a:pt x="753001" y="419469"/>
                  </a:lnTo>
                  <a:cubicBezTo>
                    <a:pt x="774655" y="231319"/>
                    <a:pt x="654513" y="31611"/>
                    <a:pt x="478491" y="6275"/>
                  </a:cubicBezTo>
                  <a:close/>
                </a:path>
              </a:pathLst>
            </a:custGeom>
            <a:solidFill>
              <a:schemeClr val="accent2"/>
            </a:solidFill>
            <a:ln>
              <a:noFill/>
            </a:ln>
          </p:spPr>
          <p:style>
            <a:lnRef idx="0"/>
            <a:fillRef idx="0"/>
            <a:effectRef idx="0"/>
            <a:fontRef idx="minor"/>
          </p:style>
        </p:sp>
        <p:sp>
          <p:nvSpPr>
            <p:cNvPr id="268" name="CustomShape 18"/>
            <p:cNvSpPr/>
            <p:nvPr/>
          </p:nvSpPr>
          <p:spPr>
            <a:xfrm>
              <a:off x="2298600" y="4782960"/>
              <a:ext cx="185760" cy="192600"/>
            </a:xfrm>
            <a:custGeom>
              <a:avLst/>
              <a:gdLst/>
              <a:ahLst/>
              <a:rect l="l" t="t" r="r" b="b"/>
              <a:pathLst>
                <a:path w="248016" h="257519">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accent2"/>
            </a:solidFill>
            <a:ln>
              <a:noFill/>
            </a:ln>
          </p:spPr>
          <p:style>
            <a:lnRef idx="0"/>
            <a:fillRef idx="0"/>
            <a:effectRef idx="0"/>
            <a:fontRef idx="minor"/>
          </p:style>
        </p:sp>
        <p:sp>
          <p:nvSpPr>
            <p:cNvPr id="269" name="CustomShape 19"/>
            <p:cNvSpPr/>
            <p:nvPr/>
          </p:nvSpPr>
          <p:spPr>
            <a:xfrm>
              <a:off x="1003320" y="4131000"/>
              <a:ext cx="490320" cy="472320"/>
            </a:xfrm>
            <a:custGeom>
              <a:avLst/>
              <a:gdLst/>
              <a:ahLst/>
              <a:rect l="l" t="t" r="r" b="b"/>
              <a:pathLst>
                <a:path w="653692" h="629771">
                  <a:moveTo>
                    <a:pt x="122081" y="554344"/>
                  </a:moveTo>
                  <a:cubicBezTo>
                    <a:pt x="251875" y="673152"/>
                    <a:pt x="436660" y="647054"/>
                    <a:pt x="568740" y="508052"/>
                  </a:cubicBezTo>
                  <a:cubicBezTo>
                    <a:pt x="700821" y="369051"/>
                    <a:pt x="674277" y="151436"/>
                    <a:pt x="521115" y="61520"/>
                  </a:cubicBezTo>
                  <a:cubicBezTo>
                    <a:pt x="367953" y="-28396"/>
                    <a:pt x="199107" y="-25348"/>
                    <a:pt x="74520" y="108002"/>
                  </a:cubicBezTo>
                  <a:cubicBezTo>
                    <a:pt x="-50067" y="241352"/>
                    <a:pt x="-7649" y="435535"/>
                    <a:pt x="122081" y="554344"/>
                  </a:cubicBezTo>
                  <a:close/>
                </a:path>
              </a:pathLst>
            </a:custGeom>
            <a:solidFill>
              <a:schemeClr val="accent4"/>
            </a:solidFill>
            <a:ln>
              <a:noFill/>
            </a:ln>
          </p:spPr>
          <p:style>
            <a:lnRef idx="0"/>
            <a:fillRef idx="0"/>
            <a:effectRef idx="0"/>
            <a:fontRef idx="minor"/>
          </p:style>
        </p:sp>
        <p:sp>
          <p:nvSpPr>
            <p:cNvPr id="270" name="CustomShape 20"/>
            <p:cNvSpPr/>
            <p:nvPr/>
          </p:nvSpPr>
          <p:spPr>
            <a:xfrm>
              <a:off x="1388520" y="4608720"/>
              <a:ext cx="192960" cy="185760"/>
            </a:xfrm>
            <a:custGeom>
              <a:avLst/>
              <a:gdLst/>
              <a:ahLst/>
              <a:rect l="l" t="t" r="r" b="b"/>
              <a:pathLst>
                <a:path w="257880" h="248289">
                  <a:moveTo>
                    <a:pt x="48182" y="218533"/>
                  </a:moveTo>
                  <a:cubicBezTo>
                    <a:pt x="99363" y="265396"/>
                    <a:pt x="172198" y="255109"/>
                    <a:pt x="224268" y="200309"/>
                  </a:cubicBezTo>
                  <a:cubicBezTo>
                    <a:pt x="276338" y="145508"/>
                    <a:pt x="266241" y="59656"/>
                    <a:pt x="205535" y="24223"/>
                  </a:cubicBezTo>
                  <a:cubicBezTo>
                    <a:pt x="144829" y="-11210"/>
                    <a:pt x="78535" y="-9940"/>
                    <a:pt x="29386" y="42511"/>
                  </a:cubicBezTo>
                  <a:cubicBezTo>
                    <a:pt x="-19763" y="94962"/>
                    <a:pt x="-2999" y="171670"/>
                    <a:pt x="48182" y="218533"/>
                  </a:cubicBezTo>
                  <a:close/>
                </a:path>
              </a:pathLst>
            </a:custGeom>
            <a:solidFill>
              <a:schemeClr val="accent4"/>
            </a:solidFill>
            <a:ln>
              <a:noFill/>
            </a:ln>
          </p:spPr>
          <p:style>
            <a:lnRef idx="0"/>
            <a:fillRef idx="0"/>
            <a:effectRef idx="0"/>
            <a:fontRef idx="minor"/>
          </p:style>
        </p:sp>
        <p:sp>
          <p:nvSpPr>
            <p:cNvPr id="271" name="CustomShape 21"/>
            <p:cNvSpPr/>
            <p:nvPr/>
          </p:nvSpPr>
          <p:spPr>
            <a:xfrm>
              <a:off x="1551960" y="4456800"/>
              <a:ext cx="96120" cy="92520"/>
            </a:xfrm>
            <a:custGeom>
              <a:avLst/>
              <a:gdLst/>
              <a:ahLst/>
              <a:rect l="l" t="t" r="r" b="b"/>
              <a:pathLst>
                <a:path w="128918" h="124173">
                  <a:moveTo>
                    <a:pt x="24091" y="109293"/>
                  </a:moveTo>
                  <a:cubicBezTo>
                    <a:pt x="49491" y="132724"/>
                    <a:pt x="86131" y="127581"/>
                    <a:pt x="112166" y="100212"/>
                  </a:cubicBezTo>
                  <a:cubicBezTo>
                    <a:pt x="138201" y="72844"/>
                    <a:pt x="132994" y="29918"/>
                    <a:pt x="102768" y="12138"/>
                  </a:cubicBezTo>
                  <a:cubicBezTo>
                    <a:pt x="72542" y="-5642"/>
                    <a:pt x="39268" y="-4944"/>
                    <a:pt x="14693" y="21282"/>
                  </a:cubicBezTo>
                  <a:cubicBezTo>
                    <a:pt x="-9881" y="47507"/>
                    <a:pt x="-1499" y="85925"/>
                    <a:pt x="24091" y="109293"/>
                  </a:cubicBezTo>
                  <a:close/>
                </a:path>
              </a:pathLst>
            </a:custGeom>
            <a:solidFill>
              <a:schemeClr val="accent4"/>
            </a:solidFill>
            <a:ln>
              <a:noFill/>
            </a:ln>
          </p:spPr>
          <p:style>
            <a:lnRef idx="0"/>
            <a:fillRef idx="0"/>
            <a:effectRef idx="0"/>
            <a:fontRef idx="minor"/>
          </p:style>
        </p:sp>
        <p:sp>
          <p:nvSpPr>
            <p:cNvPr id="272" name="CustomShape 22"/>
            <p:cNvSpPr/>
            <p:nvPr/>
          </p:nvSpPr>
          <p:spPr>
            <a:xfrm>
              <a:off x="8365320" y="4203720"/>
              <a:ext cx="792720" cy="947160"/>
            </a:xfrm>
            <a:custGeom>
              <a:avLst/>
              <a:gdLst/>
              <a:ahLst/>
              <a:rect l="l" t="t" r="r" b="b"/>
              <a:pathLst>
                <a:path w="1056131" h="1261935">
                  <a:moveTo>
                    <a:pt x="1056132" y="0"/>
                  </a:moveTo>
                  <a:cubicBezTo>
                    <a:pt x="794956" y="64389"/>
                    <a:pt x="548132" y="207391"/>
                    <a:pt x="331152" y="438848"/>
                  </a:cubicBezTo>
                  <a:cubicBezTo>
                    <a:pt x="104139" y="681228"/>
                    <a:pt x="2032" y="969835"/>
                    <a:pt x="0" y="1261935"/>
                  </a:cubicBezTo>
                  <a:lnTo>
                    <a:pt x="1056132" y="1261935"/>
                  </a:lnTo>
                  <a:close/>
                </a:path>
              </a:pathLst>
            </a:custGeom>
            <a:solidFill>
              <a:schemeClr val="accent6"/>
            </a:solidFill>
            <a:ln>
              <a:noFill/>
            </a:ln>
          </p:spPr>
          <p:style>
            <a:lnRef idx="0"/>
            <a:fillRef idx="0"/>
            <a:effectRef idx="0"/>
            <a:fontRef idx="minor"/>
          </p:style>
        </p:sp>
        <p:sp>
          <p:nvSpPr>
            <p:cNvPr id="273" name="CustomShape 23"/>
            <p:cNvSpPr/>
            <p:nvPr/>
          </p:nvSpPr>
          <p:spPr>
            <a:xfrm>
              <a:off x="8404920" y="833040"/>
              <a:ext cx="285120" cy="271800"/>
            </a:xfrm>
            <a:custGeom>
              <a:avLst/>
              <a:gdLst/>
              <a:ahLst/>
              <a:rect l="l" t="t" r="r" b="b"/>
              <a:pathLst>
                <a:path w="380597" h="362910">
                  <a:moveTo>
                    <a:pt x="74822" y="327914"/>
                  </a:moveTo>
                  <a:cubicBezTo>
                    <a:pt x="163722" y="376555"/>
                    <a:pt x="273577" y="380746"/>
                    <a:pt x="338792" y="300228"/>
                  </a:cubicBezTo>
                  <a:cubicBezTo>
                    <a:pt x="404006" y="219653"/>
                    <a:pt x="391560" y="101479"/>
                    <a:pt x="310979" y="36258"/>
                  </a:cubicBezTo>
                  <a:cubicBezTo>
                    <a:pt x="230397" y="-28956"/>
                    <a:pt x="118193" y="2095"/>
                    <a:pt x="46946" y="63944"/>
                  </a:cubicBezTo>
                  <a:cubicBezTo>
                    <a:pt x="-24302" y="125793"/>
                    <a:pt x="-14015" y="279273"/>
                    <a:pt x="74822" y="327914"/>
                  </a:cubicBezTo>
                  <a:close/>
                </a:path>
              </a:pathLst>
            </a:custGeom>
            <a:solidFill>
              <a:schemeClr val="lt2"/>
            </a:solidFill>
            <a:ln>
              <a:noFill/>
            </a:ln>
          </p:spPr>
          <p:style>
            <a:lnRef idx="0"/>
            <a:fillRef idx="0"/>
            <a:effectRef idx="0"/>
            <a:fontRef idx="minor"/>
          </p:style>
        </p:sp>
        <p:sp>
          <p:nvSpPr>
            <p:cNvPr id="274" name="CustomShape 24"/>
            <p:cNvSpPr/>
            <p:nvPr/>
          </p:nvSpPr>
          <p:spPr>
            <a:xfrm>
              <a:off x="7255800" y="181800"/>
              <a:ext cx="172440" cy="164520"/>
            </a:xfrm>
            <a:custGeom>
              <a:avLst/>
              <a:gdLst/>
              <a:ahLst/>
              <a:rect l="l" t="t" r="r" b="b"/>
              <a:pathLst>
                <a:path w="230618" h="219842">
                  <a:moveTo>
                    <a:pt x="45289" y="198729"/>
                  </a:moveTo>
                  <a:cubicBezTo>
                    <a:pt x="99136" y="228193"/>
                    <a:pt x="165939" y="230479"/>
                    <a:pt x="205309" y="181965"/>
                  </a:cubicBezTo>
                  <a:cubicBezTo>
                    <a:pt x="244806" y="133135"/>
                    <a:pt x="237249" y="61524"/>
                    <a:pt x="188418" y="22016"/>
                  </a:cubicBezTo>
                  <a:cubicBezTo>
                    <a:pt x="188418" y="22014"/>
                    <a:pt x="188418" y="22011"/>
                    <a:pt x="188418" y="22008"/>
                  </a:cubicBezTo>
                  <a:cubicBezTo>
                    <a:pt x="139586" y="-17552"/>
                    <a:pt x="71641" y="1244"/>
                    <a:pt x="28461" y="38772"/>
                  </a:cubicBezTo>
                  <a:cubicBezTo>
                    <a:pt x="-14719" y="76301"/>
                    <a:pt x="-8496" y="169265"/>
                    <a:pt x="45289" y="198729"/>
                  </a:cubicBezTo>
                  <a:close/>
                </a:path>
              </a:pathLst>
            </a:custGeom>
            <a:solidFill>
              <a:schemeClr val="lt2"/>
            </a:solidFill>
            <a:ln>
              <a:noFill/>
            </a:ln>
          </p:spPr>
          <p:style>
            <a:lnRef idx="0"/>
            <a:fillRef idx="0"/>
            <a:effectRef idx="0"/>
            <a:fontRef idx="minor"/>
          </p:style>
        </p:sp>
      </p:grpSp>
      <p:sp>
        <p:nvSpPr>
          <p:cNvPr id="275" name="PlaceHolder 25"/>
          <p:cNvSpPr>
            <a:spLocks noGrp="1"/>
          </p:cNvSpPr>
          <p:nvPr>
            <p:ph type="title"/>
          </p:nvPr>
        </p:nvSpPr>
        <p:spPr>
          <a:xfrm>
            <a:off x="457200" y="205200"/>
            <a:ext cx="8228880" cy="858240"/>
          </a:xfrm>
          <a:prstGeom prst="rect">
            <a:avLst/>
          </a:prstGeom>
        </p:spPr>
        <p:txBody>
          <a:bodyPr lIns="0" rIns="0" tIns="0" bIns="0" anchor="ctr">
            <a:noAutofit/>
          </a:bodyPr>
          <a:p>
            <a:r>
              <a:rPr b="0" lang="fr-FR" sz="1800" spc="-1" strike="noStrike">
                <a:latin typeface="Arial"/>
              </a:rPr>
              <a:t>Cliquez pour éditer le format du texte-titre</a:t>
            </a:r>
            <a:endParaRPr b="0" lang="fr-FR" sz="1800" spc="-1" strike="noStrike">
              <a:latin typeface="Arial"/>
            </a:endParaRPr>
          </a:p>
        </p:txBody>
      </p:sp>
      <p:sp>
        <p:nvSpPr>
          <p:cNvPr id="276" name="PlaceHolder 26"/>
          <p:cNvSpPr>
            <a:spLocks noGrp="1"/>
          </p:cNvSpPr>
          <p:nvPr>
            <p:ph type="body"/>
          </p:nvPr>
        </p:nvSpPr>
        <p:spPr>
          <a:xfrm>
            <a:off x="457200" y="1203480"/>
            <a:ext cx="8228880" cy="2982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1800" spc="-1" strike="noStrike">
                <a:latin typeface="Arial"/>
              </a:rPr>
              <a:t>Cliquez pour éditer le format du plan de texte</a:t>
            </a:r>
            <a:endParaRPr b="0" lang="fr-FR" sz="1800" spc="-1" strike="noStrike">
              <a:latin typeface="Arial"/>
            </a:endParaRPr>
          </a:p>
          <a:p>
            <a:pPr lvl="1" marL="864000" indent="-324000">
              <a:spcBef>
                <a:spcPts val="1134"/>
              </a:spcBef>
              <a:buClr>
                <a:srgbClr val="000000"/>
              </a:buClr>
              <a:buSzPct val="75000"/>
              <a:buFont typeface="Symbol" charset="2"/>
              <a:buChar char=""/>
            </a:pPr>
            <a:r>
              <a:rPr b="0" lang="fr-FR" sz="1800" spc="-1" strike="noStrike">
                <a:latin typeface="Arial"/>
              </a:rPr>
              <a:t>Second niveau de plan</a:t>
            </a:r>
            <a:endParaRPr b="0" lang="fr-FR" sz="1800" spc="-1" strike="noStrike">
              <a:latin typeface="Arial"/>
            </a:endParaRPr>
          </a:p>
          <a:p>
            <a:pPr lvl="2" marL="1296000" indent="-288000">
              <a:spcBef>
                <a:spcPts val="850"/>
              </a:spcBef>
              <a:buClr>
                <a:srgbClr val="000000"/>
              </a:buClr>
              <a:buSzPct val="45000"/>
              <a:buFont typeface="Wingdings" charset="2"/>
              <a:buChar char=""/>
            </a:pPr>
            <a:r>
              <a:rPr b="0" lang="fr-FR" sz="1800" spc="-1" strike="noStrike">
                <a:latin typeface="Arial"/>
              </a:rPr>
              <a:t>Troisième niveau de plan</a:t>
            </a:r>
            <a:endParaRPr b="0" lang="fr-FR" sz="1800" spc="-1" strike="noStrike">
              <a:latin typeface="Arial"/>
            </a:endParaRPr>
          </a:p>
          <a:p>
            <a:pPr lvl="3" marL="1728000" indent="-216000">
              <a:spcBef>
                <a:spcPts val="567"/>
              </a:spcBef>
              <a:buClr>
                <a:srgbClr val="000000"/>
              </a:buClr>
              <a:buSzPct val="75000"/>
              <a:buFont typeface="Symbol" charset="2"/>
              <a:buChar char=""/>
            </a:pPr>
            <a:r>
              <a:rPr b="0" lang="fr-FR" sz="1800" spc="-1" strike="noStrike">
                <a:latin typeface="Arial"/>
              </a:rPr>
              <a:t>Quatrième niveau de plan</a:t>
            </a:r>
            <a:endParaRPr b="0" lang="fr-FR" sz="1800" spc="-1" strike="noStrike">
              <a:latin typeface="Arial"/>
            </a:endParaRPr>
          </a:p>
          <a:p>
            <a:pPr lvl="4" marL="2160000" indent="-216000">
              <a:spcBef>
                <a:spcPts val="283"/>
              </a:spcBef>
              <a:buClr>
                <a:srgbClr val="000000"/>
              </a:buClr>
              <a:buSzPct val="45000"/>
              <a:buFont typeface="Wingdings" charset="2"/>
              <a:buChar char=""/>
            </a:pPr>
            <a:r>
              <a:rPr b="0" lang="fr-FR" sz="1800" spc="-1" strike="noStrike">
                <a:latin typeface="Arial"/>
              </a:rPr>
              <a:t>Cinquième niveau de plan</a:t>
            </a:r>
            <a:endParaRPr b="0" lang="fr-FR" sz="1800" spc="-1" strike="noStrike">
              <a:latin typeface="Arial"/>
            </a:endParaRPr>
          </a:p>
          <a:p>
            <a:pPr lvl="5" marL="2592000" indent="-216000">
              <a:spcBef>
                <a:spcPts val="283"/>
              </a:spcBef>
              <a:buClr>
                <a:srgbClr val="000000"/>
              </a:buClr>
              <a:buSzPct val="45000"/>
              <a:buFont typeface="Wingdings" charset="2"/>
              <a:buChar char=""/>
            </a:pPr>
            <a:r>
              <a:rPr b="0" lang="fr-FR" sz="1800" spc="-1" strike="noStrike">
                <a:latin typeface="Arial"/>
              </a:rPr>
              <a:t>Sixième niveau de plan</a:t>
            </a:r>
            <a:endParaRPr b="0" lang="fr-FR" sz="1800" spc="-1" strike="noStrike">
              <a:latin typeface="Arial"/>
            </a:endParaRPr>
          </a:p>
          <a:p>
            <a:pPr lvl="6" marL="3024000" indent="-216000">
              <a:spcBef>
                <a:spcPts val="283"/>
              </a:spcBef>
              <a:buClr>
                <a:srgbClr val="000000"/>
              </a:buClr>
              <a:buSzPct val="45000"/>
              <a:buFont typeface="Wingdings" charset="2"/>
              <a:buChar char=""/>
            </a:pPr>
            <a:r>
              <a:rPr b="0" lang="fr-FR" sz="1800" spc="-1" strike="noStrike">
                <a:latin typeface="Arial"/>
              </a:rPr>
              <a:t>Septième niveau de plan</a:t>
            </a:r>
            <a:endParaRPr b="0" lang="fr-FR"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313" name="Group 1"/>
          <p:cNvGrpSpPr/>
          <p:nvPr/>
        </p:nvGrpSpPr>
        <p:grpSpPr>
          <a:xfrm>
            <a:off x="0" y="0"/>
            <a:ext cx="9158040" cy="5151240"/>
            <a:chOff x="0" y="0"/>
            <a:chExt cx="9158040" cy="5151240"/>
          </a:xfrm>
        </p:grpSpPr>
        <p:sp>
          <p:nvSpPr>
            <p:cNvPr id="314" name="CustomShape 2"/>
            <p:cNvSpPr/>
            <p:nvPr/>
          </p:nvSpPr>
          <p:spPr>
            <a:xfrm>
              <a:off x="0" y="0"/>
              <a:ext cx="1621440" cy="2442960"/>
            </a:xfrm>
            <a:custGeom>
              <a:avLst/>
              <a:gdLst/>
              <a:ahLst/>
              <a:rect l="l" t="t" r="r" b="b"/>
              <a:pathLst>
                <a:path w="2159540" h="3253090">
                  <a:moveTo>
                    <a:pt x="0" y="3240024"/>
                  </a:moveTo>
                  <a:cubicBezTo>
                    <a:pt x="573024" y="3314256"/>
                    <a:pt x="1186244" y="3070289"/>
                    <a:pt x="1673670" y="2557018"/>
                  </a:cubicBezTo>
                  <a:cubicBezTo>
                    <a:pt x="2428875" y="1761998"/>
                    <a:pt x="2277428" y="517970"/>
                    <a:pt x="1401699" y="3874"/>
                  </a:cubicBezTo>
                  <a:lnTo>
                    <a:pt x="1394968" y="0"/>
                  </a:lnTo>
                  <a:lnTo>
                    <a:pt x="0" y="0"/>
                  </a:lnTo>
                  <a:close/>
                </a:path>
              </a:pathLst>
            </a:custGeom>
            <a:solidFill>
              <a:schemeClr val="lt2"/>
            </a:solidFill>
            <a:ln>
              <a:noFill/>
            </a:ln>
          </p:spPr>
          <p:style>
            <a:lnRef idx="0"/>
            <a:fillRef idx="0"/>
            <a:effectRef idx="0"/>
            <a:fontRef idx="minor"/>
          </p:style>
        </p:sp>
        <p:sp>
          <p:nvSpPr>
            <p:cNvPr id="315" name="CustomShape 3"/>
            <p:cNvSpPr/>
            <p:nvPr/>
          </p:nvSpPr>
          <p:spPr>
            <a:xfrm>
              <a:off x="8516880" y="79560"/>
              <a:ext cx="641160" cy="1223280"/>
            </a:xfrm>
            <a:custGeom>
              <a:avLst/>
              <a:gdLst/>
              <a:ahLst/>
              <a:rect l="l" t="t" r="r" b="b"/>
              <a:pathLst>
                <a:path w="854318" h="1629473">
                  <a:moveTo>
                    <a:pt x="854318" y="0"/>
                  </a:moveTo>
                  <a:cubicBezTo>
                    <a:pt x="620257" y="19812"/>
                    <a:pt x="387657" y="130937"/>
                    <a:pt x="210999" y="284163"/>
                  </a:cubicBezTo>
                  <a:cubicBezTo>
                    <a:pt x="-109612" y="562420"/>
                    <a:pt x="-62813" y="1253681"/>
                    <a:pt x="337492" y="1473137"/>
                  </a:cubicBezTo>
                  <a:cubicBezTo>
                    <a:pt x="500687" y="1562545"/>
                    <a:pt x="679630" y="1618805"/>
                    <a:pt x="854318" y="1629474"/>
                  </a:cubicBezTo>
                  <a:close/>
                </a:path>
              </a:pathLst>
            </a:custGeom>
            <a:solidFill>
              <a:schemeClr val="lt2"/>
            </a:solidFill>
            <a:ln>
              <a:noFill/>
            </a:ln>
          </p:spPr>
          <p:style>
            <a:lnRef idx="0"/>
            <a:fillRef idx="0"/>
            <a:effectRef idx="0"/>
            <a:fontRef idx="minor"/>
          </p:style>
        </p:sp>
        <p:sp>
          <p:nvSpPr>
            <p:cNvPr id="316" name="CustomShape 4"/>
            <p:cNvSpPr/>
            <p:nvPr/>
          </p:nvSpPr>
          <p:spPr>
            <a:xfrm>
              <a:off x="7228080" y="3537360"/>
              <a:ext cx="1929960" cy="1613880"/>
            </a:xfrm>
            <a:custGeom>
              <a:avLst/>
              <a:gdLst/>
              <a:ahLst/>
              <a:rect l="l" t="t" r="r" b="b"/>
              <a:pathLst>
                <a:path w="2569971" h="2149229">
                  <a:moveTo>
                    <a:pt x="2569972" y="2149230"/>
                  </a:moveTo>
                  <a:lnTo>
                    <a:pt x="2569972" y="25345"/>
                  </a:lnTo>
                  <a:cubicBezTo>
                    <a:pt x="2168334" y="-63555"/>
                    <a:pt x="1734947" y="84400"/>
                    <a:pt x="1398524" y="422220"/>
                  </a:cubicBezTo>
                  <a:cubicBezTo>
                    <a:pt x="926909" y="895866"/>
                    <a:pt x="571182" y="1552520"/>
                    <a:pt x="130366" y="1988321"/>
                  </a:cubicBezTo>
                  <a:cubicBezTo>
                    <a:pt x="81090" y="2036961"/>
                    <a:pt x="37338" y="2090936"/>
                    <a:pt x="0" y="2149230"/>
                  </a:cubicBezTo>
                  <a:close/>
                </a:path>
              </a:pathLst>
            </a:custGeom>
            <a:solidFill>
              <a:schemeClr val="lt2"/>
            </a:solidFill>
            <a:ln>
              <a:noFill/>
            </a:ln>
          </p:spPr>
          <p:style>
            <a:lnRef idx="0"/>
            <a:fillRef idx="0"/>
            <a:effectRef idx="0"/>
            <a:fontRef idx="minor"/>
          </p:style>
        </p:sp>
        <p:sp>
          <p:nvSpPr>
            <p:cNvPr id="317" name="CustomShape 5"/>
            <p:cNvSpPr/>
            <p:nvPr/>
          </p:nvSpPr>
          <p:spPr>
            <a:xfrm>
              <a:off x="229320" y="0"/>
              <a:ext cx="1085760" cy="726840"/>
            </a:xfrm>
            <a:custGeom>
              <a:avLst/>
              <a:gdLst/>
              <a:ahLst/>
              <a:rect l="l" t="t" r="r" b="b"/>
              <a:pathLst>
                <a:path w="1446400" h="968569">
                  <a:moveTo>
                    <a:pt x="264712" y="802323"/>
                  </a:moveTo>
                  <a:cubicBezTo>
                    <a:pt x="590086" y="1065594"/>
                    <a:pt x="1031221" y="1006030"/>
                    <a:pt x="1282744" y="695325"/>
                  </a:cubicBezTo>
                  <a:cubicBezTo>
                    <a:pt x="1440669" y="500380"/>
                    <a:pt x="1483404" y="225425"/>
                    <a:pt x="1414824" y="0"/>
                  </a:cubicBezTo>
                  <a:lnTo>
                    <a:pt x="51860" y="0"/>
                  </a:lnTo>
                  <a:cubicBezTo>
                    <a:pt x="-57233" y="300736"/>
                    <a:pt x="2140" y="589661"/>
                    <a:pt x="264712" y="802323"/>
                  </a:cubicBezTo>
                  <a:close/>
                </a:path>
              </a:pathLst>
            </a:custGeom>
            <a:solidFill>
              <a:schemeClr val="accent2"/>
            </a:solidFill>
            <a:ln>
              <a:noFill/>
            </a:ln>
          </p:spPr>
          <p:style>
            <a:lnRef idx="0"/>
            <a:fillRef idx="0"/>
            <a:effectRef idx="0"/>
            <a:fontRef idx="minor"/>
          </p:style>
        </p:sp>
        <p:sp>
          <p:nvSpPr>
            <p:cNvPr id="318" name="CustomShape 6"/>
            <p:cNvSpPr/>
            <p:nvPr/>
          </p:nvSpPr>
          <p:spPr>
            <a:xfrm>
              <a:off x="136440" y="581040"/>
              <a:ext cx="225720" cy="226440"/>
            </a:xfrm>
            <a:custGeom>
              <a:avLst/>
              <a:gdLst/>
              <a:ahLst/>
              <a:rect l="l" t="t" r="r" b="b"/>
              <a:pathLst>
                <a:path w="301359" h="302398">
                  <a:moveTo>
                    <a:pt x="55186" y="267837"/>
                  </a:moveTo>
                  <a:cubicBezTo>
                    <a:pt x="118095" y="320428"/>
                    <a:pt x="211724" y="312058"/>
                    <a:pt x="264312" y="249149"/>
                  </a:cubicBezTo>
                  <a:cubicBezTo>
                    <a:pt x="265319" y="247942"/>
                    <a:pt x="266307" y="246723"/>
                    <a:pt x="267276" y="245485"/>
                  </a:cubicBezTo>
                  <a:cubicBezTo>
                    <a:pt x="319664" y="180715"/>
                    <a:pt x="311218" y="74035"/>
                    <a:pt x="244988" y="33395"/>
                  </a:cubicBezTo>
                  <a:cubicBezTo>
                    <a:pt x="178757" y="-7245"/>
                    <a:pt x="81221" y="-22358"/>
                    <a:pt x="32898" y="55747"/>
                  </a:cubicBezTo>
                  <a:cubicBezTo>
                    <a:pt x="-15426" y="133852"/>
                    <a:pt x="-12568" y="212782"/>
                    <a:pt x="55186" y="267837"/>
                  </a:cubicBezTo>
                  <a:close/>
                </a:path>
              </a:pathLst>
            </a:custGeom>
            <a:solidFill>
              <a:schemeClr val="accent2"/>
            </a:solidFill>
            <a:ln>
              <a:noFill/>
            </a:ln>
          </p:spPr>
          <p:style>
            <a:lnRef idx="0"/>
            <a:fillRef idx="0"/>
            <a:effectRef idx="0"/>
            <a:fontRef idx="minor"/>
          </p:style>
        </p:sp>
        <p:sp>
          <p:nvSpPr>
            <p:cNvPr id="319" name="CustomShape 7"/>
            <p:cNvSpPr/>
            <p:nvPr/>
          </p:nvSpPr>
          <p:spPr>
            <a:xfrm>
              <a:off x="8166960" y="741240"/>
              <a:ext cx="696960" cy="699480"/>
            </a:xfrm>
            <a:custGeom>
              <a:avLst/>
              <a:gdLst/>
              <a:ahLst/>
              <a:rect l="l" t="t" r="r" b="b"/>
              <a:pathLst>
                <a:path w="928947" h="932303">
                  <a:moveTo>
                    <a:pt x="169604" y="825607"/>
                  </a:moveTo>
                  <a:cubicBezTo>
                    <a:pt x="378328" y="994644"/>
                    <a:pt x="661729" y="956290"/>
                    <a:pt x="823654" y="756773"/>
                  </a:cubicBezTo>
                  <a:cubicBezTo>
                    <a:pt x="985579" y="557256"/>
                    <a:pt x="959226" y="227501"/>
                    <a:pt x="755074" y="102723"/>
                  </a:cubicBezTo>
                  <a:cubicBezTo>
                    <a:pt x="550921" y="-22054"/>
                    <a:pt x="250249" y="-69044"/>
                    <a:pt x="101404" y="171557"/>
                  </a:cubicBezTo>
                  <a:cubicBezTo>
                    <a:pt x="-47439" y="412159"/>
                    <a:pt x="-38740" y="656634"/>
                    <a:pt x="169604" y="825607"/>
                  </a:cubicBezTo>
                  <a:close/>
                </a:path>
              </a:pathLst>
            </a:custGeom>
            <a:solidFill>
              <a:schemeClr val="accent5"/>
            </a:solidFill>
            <a:ln>
              <a:noFill/>
            </a:ln>
          </p:spPr>
          <p:style>
            <a:lnRef idx="0"/>
            <a:fillRef idx="0"/>
            <a:effectRef idx="0"/>
            <a:fontRef idx="minor"/>
          </p:style>
        </p:sp>
        <p:sp>
          <p:nvSpPr>
            <p:cNvPr id="320" name="CustomShape 8"/>
            <p:cNvSpPr/>
            <p:nvPr/>
          </p:nvSpPr>
          <p:spPr>
            <a:xfrm>
              <a:off x="1523520" y="0"/>
              <a:ext cx="279720" cy="248400"/>
            </a:xfrm>
            <a:custGeom>
              <a:avLst/>
              <a:gdLst/>
              <a:ahLst/>
              <a:rect l="l" t="t" r="r" b="b"/>
              <a:pathLst>
                <a:path w="373336" h="331526">
                  <a:moveTo>
                    <a:pt x="21270" y="229743"/>
                  </a:moveTo>
                  <a:cubicBezTo>
                    <a:pt x="69403" y="324993"/>
                    <a:pt x="178179" y="356743"/>
                    <a:pt x="268920" y="310706"/>
                  </a:cubicBezTo>
                  <a:cubicBezTo>
                    <a:pt x="359662" y="264668"/>
                    <a:pt x="403731" y="141161"/>
                    <a:pt x="350010" y="63056"/>
                  </a:cubicBezTo>
                  <a:cubicBezTo>
                    <a:pt x="333677" y="39233"/>
                    <a:pt x="313878" y="17980"/>
                    <a:pt x="291272" y="0"/>
                  </a:cubicBezTo>
                  <a:lnTo>
                    <a:pt x="78357" y="0"/>
                  </a:lnTo>
                  <a:cubicBezTo>
                    <a:pt x="3554" y="61468"/>
                    <a:pt x="-22481" y="143447"/>
                    <a:pt x="21270" y="229743"/>
                  </a:cubicBezTo>
                  <a:close/>
                </a:path>
              </a:pathLst>
            </a:custGeom>
            <a:solidFill>
              <a:schemeClr val="accent5"/>
            </a:solidFill>
            <a:ln>
              <a:noFill/>
            </a:ln>
          </p:spPr>
          <p:style>
            <a:lnRef idx="0"/>
            <a:fillRef idx="0"/>
            <a:effectRef idx="0"/>
            <a:fontRef idx="minor"/>
          </p:style>
        </p:sp>
        <p:sp>
          <p:nvSpPr>
            <p:cNvPr id="321" name="CustomShape 9"/>
            <p:cNvSpPr/>
            <p:nvPr/>
          </p:nvSpPr>
          <p:spPr>
            <a:xfrm>
              <a:off x="1780200" y="205200"/>
              <a:ext cx="126720" cy="127080"/>
            </a:xfrm>
            <a:custGeom>
              <a:avLst/>
              <a:gdLst/>
              <a:ahLst/>
              <a:rect l="l" t="t" r="r" b="b"/>
              <a:pathLst>
                <a:path w="169729" h="170275">
                  <a:moveTo>
                    <a:pt x="9687" y="123994"/>
                  </a:moveTo>
                  <a:cubicBezTo>
                    <a:pt x="29727" y="164944"/>
                    <a:pt x="79169" y="181894"/>
                    <a:pt x="120120" y="161853"/>
                  </a:cubicBezTo>
                  <a:cubicBezTo>
                    <a:pt x="120844" y="161499"/>
                    <a:pt x="121561" y="161136"/>
                    <a:pt x="122272" y="160761"/>
                  </a:cubicBezTo>
                  <a:cubicBezTo>
                    <a:pt x="163547" y="139869"/>
                    <a:pt x="183550" y="83735"/>
                    <a:pt x="159102" y="48239"/>
                  </a:cubicBezTo>
                  <a:cubicBezTo>
                    <a:pt x="134655" y="12742"/>
                    <a:pt x="88744" y="-17166"/>
                    <a:pt x="46517" y="11409"/>
                  </a:cubicBezTo>
                  <a:cubicBezTo>
                    <a:pt x="4289" y="39984"/>
                    <a:pt x="-12221" y="80814"/>
                    <a:pt x="9687" y="123994"/>
                  </a:cubicBezTo>
                  <a:close/>
                </a:path>
              </a:pathLst>
            </a:custGeom>
            <a:solidFill>
              <a:schemeClr val="accent5"/>
            </a:solidFill>
            <a:ln>
              <a:noFill/>
            </a:ln>
          </p:spPr>
          <p:style>
            <a:lnRef idx="0"/>
            <a:fillRef idx="0"/>
            <a:effectRef idx="0"/>
            <a:fontRef idx="minor"/>
          </p:style>
        </p:sp>
        <p:sp>
          <p:nvSpPr>
            <p:cNvPr id="322" name="CustomShape 10"/>
            <p:cNvSpPr/>
            <p:nvPr/>
          </p:nvSpPr>
          <p:spPr>
            <a:xfrm>
              <a:off x="6800400" y="4771080"/>
              <a:ext cx="584640" cy="379800"/>
            </a:xfrm>
            <a:custGeom>
              <a:avLst/>
              <a:gdLst/>
              <a:ahLst/>
              <a:rect l="l" t="t" r="r" b="b"/>
              <a:pathLst>
                <a:path w="779104" h="506528">
                  <a:moveTo>
                    <a:pt x="619314" y="82920"/>
                  </a:moveTo>
                  <a:cubicBezTo>
                    <a:pt x="429322" y="-42874"/>
                    <a:pt x="209421" y="-26618"/>
                    <a:pt x="75246" y="139054"/>
                  </a:cubicBezTo>
                  <a:cubicBezTo>
                    <a:pt x="5777" y="224842"/>
                    <a:pt x="-11558" y="370575"/>
                    <a:pt x="6856" y="506528"/>
                  </a:cubicBezTo>
                  <a:lnTo>
                    <a:pt x="756156" y="506528"/>
                  </a:lnTo>
                  <a:cubicBezTo>
                    <a:pt x="814831" y="350699"/>
                    <a:pt x="758061" y="174995"/>
                    <a:pt x="619314" y="82920"/>
                  </a:cubicBezTo>
                  <a:close/>
                </a:path>
              </a:pathLst>
            </a:custGeom>
            <a:solidFill>
              <a:schemeClr val="accent2"/>
            </a:solidFill>
            <a:ln>
              <a:noFill/>
            </a:ln>
          </p:spPr>
          <p:style>
            <a:lnRef idx="0"/>
            <a:fillRef idx="0"/>
            <a:effectRef idx="0"/>
            <a:fontRef idx="minor"/>
          </p:style>
        </p:sp>
        <p:sp>
          <p:nvSpPr>
            <p:cNvPr id="323" name="CustomShape 11"/>
            <p:cNvSpPr/>
            <p:nvPr/>
          </p:nvSpPr>
          <p:spPr>
            <a:xfrm>
              <a:off x="1071360" y="691560"/>
              <a:ext cx="839880" cy="808920"/>
            </a:xfrm>
            <a:custGeom>
              <a:avLst/>
              <a:gdLst/>
              <a:ahLst/>
              <a:rect l="l" t="t" r="r" b="b"/>
              <a:pathLst>
                <a:path w="1119129" h="1077892">
                  <a:moveTo>
                    <a:pt x="209068" y="948834"/>
                  </a:moveTo>
                  <a:cubicBezTo>
                    <a:pt x="431318" y="1152034"/>
                    <a:pt x="747548" y="1107584"/>
                    <a:pt x="973671" y="869586"/>
                  </a:cubicBezTo>
                  <a:cubicBezTo>
                    <a:pt x="1199795" y="631588"/>
                    <a:pt x="1154392" y="259097"/>
                    <a:pt x="892201" y="105237"/>
                  </a:cubicBezTo>
                  <a:cubicBezTo>
                    <a:pt x="630009" y="-48624"/>
                    <a:pt x="340957" y="-43226"/>
                    <a:pt x="127597" y="184485"/>
                  </a:cubicBezTo>
                  <a:cubicBezTo>
                    <a:pt x="-85763" y="412196"/>
                    <a:pt x="-13055" y="745444"/>
                    <a:pt x="209068" y="948834"/>
                  </a:cubicBezTo>
                  <a:close/>
                </a:path>
              </a:pathLst>
            </a:custGeom>
            <a:solidFill>
              <a:schemeClr val="accent4"/>
            </a:solidFill>
            <a:ln>
              <a:noFill/>
            </a:ln>
          </p:spPr>
          <p:style>
            <a:lnRef idx="0"/>
            <a:fillRef idx="0"/>
            <a:effectRef idx="0"/>
            <a:fontRef idx="minor"/>
          </p:style>
        </p:sp>
        <p:sp>
          <p:nvSpPr>
            <p:cNvPr id="324" name="CustomShape 12"/>
            <p:cNvSpPr/>
            <p:nvPr/>
          </p:nvSpPr>
          <p:spPr>
            <a:xfrm>
              <a:off x="8384040" y="3655800"/>
              <a:ext cx="432720" cy="416880"/>
            </a:xfrm>
            <a:custGeom>
              <a:avLst/>
              <a:gdLst/>
              <a:ahLst/>
              <a:rect l="l" t="t" r="r" b="b"/>
              <a:pathLst>
                <a:path w="577036" h="555898">
                  <a:moveTo>
                    <a:pt x="107753" y="489330"/>
                  </a:moveTo>
                  <a:cubicBezTo>
                    <a:pt x="222053" y="594169"/>
                    <a:pt x="385438" y="571182"/>
                    <a:pt x="502024" y="448436"/>
                  </a:cubicBezTo>
                  <a:cubicBezTo>
                    <a:pt x="618610" y="325691"/>
                    <a:pt x="595242" y="133667"/>
                    <a:pt x="460051" y="54292"/>
                  </a:cubicBezTo>
                  <a:cubicBezTo>
                    <a:pt x="324859" y="-25083"/>
                    <a:pt x="175761" y="-22289"/>
                    <a:pt x="65779" y="95123"/>
                  </a:cubicBezTo>
                  <a:cubicBezTo>
                    <a:pt x="-44203" y="212534"/>
                    <a:pt x="-6738" y="384429"/>
                    <a:pt x="107753" y="489330"/>
                  </a:cubicBezTo>
                  <a:close/>
                </a:path>
              </a:pathLst>
            </a:custGeom>
            <a:solidFill>
              <a:schemeClr val="accent4"/>
            </a:solidFill>
            <a:ln>
              <a:noFill/>
            </a:ln>
          </p:spPr>
          <p:style>
            <a:lnRef idx="0"/>
            <a:fillRef idx="0"/>
            <a:effectRef idx="0"/>
            <a:fontRef idx="minor"/>
          </p:style>
        </p:sp>
        <p:sp>
          <p:nvSpPr>
            <p:cNvPr id="325" name="CustomShape 13"/>
            <p:cNvSpPr/>
            <p:nvPr/>
          </p:nvSpPr>
          <p:spPr>
            <a:xfrm>
              <a:off x="1767240" y="1491480"/>
              <a:ext cx="141480" cy="136440"/>
            </a:xfrm>
            <a:custGeom>
              <a:avLst/>
              <a:gdLst/>
              <a:ahLst/>
              <a:rect l="l" t="t" r="r" b="b"/>
              <a:pathLst>
                <a:path w="189466" h="182642">
                  <a:moveTo>
                    <a:pt x="35446" y="160795"/>
                  </a:moveTo>
                  <a:cubicBezTo>
                    <a:pt x="73038" y="195212"/>
                    <a:pt x="126632" y="187656"/>
                    <a:pt x="164859" y="147333"/>
                  </a:cubicBezTo>
                  <a:cubicBezTo>
                    <a:pt x="203086" y="107011"/>
                    <a:pt x="195466" y="44019"/>
                    <a:pt x="151079" y="17920"/>
                  </a:cubicBezTo>
                  <a:cubicBezTo>
                    <a:pt x="106693" y="-8178"/>
                    <a:pt x="57734" y="-7480"/>
                    <a:pt x="21603" y="31382"/>
                  </a:cubicBezTo>
                  <a:cubicBezTo>
                    <a:pt x="-14529" y="70244"/>
                    <a:pt x="-2210" y="126505"/>
                    <a:pt x="35446" y="160795"/>
                  </a:cubicBezTo>
                  <a:close/>
                </a:path>
              </a:pathLst>
            </a:custGeom>
            <a:solidFill>
              <a:schemeClr val="accent4"/>
            </a:solidFill>
            <a:ln>
              <a:noFill/>
            </a:ln>
          </p:spPr>
          <p:style>
            <a:lnRef idx="0"/>
            <a:fillRef idx="0"/>
            <a:effectRef idx="0"/>
            <a:fontRef idx="minor"/>
          </p:style>
        </p:sp>
        <p:sp>
          <p:nvSpPr>
            <p:cNvPr id="326" name="CustomShape 14"/>
            <p:cNvSpPr/>
            <p:nvPr/>
          </p:nvSpPr>
          <p:spPr>
            <a:xfrm>
              <a:off x="8656920" y="4088880"/>
              <a:ext cx="141480" cy="136440"/>
            </a:xfrm>
            <a:custGeom>
              <a:avLst/>
              <a:gdLst/>
              <a:ahLst/>
              <a:rect l="l" t="t" r="r" b="b"/>
              <a:pathLst>
                <a:path w="189464" h="182642">
                  <a:moveTo>
                    <a:pt x="35360" y="160796"/>
                  </a:moveTo>
                  <a:cubicBezTo>
                    <a:pt x="72951" y="195212"/>
                    <a:pt x="126546" y="187656"/>
                    <a:pt x="164836" y="147334"/>
                  </a:cubicBezTo>
                  <a:cubicBezTo>
                    <a:pt x="203126" y="107011"/>
                    <a:pt x="195443" y="44019"/>
                    <a:pt x="150993" y="17921"/>
                  </a:cubicBezTo>
                  <a:cubicBezTo>
                    <a:pt x="106543" y="-8178"/>
                    <a:pt x="57648" y="-7479"/>
                    <a:pt x="21580" y="31383"/>
                  </a:cubicBezTo>
                  <a:cubicBezTo>
                    <a:pt x="-14488" y="70245"/>
                    <a:pt x="-2233" y="126315"/>
                    <a:pt x="35360" y="160796"/>
                  </a:cubicBezTo>
                  <a:close/>
                </a:path>
              </a:pathLst>
            </a:custGeom>
            <a:solidFill>
              <a:schemeClr val="accent4"/>
            </a:solidFill>
            <a:ln>
              <a:noFill/>
            </a:ln>
          </p:spPr>
          <p:style>
            <a:lnRef idx="0"/>
            <a:fillRef idx="0"/>
            <a:effectRef idx="0"/>
            <a:fontRef idx="minor"/>
          </p:style>
        </p:sp>
        <p:sp>
          <p:nvSpPr>
            <p:cNvPr id="327" name="CustomShape 15"/>
            <p:cNvSpPr/>
            <p:nvPr/>
          </p:nvSpPr>
          <p:spPr>
            <a:xfrm>
              <a:off x="1887480" y="1380240"/>
              <a:ext cx="70560" cy="68040"/>
            </a:xfrm>
            <a:custGeom>
              <a:avLst/>
              <a:gdLst/>
              <a:ahLst/>
              <a:rect l="l" t="t" r="r" b="b"/>
              <a:pathLst>
                <a:path w="94839" h="91318">
                  <a:moveTo>
                    <a:pt x="17660" y="80385"/>
                  </a:moveTo>
                  <a:cubicBezTo>
                    <a:pt x="36710" y="97593"/>
                    <a:pt x="63253" y="93847"/>
                    <a:pt x="82430" y="73654"/>
                  </a:cubicBezTo>
                  <a:cubicBezTo>
                    <a:pt x="98781" y="57569"/>
                    <a:pt x="99004" y="31280"/>
                    <a:pt x="82919" y="14923"/>
                  </a:cubicBezTo>
                  <a:cubicBezTo>
                    <a:pt x="80684" y="12656"/>
                    <a:pt x="78201" y="10649"/>
                    <a:pt x="75508" y="8947"/>
                  </a:cubicBezTo>
                  <a:cubicBezTo>
                    <a:pt x="53283" y="-4070"/>
                    <a:pt x="28836" y="-3753"/>
                    <a:pt x="10802" y="15678"/>
                  </a:cubicBezTo>
                  <a:cubicBezTo>
                    <a:pt x="-7232" y="35109"/>
                    <a:pt x="-1136" y="62859"/>
                    <a:pt x="17660" y="80385"/>
                  </a:cubicBezTo>
                  <a:close/>
                </a:path>
              </a:pathLst>
            </a:custGeom>
            <a:solidFill>
              <a:schemeClr val="accent4"/>
            </a:solidFill>
            <a:ln>
              <a:noFill/>
            </a:ln>
          </p:spPr>
          <p:style>
            <a:lnRef idx="0"/>
            <a:fillRef idx="0"/>
            <a:effectRef idx="0"/>
            <a:fontRef idx="minor"/>
          </p:style>
        </p:sp>
        <p:sp>
          <p:nvSpPr>
            <p:cNvPr id="328" name="CustomShape 16"/>
            <p:cNvSpPr/>
            <p:nvPr/>
          </p:nvSpPr>
          <p:spPr>
            <a:xfrm>
              <a:off x="8319240" y="4431600"/>
              <a:ext cx="141480" cy="136440"/>
            </a:xfrm>
            <a:custGeom>
              <a:avLst/>
              <a:gdLst/>
              <a:ahLst/>
              <a:rect l="l" t="t" r="r" b="b"/>
              <a:pathLst>
                <a:path w="189465" h="182642">
                  <a:moveTo>
                    <a:pt x="35360" y="160795"/>
                  </a:moveTo>
                  <a:cubicBezTo>
                    <a:pt x="72952" y="195212"/>
                    <a:pt x="126546" y="187656"/>
                    <a:pt x="164836" y="147333"/>
                  </a:cubicBezTo>
                  <a:cubicBezTo>
                    <a:pt x="203127" y="107011"/>
                    <a:pt x="195443" y="44019"/>
                    <a:pt x="150993" y="17920"/>
                  </a:cubicBezTo>
                  <a:cubicBezTo>
                    <a:pt x="106543" y="-8178"/>
                    <a:pt x="57648" y="-7480"/>
                    <a:pt x="21580" y="31382"/>
                  </a:cubicBezTo>
                  <a:cubicBezTo>
                    <a:pt x="-14488" y="70244"/>
                    <a:pt x="-2233" y="126569"/>
                    <a:pt x="35360" y="160795"/>
                  </a:cubicBezTo>
                  <a:close/>
                </a:path>
              </a:pathLst>
            </a:custGeom>
            <a:solidFill>
              <a:schemeClr val="dk1"/>
            </a:solidFill>
            <a:ln>
              <a:noFill/>
            </a:ln>
          </p:spPr>
          <p:style>
            <a:lnRef idx="0"/>
            <a:fillRef idx="0"/>
            <a:effectRef idx="0"/>
            <a:fontRef idx="minor"/>
          </p:style>
        </p:sp>
        <p:sp>
          <p:nvSpPr>
            <p:cNvPr id="329" name="CustomShape 17"/>
            <p:cNvSpPr/>
            <p:nvPr/>
          </p:nvSpPr>
          <p:spPr>
            <a:xfrm>
              <a:off x="8765640" y="2240640"/>
              <a:ext cx="392040" cy="416880"/>
            </a:xfrm>
            <a:custGeom>
              <a:avLst/>
              <a:gdLst/>
              <a:ahLst/>
              <a:rect l="l" t="t" r="r" b="b"/>
              <a:pathLst>
                <a:path w="522974" h="555794">
                  <a:moveTo>
                    <a:pt x="522975" y="108136"/>
                  </a:moveTo>
                  <a:cubicBezTo>
                    <a:pt x="505385" y="86527"/>
                    <a:pt x="484049" y="68246"/>
                    <a:pt x="460046" y="54161"/>
                  </a:cubicBezTo>
                  <a:cubicBezTo>
                    <a:pt x="324855" y="-25214"/>
                    <a:pt x="175756" y="-22039"/>
                    <a:pt x="65775" y="95055"/>
                  </a:cubicBezTo>
                  <a:cubicBezTo>
                    <a:pt x="-44207" y="212149"/>
                    <a:pt x="-6743" y="384298"/>
                    <a:pt x="107812" y="489200"/>
                  </a:cubicBezTo>
                  <a:cubicBezTo>
                    <a:pt x="222366" y="594102"/>
                    <a:pt x="385497" y="571051"/>
                    <a:pt x="502083" y="448306"/>
                  </a:cubicBezTo>
                  <a:cubicBezTo>
                    <a:pt x="509513" y="440482"/>
                    <a:pt x="516497" y="432234"/>
                    <a:pt x="522975" y="423604"/>
                  </a:cubicBezTo>
                  <a:close/>
                </a:path>
              </a:pathLst>
            </a:custGeom>
            <a:solidFill>
              <a:schemeClr val="accent3"/>
            </a:solidFill>
            <a:ln>
              <a:noFill/>
            </a:ln>
          </p:spPr>
          <p:style>
            <a:lnRef idx="0"/>
            <a:fillRef idx="0"/>
            <a:effectRef idx="0"/>
            <a:fontRef idx="minor"/>
          </p:style>
        </p:sp>
        <p:sp>
          <p:nvSpPr>
            <p:cNvPr id="330" name="CustomShape 18"/>
            <p:cNvSpPr/>
            <p:nvPr/>
          </p:nvSpPr>
          <p:spPr>
            <a:xfrm>
              <a:off x="0" y="4255560"/>
              <a:ext cx="779040" cy="895680"/>
            </a:xfrm>
            <a:custGeom>
              <a:avLst/>
              <a:gdLst/>
              <a:ahLst/>
              <a:rect l="l" t="t" r="r" b="b"/>
              <a:pathLst>
                <a:path w="1038230" h="1193161">
                  <a:moveTo>
                    <a:pt x="723900" y="163889"/>
                  </a:moveTo>
                  <a:cubicBezTo>
                    <a:pt x="509461" y="-9592"/>
                    <a:pt x="245936" y="-32389"/>
                    <a:pt x="0" y="35302"/>
                  </a:cubicBezTo>
                  <a:lnTo>
                    <a:pt x="0" y="1193161"/>
                  </a:lnTo>
                  <a:lnTo>
                    <a:pt x="952500" y="1193161"/>
                  </a:lnTo>
                  <a:cubicBezTo>
                    <a:pt x="1125398" y="838704"/>
                    <a:pt x="1030586" y="411825"/>
                    <a:pt x="723900" y="163889"/>
                  </a:cubicBezTo>
                  <a:close/>
                </a:path>
              </a:pathLst>
            </a:custGeom>
            <a:solidFill>
              <a:schemeClr val="lt2"/>
            </a:solidFill>
            <a:ln>
              <a:noFill/>
            </a:ln>
          </p:spPr>
          <p:style>
            <a:lnRef idx="0"/>
            <a:fillRef idx="0"/>
            <a:effectRef idx="0"/>
            <a:fontRef idx="minor"/>
          </p:style>
        </p:sp>
        <p:sp>
          <p:nvSpPr>
            <p:cNvPr id="331" name="CustomShape 19"/>
            <p:cNvSpPr/>
            <p:nvPr/>
          </p:nvSpPr>
          <p:spPr>
            <a:xfrm>
              <a:off x="0" y="3679200"/>
              <a:ext cx="801720" cy="865800"/>
            </a:xfrm>
            <a:custGeom>
              <a:avLst/>
              <a:gdLst/>
              <a:ahLst/>
              <a:rect l="l" t="t" r="r" b="b"/>
              <a:pathLst>
                <a:path w="1068429" h="1153631">
                  <a:moveTo>
                    <a:pt x="826516" y="125612"/>
                  </a:moveTo>
                  <a:cubicBezTo>
                    <a:pt x="538099" y="-65269"/>
                    <a:pt x="204153" y="-40187"/>
                    <a:pt x="0" y="211718"/>
                  </a:cubicBezTo>
                  <a:lnTo>
                    <a:pt x="0" y="211718"/>
                  </a:lnTo>
                  <a:lnTo>
                    <a:pt x="0" y="946730"/>
                  </a:lnTo>
                  <a:cubicBezTo>
                    <a:pt x="25459" y="980563"/>
                    <a:pt x="54926" y="1011183"/>
                    <a:pt x="87757" y="1037917"/>
                  </a:cubicBezTo>
                  <a:cubicBezTo>
                    <a:pt x="316357" y="1222955"/>
                    <a:pt x="680974" y="1180156"/>
                    <a:pt x="914083" y="951810"/>
                  </a:cubicBezTo>
                  <a:cubicBezTo>
                    <a:pt x="1147191" y="723464"/>
                    <a:pt x="1114870" y="316493"/>
                    <a:pt x="826516" y="125612"/>
                  </a:cubicBezTo>
                  <a:close/>
                </a:path>
              </a:pathLst>
            </a:custGeom>
            <a:solidFill>
              <a:schemeClr val="accent3"/>
            </a:solidFill>
            <a:ln>
              <a:noFill/>
            </a:ln>
          </p:spPr>
          <p:style>
            <a:lnRef idx="0"/>
            <a:fillRef idx="0"/>
            <a:effectRef idx="0"/>
            <a:fontRef idx="minor"/>
          </p:style>
        </p:sp>
        <p:sp>
          <p:nvSpPr>
            <p:cNvPr id="332" name="CustomShape 20"/>
            <p:cNvSpPr/>
            <p:nvPr/>
          </p:nvSpPr>
          <p:spPr>
            <a:xfrm>
              <a:off x="7923240" y="1940760"/>
              <a:ext cx="649800" cy="626040"/>
            </a:xfrm>
            <a:custGeom>
              <a:avLst/>
              <a:gdLst/>
              <a:ahLst/>
              <a:rect l="l" t="t" r="r" b="b"/>
              <a:pathLst>
                <a:path w="866003" h="834312">
                  <a:moveTo>
                    <a:pt x="161810" y="734363"/>
                  </a:moveTo>
                  <a:cubicBezTo>
                    <a:pt x="333704" y="891779"/>
                    <a:pt x="578560" y="857235"/>
                    <a:pt x="753503" y="673022"/>
                  </a:cubicBezTo>
                  <a:cubicBezTo>
                    <a:pt x="928445" y="488808"/>
                    <a:pt x="893203" y="200582"/>
                    <a:pt x="690511" y="81456"/>
                  </a:cubicBezTo>
                  <a:cubicBezTo>
                    <a:pt x="487818" y="-37670"/>
                    <a:pt x="263854" y="-33416"/>
                    <a:pt x="98754" y="142797"/>
                  </a:cubicBezTo>
                  <a:cubicBezTo>
                    <a:pt x="-66346" y="319009"/>
                    <a:pt x="-10148" y="576946"/>
                    <a:pt x="161810" y="734363"/>
                  </a:cubicBezTo>
                  <a:close/>
                </a:path>
              </a:pathLst>
            </a:custGeom>
            <a:solidFill>
              <a:schemeClr val="accent6"/>
            </a:solidFill>
            <a:ln>
              <a:noFill/>
            </a:ln>
          </p:spPr>
          <p:style>
            <a:lnRef idx="0"/>
            <a:fillRef idx="0"/>
            <a:effectRef idx="0"/>
            <a:fontRef idx="minor"/>
          </p:style>
        </p:sp>
        <p:sp>
          <p:nvSpPr>
            <p:cNvPr id="333" name="CustomShape 21"/>
            <p:cNvSpPr/>
            <p:nvPr/>
          </p:nvSpPr>
          <p:spPr>
            <a:xfrm>
              <a:off x="7228080" y="2659680"/>
              <a:ext cx="1673280" cy="1814040"/>
            </a:xfrm>
            <a:custGeom>
              <a:avLst/>
              <a:gdLst/>
              <a:ahLst/>
              <a:rect l="l" t="t" r="r" b="b"/>
              <a:pathLst>
                <a:path w="2614208" h="2834046">
                  <a:moveTo>
                    <a:pt x="2323490" y="183186"/>
                  </a:moveTo>
                  <a:cubicBezTo>
                    <a:pt x="2686837" y="477445"/>
                    <a:pt x="2687091" y="960298"/>
                    <a:pt x="2448649" y="1373811"/>
                  </a:cubicBezTo>
                  <a:cubicBezTo>
                    <a:pt x="2210207" y="1787323"/>
                    <a:pt x="1805584" y="2167878"/>
                    <a:pt x="1523327" y="2516811"/>
                  </a:cubicBezTo>
                  <a:cubicBezTo>
                    <a:pt x="1241069" y="2865743"/>
                    <a:pt x="719353" y="2954961"/>
                    <a:pt x="332702" y="2641969"/>
                  </a:cubicBezTo>
                  <a:cubicBezTo>
                    <a:pt x="-53950" y="2328978"/>
                    <a:pt x="-114084" y="1769225"/>
                    <a:pt x="207606" y="1451344"/>
                  </a:cubicBezTo>
                  <a:cubicBezTo>
                    <a:pt x="529297" y="1133463"/>
                    <a:pt x="788822" y="654229"/>
                    <a:pt x="1132929" y="308344"/>
                  </a:cubicBezTo>
                  <a:cubicBezTo>
                    <a:pt x="1477035" y="-37541"/>
                    <a:pt x="1960206" y="-111010"/>
                    <a:pt x="2323490" y="183186"/>
                  </a:cubicBezTo>
                  <a:close/>
                </a:path>
              </a:pathLst>
            </a:custGeom>
            <a:solidFill>
              <a:schemeClr val="accent3"/>
            </a:solidFill>
            <a:ln>
              <a:noFill/>
            </a:ln>
          </p:spPr>
          <p:style>
            <a:lnRef idx="0"/>
            <a:fillRef idx="0"/>
            <a:effectRef idx="0"/>
            <a:fontRef idx="minor"/>
          </p:style>
        </p:sp>
        <p:sp>
          <p:nvSpPr>
            <p:cNvPr id="334" name="CustomShape 22"/>
            <p:cNvSpPr/>
            <p:nvPr/>
          </p:nvSpPr>
          <p:spPr>
            <a:xfrm>
              <a:off x="171720" y="2709360"/>
              <a:ext cx="533880" cy="514080"/>
            </a:xfrm>
            <a:custGeom>
              <a:avLst/>
              <a:gdLst/>
              <a:ahLst/>
              <a:rect l="l" t="t" r="r" b="b"/>
              <a:pathLst>
                <a:path w="711488" h="685378">
                  <a:moveTo>
                    <a:pt x="132928" y="603298"/>
                  </a:moveTo>
                  <a:cubicBezTo>
                    <a:pt x="274152" y="732584"/>
                    <a:pt x="475320" y="704200"/>
                    <a:pt x="619020" y="552879"/>
                  </a:cubicBezTo>
                  <a:cubicBezTo>
                    <a:pt x="762721" y="401558"/>
                    <a:pt x="733955" y="164767"/>
                    <a:pt x="567268" y="66914"/>
                  </a:cubicBezTo>
                  <a:cubicBezTo>
                    <a:pt x="400580" y="-30940"/>
                    <a:pt x="216748" y="-27448"/>
                    <a:pt x="81112" y="117269"/>
                  </a:cubicBezTo>
                  <a:cubicBezTo>
                    <a:pt x="-54524" y="261986"/>
                    <a:pt x="-8296" y="474012"/>
                    <a:pt x="132928" y="603298"/>
                  </a:cubicBezTo>
                  <a:close/>
                </a:path>
              </a:pathLst>
            </a:custGeom>
            <a:solidFill>
              <a:schemeClr val="accent6"/>
            </a:solidFill>
            <a:ln>
              <a:noFill/>
            </a:ln>
          </p:spPr>
          <p:style>
            <a:lnRef idx="0"/>
            <a:fillRef idx="0"/>
            <a:effectRef idx="0"/>
            <a:fontRef idx="minor"/>
          </p:style>
        </p:sp>
        <p:sp>
          <p:nvSpPr>
            <p:cNvPr id="335" name="CustomShape 23"/>
            <p:cNvSpPr/>
            <p:nvPr/>
          </p:nvSpPr>
          <p:spPr>
            <a:xfrm>
              <a:off x="8447760" y="4466520"/>
              <a:ext cx="709920" cy="684360"/>
            </a:xfrm>
            <a:custGeom>
              <a:avLst/>
              <a:gdLst/>
              <a:ahLst/>
              <a:rect l="l" t="t" r="r" b="b"/>
              <a:pathLst>
                <a:path w="946150" h="911923">
                  <a:moveTo>
                    <a:pt x="946150" y="911923"/>
                  </a:moveTo>
                  <a:lnTo>
                    <a:pt x="946150" y="0"/>
                  </a:lnTo>
                  <a:cubicBezTo>
                    <a:pt x="691388" y="18224"/>
                    <a:pt x="448183" y="129477"/>
                    <a:pt x="242126" y="349250"/>
                  </a:cubicBezTo>
                  <a:cubicBezTo>
                    <a:pt x="86296" y="515620"/>
                    <a:pt x="10478" y="711517"/>
                    <a:pt x="0" y="911733"/>
                  </a:cubicBezTo>
                  <a:close/>
                </a:path>
              </a:pathLst>
            </a:custGeom>
            <a:solidFill>
              <a:schemeClr val="accent6"/>
            </a:solidFill>
            <a:ln>
              <a:noFill/>
            </a:ln>
          </p:spPr>
          <p:style>
            <a:lnRef idx="0"/>
            <a:fillRef idx="0"/>
            <a:effectRef idx="0"/>
            <a:fontRef idx="minor"/>
          </p:style>
        </p:sp>
        <p:sp>
          <p:nvSpPr>
            <p:cNvPr id="336" name="CustomShape 24"/>
            <p:cNvSpPr/>
            <p:nvPr/>
          </p:nvSpPr>
          <p:spPr>
            <a:xfrm>
              <a:off x="8853120" y="1322280"/>
              <a:ext cx="209520" cy="199800"/>
            </a:xfrm>
            <a:custGeom>
              <a:avLst/>
              <a:gdLst/>
              <a:ahLst/>
              <a:rect l="l" t="t" r="r" b="b"/>
              <a:pathLst>
                <a:path w="279737" h="266755">
                  <a:moveTo>
                    <a:pt x="54946" y="241021"/>
                  </a:moveTo>
                  <a:cubicBezTo>
                    <a:pt x="120224" y="276771"/>
                    <a:pt x="200996" y="279883"/>
                    <a:pt x="249002" y="220700"/>
                  </a:cubicBezTo>
                  <a:cubicBezTo>
                    <a:pt x="296944" y="161468"/>
                    <a:pt x="287801" y="74587"/>
                    <a:pt x="228555" y="26644"/>
                  </a:cubicBezTo>
                  <a:cubicBezTo>
                    <a:pt x="169309" y="-21298"/>
                    <a:pt x="86823" y="1562"/>
                    <a:pt x="34499" y="47028"/>
                  </a:cubicBezTo>
                  <a:cubicBezTo>
                    <a:pt x="-17825" y="92494"/>
                    <a:pt x="-10332" y="205270"/>
                    <a:pt x="54946" y="241021"/>
                  </a:cubicBezTo>
                  <a:close/>
                </a:path>
              </a:pathLst>
            </a:custGeom>
            <a:solidFill>
              <a:schemeClr val="lt2"/>
            </a:solidFill>
            <a:ln>
              <a:noFill/>
            </a:ln>
          </p:spPr>
          <p:style>
            <a:lnRef idx="0"/>
            <a:fillRef idx="0"/>
            <a:effectRef idx="0"/>
            <a:fontRef idx="minor"/>
          </p:style>
        </p:sp>
        <p:sp>
          <p:nvSpPr>
            <p:cNvPr id="337" name="CustomShape 25"/>
            <p:cNvSpPr/>
            <p:nvPr/>
          </p:nvSpPr>
          <p:spPr>
            <a:xfrm>
              <a:off x="8008200" y="843480"/>
              <a:ext cx="126720" cy="120600"/>
            </a:xfrm>
            <a:custGeom>
              <a:avLst/>
              <a:gdLst/>
              <a:ahLst/>
              <a:rect l="l" t="t" r="r" b="b"/>
              <a:pathLst>
                <a:path w="169519" h="161673">
                  <a:moveTo>
                    <a:pt x="33311" y="146108"/>
                  </a:moveTo>
                  <a:cubicBezTo>
                    <a:pt x="72871" y="167762"/>
                    <a:pt x="122211" y="169603"/>
                    <a:pt x="150912" y="133726"/>
                  </a:cubicBezTo>
                  <a:cubicBezTo>
                    <a:pt x="179932" y="97829"/>
                    <a:pt x="174408" y="45181"/>
                    <a:pt x="138530" y="16124"/>
                  </a:cubicBezTo>
                  <a:cubicBezTo>
                    <a:pt x="102652" y="-12896"/>
                    <a:pt x="52678" y="947"/>
                    <a:pt x="20928" y="28506"/>
                  </a:cubicBezTo>
                  <a:cubicBezTo>
                    <a:pt x="-10822" y="56065"/>
                    <a:pt x="-6250" y="124391"/>
                    <a:pt x="33311" y="146108"/>
                  </a:cubicBezTo>
                  <a:close/>
                </a:path>
              </a:pathLst>
            </a:custGeom>
            <a:solidFill>
              <a:schemeClr val="lt2"/>
            </a:solidFill>
            <a:ln>
              <a:noFill/>
            </a:ln>
          </p:spPr>
          <p:style>
            <a:lnRef idx="0"/>
            <a:fillRef idx="0"/>
            <a:effectRef idx="0"/>
            <a:fontRef idx="minor"/>
          </p:style>
        </p:sp>
        <p:sp>
          <p:nvSpPr>
            <p:cNvPr id="338" name="CustomShape 26"/>
            <p:cNvSpPr/>
            <p:nvPr/>
          </p:nvSpPr>
          <p:spPr>
            <a:xfrm>
              <a:off x="0" y="1383480"/>
              <a:ext cx="1070280" cy="1584720"/>
            </a:xfrm>
            <a:custGeom>
              <a:avLst/>
              <a:gdLst/>
              <a:ahLst/>
              <a:rect l="l" t="t" r="r" b="b"/>
              <a:pathLst>
                <a:path w="1425953" h="2110769">
                  <a:moveTo>
                    <a:pt x="1195515" y="146951"/>
                  </a:moveTo>
                  <a:cubicBezTo>
                    <a:pt x="928497" y="-69267"/>
                    <a:pt x="557594" y="-53646"/>
                    <a:pt x="320675" y="238899"/>
                  </a:cubicBezTo>
                  <a:lnTo>
                    <a:pt x="0" y="635012"/>
                  </a:lnTo>
                  <a:lnTo>
                    <a:pt x="0" y="2097861"/>
                  </a:lnTo>
                  <a:cubicBezTo>
                    <a:pt x="226378" y="2145867"/>
                    <a:pt x="483807" y="2058428"/>
                    <a:pt x="607505" y="1861324"/>
                  </a:cubicBezTo>
                  <a:cubicBezTo>
                    <a:pt x="785876" y="1577352"/>
                    <a:pt x="1071055" y="1288681"/>
                    <a:pt x="1287463" y="1021727"/>
                  </a:cubicBezTo>
                  <a:cubicBezTo>
                    <a:pt x="1503445" y="754716"/>
                    <a:pt x="1462291" y="363219"/>
                    <a:pt x="1195515" y="146951"/>
                  </a:cubicBezTo>
                  <a:close/>
                </a:path>
              </a:pathLst>
            </a:custGeom>
            <a:solidFill>
              <a:schemeClr val="accent1"/>
            </a:solidFill>
            <a:ln>
              <a:noFill/>
            </a:ln>
          </p:spPr>
          <p:style>
            <a:lnRef idx="0"/>
            <a:fillRef idx="0"/>
            <a:effectRef idx="0"/>
            <a:fontRef idx="minor"/>
          </p:style>
        </p:sp>
        <p:sp>
          <p:nvSpPr>
            <p:cNvPr id="339" name="CustomShape 27"/>
            <p:cNvSpPr/>
            <p:nvPr/>
          </p:nvSpPr>
          <p:spPr>
            <a:xfrm>
              <a:off x="883080" y="4362480"/>
              <a:ext cx="209520" cy="199800"/>
            </a:xfrm>
            <a:custGeom>
              <a:avLst/>
              <a:gdLst/>
              <a:ahLst/>
              <a:rect l="l" t="t" r="r" b="b"/>
              <a:pathLst>
                <a:path w="279751" h="266869">
                  <a:moveTo>
                    <a:pt x="54972" y="241141"/>
                  </a:moveTo>
                  <a:cubicBezTo>
                    <a:pt x="120250" y="276891"/>
                    <a:pt x="201022" y="280003"/>
                    <a:pt x="249028" y="220757"/>
                  </a:cubicBezTo>
                  <a:cubicBezTo>
                    <a:pt x="296952" y="161550"/>
                    <a:pt x="287808" y="74701"/>
                    <a:pt x="228600" y="26777"/>
                  </a:cubicBezTo>
                  <a:cubicBezTo>
                    <a:pt x="228594" y="26771"/>
                    <a:pt x="228588" y="26771"/>
                    <a:pt x="228581" y="26765"/>
                  </a:cubicBezTo>
                  <a:cubicBezTo>
                    <a:pt x="169336" y="-21241"/>
                    <a:pt x="86913" y="1365"/>
                    <a:pt x="34525" y="47085"/>
                  </a:cubicBezTo>
                  <a:cubicBezTo>
                    <a:pt x="-17862" y="92805"/>
                    <a:pt x="-10306" y="205390"/>
                    <a:pt x="54972" y="241141"/>
                  </a:cubicBezTo>
                  <a:close/>
                </a:path>
              </a:pathLst>
            </a:custGeom>
            <a:solidFill>
              <a:schemeClr val="lt2"/>
            </a:solidFill>
            <a:ln>
              <a:noFill/>
            </a:ln>
          </p:spPr>
          <p:style>
            <a:lnRef idx="0"/>
            <a:fillRef idx="0"/>
            <a:effectRef idx="0"/>
            <a:fontRef idx="minor"/>
          </p:style>
        </p:sp>
      </p:grpSp>
      <p:sp>
        <p:nvSpPr>
          <p:cNvPr id="340" name="PlaceHolder 28"/>
          <p:cNvSpPr>
            <a:spLocks noGrp="1"/>
          </p:cNvSpPr>
          <p:nvPr>
            <p:ph type="title"/>
          </p:nvPr>
        </p:nvSpPr>
        <p:spPr>
          <a:xfrm>
            <a:off x="457200" y="205200"/>
            <a:ext cx="8229240" cy="858600"/>
          </a:xfrm>
          <a:prstGeom prst="rect">
            <a:avLst/>
          </a:prstGeom>
        </p:spPr>
        <p:txBody>
          <a:bodyPr lIns="0" rIns="0" tIns="0" bIns="0" anchor="ctr">
            <a:noAutofit/>
          </a:bodyPr>
          <a:p>
            <a:pPr algn="ctr"/>
            <a:r>
              <a:rPr b="0" lang="fr-FR" sz="4400" spc="-1" strike="noStrike">
                <a:latin typeface="Arial"/>
              </a:rPr>
              <a:t>Cliquez pour éditer le format du texte-titre</a:t>
            </a:r>
            <a:endParaRPr b="0" lang="fr-FR" sz="4400" spc="-1" strike="noStrike">
              <a:latin typeface="Arial"/>
            </a:endParaRPr>
          </a:p>
        </p:txBody>
      </p:sp>
      <p:sp>
        <p:nvSpPr>
          <p:cNvPr id="341" name="PlaceHolder 29"/>
          <p:cNvSpPr>
            <a:spLocks noGrp="1"/>
          </p:cNvSpPr>
          <p:nvPr>
            <p:ph type="body"/>
          </p:nvPr>
        </p:nvSpPr>
        <p:spPr>
          <a:xfrm>
            <a:off x="457200" y="1203480"/>
            <a:ext cx="8229240" cy="2982960"/>
          </a:xfrm>
          <a:prstGeom prst="rect">
            <a:avLst/>
          </a:prstGeom>
        </p:spPr>
        <p:txBody>
          <a:bodyPr lIns="0" rIns="0" tIns="0" bIns="0">
            <a:normAutofit fontScale="88000"/>
          </a:bodyPr>
          <a:p>
            <a:pPr marL="432000" indent="-324000">
              <a:spcBef>
                <a:spcPts val="1417"/>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378" name="Group 1"/>
          <p:cNvGrpSpPr/>
          <p:nvPr/>
        </p:nvGrpSpPr>
        <p:grpSpPr>
          <a:xfrm>
            <a:off x="2160" y="-4320"/>
            <a:ext cx="9156240" cy="5147640"/>
            <a:chOff x="2160" y="-4320"/>
            <a:chExt cx="9156240" cy="5147640"/>
          </a:xfrm>
        </p:grpSpPr>
        <p:sp>
          <p:nvSpPr>
            <p:cNvPr id="379" name="CustomShape 2"/>
            <p:cNvSpPr/>
            <p:nvPr/>
          </p:nvSpPr>
          <p:spPr>
            <a:xfrm>
              <a:off x="2160" y="4386240"/>
              <a:ext cx="1255320" cy="757080"/>
            </a:xfrm>
            <a:custGeom>
              <a:avLst/>
              <a:gdLst/>
              <a:ahLst/>
              <a:rect l="l" t="t" r="r" b="b"/>
              <a:pathLst>
                <a:path w="1668970" h="1009543">
                  <a:moveTo>
                    <a:pt x="1119632" y="272943"/>
                  </a:moveTo>
                  <a:cubicBezTo>
                    <a:pt x="752793" y="57869"/>
                    <a:pt x="365697" y="-37254"/>
                    <a:pt x="0" y="13292"/>
                  </a:cubicBezTo>
                  <a:lnTo>
                    <a:pt x="0" y="1009543"/>
                  </a:lnTo>
                  <a:lnTo>
                    <a:pt x="1668970" y="1009543"/>
                  </a:lnTo>
                  <a:cubicBezTo>
                    <a:pt x="1592263" y="709252"/>
                    <a:pt x="1405700" y="441155"/>
                    <a:pt x="1119632" y="272943"/>
                  </a:cubicBezTo>
                  <a:close/>
                </a:path>
              </a:pathLst>
            </a:custGeom>
            <a:solidFill>
              <a:schemeClr val="accent1"/>
            </a:solidFill>
            <a:ln>
              <a:noFill/>
            </a:ln>
          </p:spPr>
          <p:style>
            <a:lnRef idx="0"/>
            <a:fillRef idx="0"/>
            <a:effectRef idx="0"/>
            <a:fontRef idx="minor"/>
          </p:style>
        </p:sp>
        <p:sp>
          <p:nvSpPr>
            <p:cNvPr id="380" name="CustomShape 3"/>
            <p:cNvSpPr/>
            <p:nvPr/>
          </p:nvSpPr>
          <p:spPr>
            <a:xfrm>
              <a:off x="5488920" y="2118240"/>
              <a:ext cx="3667320" cy="3025080"/>
            </a:xfrm>
            <a:custGeom>
              <a:avLst/>
              <a:gdLst/>
              <a:ahLst/>
              <a:rect l="l" t="t" r="r" b="b"/>
              <a:pathLst>
                <a:path w="4873992" h="4030847">
                  <a:moveTo>
                    <a:pt x="4331826" y="341498"/>
                  </a:moveTo>
                  <a:cubicBezTo>
                    <a:pt x="3654344" y="-207142"/>
                    <a:pt x="2753470" y="-69665"/>
                    <a:pt x="2111866" y="574606"/>
                  </a:cubicBezTo>
                  <a:cubicBezTo>
                    <a:pt x="1470262" y="1218877"/>
                    <a:pt x="986392" y="2112386"/>
                    <a:pt x="386825" y="2704968"/>
                  </a:cubicBezTo>
                  <a:cubicBezTo>
                    <a:pt x="34718" y="3052948"/>
                    <a:pt x="-71836" y="3556313"/>
                    <a:pt x="46084" y="4030848"/>
                  </a:cubicBezTo>
                  <a:lnTo>
                    <a:pt x="3414822" y="4030848"/>
                  </a:lnTo>
                  <a:cubicBezTo>
                    <a:pt x="3829605" y="3568314"/>
                    <a:pt x="4267373" y="3078348"/>
                    <a:pt x="4565569" y="2561395"/>
                  </a:cubicBezTo>
                  <a:cubicBezTo>
                    <a:pt x="5009625" y="1790504"/>
                    <a:pt x="5009625" y="890074"/>
                    <a:pt x="4331826" y="341498"/>
                  </a:cubicBezTo>
                  <a:close/>
                </a:path>
              </a:pathLst>
            </a:custGeom>
            <a:solidFill>
              <a:schemeClr val="lt2"/>
            </a:solidFill>
            <a:ln>
              <a:noFill/>
            </a:ln>
          </p:spPr>
          <p:style>
            <a:lnRef idx="0"/>
            <a:fillRef idx="0"/>
            <a:effectRef idx="0"/>
            <a:fontRef idx="minor"/>
          </p:style>
        </p:sp>
        <p:sp>
          <p:nvSpPr>
            <p:cNvPr id="381" name="CustomShape 4"/>
            <p:cNvSpPr/>
            <p:nvPr/>
          </p:nvSpPr>
          <p:spPr>
            <a:xfrm>
              <a:off x="5754960" y="486000"/>
              <a:ext cx="797400" cy="766080"/>
            </a:xfrm>
            <a:custGeom>
              <a:avLst/>
              <a:gdLst/>
              <a:ahLst/>
              <a:rect l="l" t="t" r="r" b="b"/>
              <a:pathLst>
                <a:path w="1060400" h="1021501">
                  <a:moveTo>
                    <a:pt x="198035" y="899137"/>
                  </a:moveTo>
                  <a:cubicBezTo>
                    <a:pt x="408474" y="1091859"/>
                    <a:pt x="708258" y="1049568"/>
                    <a:pt x="922507" y="824016"/>
                  </a:cubicBezTo>
                  <a:cubicBezTo>
                    <a:pt x="1136756" y="598464"/>
                    <a:pt x="1093957" y="245595"/>
                    <a:pt x="845354" y="99735"/>
                  </a:cubicBezTo>
                  <a:cubicBezTo>
                    <a:pt x="596751" y="-46124"/>
                    <a:pt x="322939" y="-40917"/>
                    <a:pt x="120883" y="174856"/>
                  </a:cubicBezTo>
                  <a:cubicBezTo>
                    <a:pt x="-81175" y="390629"/>
                    <a:pt x="-12467" y="706351"/>
                    <a:pt x="198035" y="899137"/>
                  </a:cubicBezTo>
                  <a:close/>
                </a:path>
              </a:pathLst>
            </a:custGeom>
            <a:solidFill>
              <a:schemeClr val="lt2"/>
            </a:solidFill>
            <a:ln>
              <a:noFill/>
            </a:ln>
          </p:spPr>
          <p:style>
            <a:lnRef idx="0"/>
            <a:fillRef idx="0"/>
            <a:effectRef idx="0"/>
            <a:fontRef idx="minor"/>
          </p:style>
        </p:sp>
        <p:sp>
          <p:nvSpPr>
            <p:cNvPr id="382" name="CustomShape 5"/>
            <p:cNvSpPr/>
            <p:nvPr/>
          </p:nvSpPr>
          <p:spPr>
            <a:xfrm>
              <a:off x="451080" y="652320"/>
              <a:ext cx="2683440" cy="2932920"/>
            </a:xfrm>
            <a:custGeom>
              <a:avLst/>
              <a:gdLst/>
              <a:ahLst/>
              <a:rect l="l" t="t" r="r" b="b"/>
              <a:pathLst>
                <a:path w="3566591" h="3908051">
                  <a:moveTo>
                    <a:pt x="3139709" y="272025"/>
                  </a:moveTo>
                  <a:cubicBezTo>
                    <a:pt x="3633929" y="672075"/>
                    <a:pt x="3710193" y="1397436"/>
                    <a:pt x="3309889" y="1891656"/>
                  </a:cubicBezTo>
                  <a:cubicBezTo>
                    <a:pt x="2909585" y="2385877"/>
                    <a:pt x="2381519" y="2920356"/>
                    <a:pt x="2051319" y="3446136"/>
                  </a:cubicBezTo>
                  <a:cubicBezTo>
                    <a:pt x="1721119" y="3971916"/>
                    <a:pt x="877331" y="4076373"/>
                    <a:pt x="431688" y="3616379"/>
                  </a:cubicBezTo>
                  <a:cubicBezTo>
                    <a:pt x="-13955" y="3156385"/>
                    <a:pt x="-185088" y="2548119"/>
                    <a:pt x="261254" y="1996749"/>
                  </a:cubicBezTo>
                  <a:lnTo>
                    <a:pt x="1520014" y="442268"/>
                  </a:lnTo>
                  <a:cubicBezTo>
                    <a:pt x="1958609" y="-99323"/>
                    <a:pt x="2645425" y="-128216"/>
                    <a:pt x="3139709" y="272025"/>
                  </a:cubicBezTo>
                  <a:close/>
                </a:path>
              </a:pathLst>
            </a:custGeom>
            <a:solidFill>
              <a:schemeClr val="lt2"/>
            </a:solidFill>
            <a:ln>
              <a:noFill/>
            </a:ln>
          </p:spPr>
          <p:style>
            <a:lnRef idx="0"/>
            <a:fillRef idx="0"/>
            <a:effectRef idx="0"/>
            <a:fontRef idx="minor"/>
          </p:style>
        </p:sp>
        <p:sp>
          <p:nvSpPr>
            <p:cNvPr id="383" name="CustomShape 6"/>
            <p:cNvSpPr/>
            <p:nvPr/>
          </p:nvSpPr>
          <p:spPr>
            <a:xfrm>
              <a:off x="2264040" y="334800"/>
              <a:ext cx="4651200" cy="4469040"/>
            </a:xfrm>
            <a:custGeom>
              <a:avLst/>
              <a:gdLst/>
              <a:ahLst/>
              <a:rect l="l" t="t" r="r" b="b"/>
              <a:pathLst>
                <a:path w="6181043" h="5954359">
                  <a:moveTo>
                    <a:pt x="5026581" y="713348"/>
                  </a:moveTo>
                  <a:cubicBezTo>
                    <a:pt x="3799760" y="-410157"/>
                    <a:pt x="2052113" y="-163587"/>
                    <a:pt x="803386" y="1151117"/>
                  </a:cubicBezTo>
                  <a:cubicBezTo>
                    <a:pt x="-445341" y="2465821"/>
                    <a:pt x="-194961" y="4522967"/>
                    <a:pt x="1253220" y="5373042"/>
                  </a:cubicBezTo>
                  <a:cubicBezTo>
                    <a:pt x="2701401" y="6223117"/>
                    <a:pt x="4298173" y="6192954"/>
                    <a:pt x="5476351" y="4935209"/>
                  </a:cubicBezTo>
                  <a:cubicBezTo>
                    <a:pt x="6654530" y="3677465"/>
                    <a:pt x="6253337" y="1836854"/>
                    <a:pt x="5026581" y="713348"/>
                  </a:cubicBezTo>
                  <a:close/>
                </a:path>
              </a:pathLst>
            </a:custGeom>
            <a:solidFill>
              <a:schemeClr val="accent6"/>
            </a:solidFill>
            <a:ln>
              <a:noFill/>
            </a:ln>
          </p:spPr>
          <p:style>
            <a:lnRef idx="0"/>
            <a:fillRef idx="0"/>
            <a:effectRef idx="0"/>
            <a:fontRef idx="minor"/>
          </p:style>
        </p:sp>
        <p:sp>
          <p:nvSpPr>
            <p:cNvPr id="384" name="CustomShape 7"/>
            <p:cNvSpPr/>
            <p:nvPr/>
          </p:nvSpPr>
          <p:spPr>
            <a:xfrm>
              <a:off x="2160" y="55440"/>
              <a:ext cx="851760" cy="1659600"/>
            </a:xfrm>
            <a:custGeom>
              <a:avLst/>
              <a:gdLst/>
              <a:ahLst/>
              <a:rect l="l" t="t" r="r" b="b"/>
              <a:pathLst>
                <a:path w="1132669" h="2211705">
                  <a:moveTo>
                    <a:pt x="845566" y="383667"/>
                  </a:moveTo>
                  <a:cubicBezTo>
                    <a:pt x="612775" y="181674"/>
                    <a:pt x="308356" y="33465"/>
                    <a:pt x="0" y="0"/>
                  </a:cubicBezTo>
                  <a:lnTo>
                    <a:pt x="0" y="2211705"/>
                  </a:lnTo>
                  <a:cubicBezTo>
                    <a:pt x="228219" y="2192655"/>
                    <a:pt x="460756" y="2117789"/>
                    <a:pt x="673545" y="2001139"/>
                  </a:cubicBezTo>
                  <a:cubicBezTo>
                    <a:pt x="1218121" y="1702626"/>
                    <a:pt x="1281811" y="762254"/>
                    <a:pt x="845566" y="383667"/>
                  </a:cubicBezTo>
                  <a:close/>
                </a:path>
              </a:pathLst>
            </a:custGeom>
            <a:solidFill>
              <a:schemeClr val="lt2"/>
            </a:solidFill>
            <a:ln>
              <a:noFill/>
            </a:ln>
          </p:spPr>
          <p:style>
            <a:lnRef idx="0"/>
            <a:fillRef idx="0"/>
            <a:effectRef idx="0"/>
            <a:fontRef idx="minor"/>
          </p:style>
        </p:sp>
        <p:sp>
          <p:nvSpPr>
            <p:cNvPr id="385" name="CustomShape 8"/>
            <p:cNvSpPr/>
            <p:nvPr/>
          </p:nvSpPr>
          <p:spPr>
            <a:xfrm>
              <a:off x="2070720" y="119880"/>
              <a:ext cx="1392480" cy="1393560"/>
            </a:xfrm>
            <a:custGeom>
              <a:avLst/>
              <a:gdLst/>
              <a:ahLst/>
              <a:rect l="l" t="t" r="r" b="b"/>
              <a:pathLst>
                <a:path w="1851377" h="1857489">
                  <a:moveTo>
                    <a:pt x="97958" y="1337857"/>
                  </a:moveTo>
                  <a:cubicBezTo>
                    <a:pt x="327892" y="1813154"/>
                    <a:pt x="864086" y="1982128"/>
                    <a:pt x="1318301" y="1762354"/>
                  </a:cubicBezTo>
                  <a:cubicBezTo>
                    <a:pt x="1772517" y="1542581"/>
                    <a:pt x="2001879" y="934251"/>
                    <a:pt x="1742735" y="542012"/>
                  </a:cubicBezTo>
                  <a:cubicBezTo>
                    <a:pt x="1483592" y="149772"/>
                    <a:pt x="988355" y="-186016"/>
                    <a:pt x="522392" y="117514"/>
                  </a:cubicBezTo>
                  <a:cubicBezTo>
                    <a:pt x="56429" y="421044"/>
                    <a:pt x="-132039" y="862623"/>
                    <a:pt x="97958" y="1337857"/>
                  </a:cubicBezTo>
                  <a:close/>
                </a:path>
              </a:pathLst>
            </a:custGeom>
            <a:solidFill>
              <a:schemeClr val="accent2"/>
            </a:solidFill>
            <a:ln>
              <a:noFill/>
            </a:ln>
          </p:spPr>
          <p:style>
            <a:lnRef idx="0"/>
            <a:fillRef idx="0"/>
            <a:effectRef idx="0"/>
            <a:fontRef idx="minor"/>
          </p:style>
        </p:sp>
        <p:sp>
          <p:nvSpPr>
            <p:cNvPr id="386" name="CustomShape 9"/>
            <p:cNvSpPr/>
            <p:nvPr/>
          </p:nvSpPr>
          <p:spPr>
            <a:xfrm>
              <a:off x="2184480" y="-3960"/>
              <a:ext cx="289800" cy="221760"/>
            </a:xfrm>
            <a:custGeom>
              <a:avLst/>
              <a:gdLst/>
              <a:ahLst/>
              <a:rect l="l" t="t" r="r" b="b"/>
              <a:pathLst>
                <a:path w="385836" h="296343">
                  <a:moveTo>
                    <a:pt x="20433" y="188151"/>
                  </a:moveTo>
                  <a:cubicBezTo>
                    <a:pt x="68375" y="287147"/>
                    <a:pt x="180072" y="322326"/>
                    <a:pt x="274750" y="276479"/>
                  </a:cubicBezTo>
                  <a:cubicBezTo>
                    <a:pt x="369428" y="230632"/>
                    <a:pt x="417180" y="103950"/>
                    <a:pt x="363205" y="22479"/>
                  </a:cubicBezTo>
                  <a:cubicBezTo>
                    <a:pt x="358189" y="14859"/>
                    <a:pt x="352728" y="7302"/>
                    <a:pt x="346886" y="0"/>
                  </a:cubicBezTo>
                  <a:lnTo>
                    <a:pt x="36625" y="0"/>
                  </a:lnTo>
                  <a:cubicBezTo>
                    <a:pt x="-4269" y="54420"/>
                    <a:pt x="-12714" y="119571"/>
                    <a:pt x="20433" y="188151"/>
                  </a:cubicBezTo>
                  <a:close/>
                </a:path>
              </a:pathLst>
            </a:custGeom>
            <a:solidFill>
              <a:schemeClr val="accent2"/>
            </a:solidFill>
            <a:ln>
              <a:noFill/>
            </a:ln>
          </p:spPr>
          <p:style>
            <a:lnRef idx="0"/>
            <a:fillRef idx="0"/>
            <a:effectRef idx="0"/>
            <a:fontRef idx="minor"/>
          </p:style>
        </p:sp>
        <p:sp>
          <p:nvSpPr>
            <p:cNvPr id="387" name="CustomShape 10"/>
            <p:cNvSpPr/>
            <p:nvPr/>
          </p:nvSpPr>
          <p:spPr>
            <a:xfrm>
              <a:off x="381240" y="953280"/>
              <a:ext cx="949680" cy="950760"/>
            </a:xfrm>
            <a:custGeom>
              <a:avLst/>
              <a:gdLst/>
              <a:ahLst/>
              <a:rect l="l" t="t" r="r" b="b"/>
              <a:pathLst>
                <a:path w="1262959" h="1267225">
                  <a:moveTo>
                    <a:pt x="1031942" y="1122109"/>
                  </a:moveTo>
                  <a:cubicBezTo>
                    <a:pt x="748033" y="1351979"/>
                    <a:pt x="362461" y="1299909"/>
                    <a:pt x="142942" y="1028447"/>
                  </a:cubicBezTo>
                  <a:cubicBezTo>
                    <a:pt x="-76578" y="756984"/>
                    <a:pt x="-41526" y="308420"/>
                    <a:pt x="236160" y="139447"/>
                  </a:cubicBezTo>
                  <a:cubicBezTo>
                    <a:pt x="513846" y="-29527"/>
                    <a:pt x="922976" y="-94233"/>
                    <a:pt x="1125160" y="233109"/>
                  </a:cubicBezTo>
                  <a:cubicBezTo>
                    <a:pt x="1327344" y="560451"/>
                    <a:pt x="1315851" y="892239"/>
                    <a:pt x="1031942" y="1122109"/>
                  </a:cubicBezTo>
                  <a:close/>
                </a:path>
              </a:pathLst>
            </a:custGeom>
            <a:solidFill>
              <a:schemeClr val="accent5"/>
            </a:solidFill>
            <a:ln>
              <a:noFill/>
            </a:ln>
          </p:spPr>
          <p:style>
            <a:lnRef idx="0"/>
            <a:fillRef idx="0"/>
            <a:effectRef idx="0"/>
            <a:fontRef idx="minor"/>
          </p:style>
        </p:sp>
        <p:sp>
          <p:nvSpPr>
            <p:cNvPr id="388" name="CustomShape 11"/>
            <p:cNvSpPr/>
            <p:nvPr/>
          </p:nvSpPr>
          <p:spPr>
            <a:xfrm>
              <a:off x="2031120" y="4533480"/>
              <a:ext cx="798840" cy="609840"/>
            </a:xfrm>
            <a:custGeom>
              <a:avLst/>
              <a:gdLst/>
              <a:ahLst/>
              <a:rect l="l" t="t" r="r" b="b"/>
              <a:pathLst>
                <a:path w="1062500" h="813525">
                  <a:moveTo>
                    <a:pt x="906348" y="65178"/>
                  </a:moveTo>
                  <a:cubicBezTo>
                    <a:pt x="729945" y="-96557"/>
                    <a:pt x="379806" y="70702"/>
                    <a:pt x="159080" y="262028"/>
                  </a:cubicBezTo>
                  <a:cubicBezTo>
                    <a:pt x="330" y="399442"/>
                    <a:pt x="-40691" y="627089"/>
                    <a:pt x="40907" y="813525"/>
                  </a:cubicBezTo>
                  <a:lnTo>
                    <a:pt x="1025284" y="813525"/>
                  </a:lnTo>
                  <a:cubicBezTo>
                    <a:pt x="1107326" y="562065"/>
                    <a:pt x="1047572" y="194591"/>
                    <a:pt x="906348" y="65178"/>
                  </a:cubicBezTo>
                  <a:close/>
                </a:path>
              </a:pathLst>
            </a:custGeom>
            <a:solidFill>
              <a:schemeClr val="accent5"/>
            </a:solidFill>
            <a:ln>
              <a:noFill/>
            </a:ln>
          </p:spPr>
          <p:style>
            <a:lnRef idx="0"/>
            <a:fillRef idx="0"/>
            <a:effectRef idx="0"/>
            <a:fontRef idx="minor"/>
          </p:style>
        </p:sp>
        <p:sp>
          <p:nvSpPr>
            <p:cNvPr id="389" name="CustomShape 12"/>
            <p:cNvSpPr/>
            <p:nvPr/>
          </p:nvSpPr>
          <p:spPr>
            <a:xfrm>
              <a:off x="345960" y="3329640"/>
              <a:ext cx="1560240" cy="1499040"/>
            </a:xfrm>
            <a:custGeom>
              <a:avLst/>
              <a:gdLst/>
              <a:ahLst/>
              <a:rect l="l" t="t" r="r" b="b"/>
              <a:pathLst>
                <a:path w="2073892" h="1997784">
                  <a:moveTo>
                    <a:pt x="387616" y="1758442"/>
                  </a:moveTo>
                  <a:cubicBezTo>
                    <a:pt x="799223" y="2135378"/>
                    <a:pt x="1385582" y="2052701"/>
                    <a:pt x="1804492" y="1611567"/>
                  </a:cubicBezTo>
                  <a:cubicBezTo>
                    <a:pt x="2223402" y="1170432"/>
                    <a:pt x="2139137" y="480377"/>
                    <a:pt x="1653298" y="195072"/>
                  </a:cubicBezTo>
                  <a:cubicBezTo>
                    <a:pt x="1167460" y="-90234"/>
                    <a:pt x="631710" y="-80010"/>
                    <a:pt x="236423" y="342011"/>
                  </a:cubicBezTo>
                  <a:cubicBezTo>
                    <a:pt x="-158865" y="764032"/>
                    <a:pt x="-24308" y="1381506"/>
                    <a:pt x="387616" y="1758442"/>
                  </a:cubicBezTo>
                  <a:close/>
                </a:path>
              </a:pathLst>
            </a:custGeom>
            <a:solidFill>
              <a:schemeClr val="accent4"/>
            </a:solidFill>
            <a:ln>
              <a:noFill/>
            </a:ln>
          </p:spPr>
          <p:style>
            <a:lnRef idx="0"/>
            <a:fillRef idx="0"/>
            <a:effectRef idx="0"/>
            <a:fontRef idx="minor"/>
          </p:style>
        </p:sp>
        <p:sp>
          <p:nvSpPr>
            <p:cNvPr id="390" name="CustomShape 13"/>
            <p:cNvSpPr/>
            <p:nvPr/>
          </p:nvSpPr>
          <p:spPr>
            <a:xfrm>
              <a:off x="7360200" y="2524680"/>
              <a:ext cx="590040" cy="567000"/>
            </a:xfrm>
            <a:custGeom>
              <a:avLst/>
              <a:gdLst/>
              <a:ahLst/>
              <a:rect l="l" t="t" r="r" b="b"/>
              <a:pathLst>
                <a:path w="785106" h="756187">
                  <a:moveTo>
                    <a:pt x="146702" y="665587"/>
                  </a:moveTo>
                  <a:cubicBezTo>
                    <a:pt x="302468" y="808272"/>
                    <a:pt x="524464" y="776967"/>
                    <a:pt x="683023" y="610025"/>
                  </a:cubicBezTo>
                  <a:cubicBezTo>
                    <a:pt x="841582" y="443083"/>
                    <a:pt x="810023" y="181781"/>
                    <a:pt x="625873" y="73831"/>
                  </a:cubicBezTo>
                  <a:cubicBezTo>
                    <a:pt x="441723" y="-34119"/>
                    <a:pt x="239158" y="-30309"/>
                    <a:pt x="89488" y="129393"/>
                  </a:cubicBezTo>
                  <a:cubicBezTo>
                    <a:pt x="-60181" y="289096"/>
                    <a:pt x="-9127" y="522903"/>
                    <a:pt x="146702" y="665587"/>
                  </a:cubicBezTo>
                  <a:close/>
                </a:path>
              </a:pathLst>
            </a:custGeom>
            <a:solidFill>
              <a:schemeClr val="accent5"/>
            </a:solidFill>
            <a:ln>
              <a:noFill/>
            </a:ln>
          </p:spPr>
          <p:style>
            <a:lnRef idx="0"/>
            <a:fillRef idx="0"/>
            <a:effectRef idx="0"/>
            <a:fontRef idx="minor"/>
          </p:style>
        </p:sp>
        <p:sp>
          <p:nvSpPr>
            <p:cNvPr id="391" name="CustomShape 14"/>
            <p:cNvSpPr/>
            <p:nvPr/>
          </p:nvSpPr>
          <p:spPr>
            <a:xfrm>
              <a:off x="1579320" y="4686480"/>
              <a:ext cx="193320" cy="185760"/>
            </a:xfrm>
            <a:custGeom>
              <a:avLst/>
              <a:gdLst/>
              <a:ahLst/>
              <a:rect l="l" t="t" r="r" b="b"/>
              <a:pathLst>
                <a:path w="257887" h="248311">
                  <a:moveTo>
                    <a:pt x="48275" y="218560"/>
                  </a:moveTo>
                  <a:cubicBezTo>
                    <a:pt x="99456" y="265423"/>
                    <a:pt x="172354" y="255136"/>
                    <a:pt x="224424" y="200272"/>
                  </a:cubicBezTo>
                  <a:cubicBezTo>
                    <a:pt x="276494" y="145408"/>
                    <a:pt x="266017" y="59683"/>
                    <a:pt x="205374" y="24250"/>
                  </a:cubicBezTo>
                  <a:cubicBezTo>
                    <a:pt x="144731" y="-11184"/>
                    <a:pt x="78374" y="-9977"/>
                    <a:pt x="29289" y="42474"/>
                  </a:cubicBezTo>
                  <a:cubicBezTo>
                    <a:pt x="-19797" y="94925"/>
                    <a:pt x="-2906" y="171570"/>
                    <a:pt x="48275" y="218560"/>
                  </a:cubicBezTo>
                  <a:close/>
                </a:path>
              </a:pathLst>
            </a:custGeom>
            <a:solidFill>
              <a:schemeClr val="accent4"/>
            </a:solidFill>
            <a:ln>
              <a:noFill/>
            </a:ln>
          </p:spPr>
          <p:style>
            <a:lnRef idx="0"/>
            <a:fillRef idx="0"/>
            <a:effectRef idx="0"/>
            <a:fontRef idx="minor"/>
          </p:style>
        </p:sp>
        <p:sp>
          <p:nvSpPr>
            <p:cNvPr id="392" name="CustomShape 15"/>
            <p:cNvSpPr/>
            <p:nvPr/>
          </p:nvSpPr>
          <p:spPr>
            <a:xfrm>
              <a:off x="7732080" y="3113640"/>
              <a:ext cx="193320" cy="185760"/>
            </a:xfrm>
            <a:custGeom>
              <a:avLst/>
              <a:gdLst/>
              <a:ahLst/>
              <a:rect l="l" t="t" r="r" b="b"/>
              <a:pathLst>
                <a:path w="257914" h="248311">
                  <a:moveTo>
                    <a:pt x="48275" y="218559"/>
                  </a:moveTo>
                  <a:cubicBezTo>
                    <a:pt x="99456" y="265422"/>
                    <a:pt x="172290" y="255136"/>
                    <a:pt x="224424" y="200271"/>
                  </a:cubicBezTo>
                  <a:cubicBezTo>
                    <a:pt x="276557" y="145407"/>
                    <a:pt x="266017" y="59682"/>
                    <a:pt x="205374" y="24250"/>
                  </a:cubicBezTo>
                  <a:cubicBezTo>
                    <a:pt x="144732" y="-11184"/>
                    <a:pt x="78374" y="-9977"/>
                    <a:pt x="29288" y="42474"/>
                  </a:cubicBezTo>
                  <a:cubicBezTo>
                    <a:pt x="-19797" y="94925"/>
                    <a:pt x="-2906" y="171696"/>
                    <a:pt x="48275" y="218559"/>
                  </a:cubicBezTo>
                  <a:close/>
                </a:path>
              </a:pathLst>
            </a:custGeom>
            <a:solidFill>
              <a:schemeClr val="accent5"/>
            </a:solidFill>
            <a:ln>
              <a:noFill/>
            </a:ln>
          </p:spPr>
          <p:style>
            <a:lnRef idx="0"/>
            <a:fillRef idx="0"/>
            <a:effectRef idx="0"/>
            <a:fontRef idx="minor"/>
          </p:style>
        </p:sp>
        <p:sp>
          <p:nvSpPr>
            <p:cNvPr id="393" name="CustomShape 16"/>
            <p:cNvSpPr/>
            <p:nvPr/>
          </p:nvSpPr>
          <p:spPr>
            <a:xfrm>
              <a:off x="1743480" y="4534560"/>
              <a:ext cx="96120" cy="92520"/>
            </a:xfrm>
            <a:custGeom>
              <a:avLst/>
              <a:gdLst/>
              <a:ahLst/>
              <a:rect l="l" t="t" r="r" b="b"/>
              <a:pathLst>
                <a:path w="128851" h="124142">
                  <a:moveTo>
                    <a:pt x="24024" y="109267"/>
                  </a:moveTo>
                  <a:cubicBezTo>
                    <a:pt x="49424" y="132698"/>
                    <a:pt x="86064" y="127555"/>
                    <a:pt x="112099" y="100123"/>
                  </a:cubicBezTo>
                  <a:cubicBezTo>
                    <a:pt x="138134" y="72691"/>
                    <a:pt x="132927" y="29828"/>
                    <a:pt x="102701" y="12112"/>
                  </a:cubicBezTo>
                  <a:cubicBezTo>
                    <a:pt x="72475" y="-5605"/>
                    <a:pt x="39201" y="-4970"/>
                    <a:pt x="14690" y="21256"/>
                  </a:cubicBezTo>
                  <a:cubicBezTo>
                    <a:pt x="-9821" y="47481"/>
                    <a:pt x="-1566" y="85835"/>
                    <a:pt x="24024" y="109267"/>
                  </a:cubicBezTo>
                  <a:close/>
                </a:path>
              </a:pathLst>
            </a:custGeom>
            <a:solidFill>
              <a:schemeClr val="accent4"/>
            </a:solidFill>
            <a:ln>
              <a:noFill/>
            </a:ln>
          </p:spPr>
          <p:style>
            <a:lnRef idx="0"/>
            <a:fillRef idx="0"/>
            <a:effectRef idx="0"/>
            <a:fontRef idx="minor"/>
          </p:style>
        </p:sp>
        <p:sp>
          <p:nvSpPr>
            <p:cNvPr id="394" name="CustomShape 17"/>
            <p:cNvSpPr/>
            <p:nvPr/>
          </p:nvSpPr>
          <p:spPr>
            <a:xfrm>
              <a:off x="6622200" y="261720"/>
              <a:ext cx="590040" cy="567000"/>
            </a:xfrm>
            <a:custGeom>
              <a:avLst/>
              <a:gdLst/>
              <a:ahLst/>
              <a:rect l="l" t="t" r="r" b="b"/>
              <a:pathLst>
                <a:path w="785106" h="756208">
                  <a:moveTo>
                    <a:pt x="146702" y="665582"/>
                  </a:moveTo>
                  <a:cubicBezTo>
                    <a:pt x="302531" y="808330"/>
                    <a:pt x="524463" y="776961"/>
                    <a:pt x="683022" y="610019"/>
                  </a:cubicBezTo>
                  <a:cubicBezTo>
                    <a:pt x="841583" y="443078"/>
                    <a:pt x="810022" y="181775"/>
                    <a:pt x="625872" y="73825"/>
                  </a:cubicBezTo>
                  <a:cubicBezTo>
                    <a:pt x="441722" y="-34125"/>
                    <a:pt x="239158" y="-30315"/>
                    <a:pt x="89488" y="129451"/>
                  </a:cubicBezTo>
                  <a:cubicBezTo>
                    <a:pt x="-60181" y="289217"/>
                    <a:pt x="-9128" y="522897"/>
                    <a:pt x="146702" y="665582"/>
                  </a:cubicBezTo>
                  <a:close/>
                </a:path>
              </a:pathLst>
            </a:custGeom>
            <a:solidFill>
              <a:schemeClr val="accent1"/>
            </a:solidFill>
            <a:ln>
              <a:noFill/>
            </a:ln>
          </p:spPr>
          <p:style>
            <a:lnRef idx="0"/>
            <a:fillRef idx="0"/>
            <a:effectRef idx="0"/>
            <a:fontRef idx="minor"/>
          </p:style>
        </p:sp>
        <p:sp>
          <p:nvSpPr>
            <p:cNvPr id="395" name="CustomShape 18"/>
            <p:cNvSpPr/>
            <p:nvPr/>
          </p:nvSpPr>
          <p:spPr>
            <a:xfrm>
              <a:off x="6526440" y="4120920"/>
              <a:ext cx="193320" cy="185760"/>
            </a:xfrm>
            <a:custGeom>
              <a:avLst/>
              <a:gdLst/>
              <a:ahLst/>
              <a:rect l="l" t="t" r="r" b="b"/>
              <a:pathLst>
                <a:path w="257914" h="248311">
                  <a:moveTo>
                    <a:pt x="48275" y="218559"/>
                  </a:moveTo>
                  <a:cubicBezTo>
                    <a:pt x="99456" y="265422"/>
                    <a:pt x="172290" y="255136"/>
                    <a:pt x="224424" y="200271"/>
                  </a:cubicBezTo>
                  <a:cubicBezTo>
                    <a:pt x="276558" y="145408"/>
                    <a:pt x="266017" y="59683"/>
                    <a:pt x="205374" y="24250"/>
                  </a:cubicBezTo>
                  <a:cubicBezTo>
                    <a:pt x="144732" y="-11184"/>
                    <a:pt x="78374" y="-9977"/>
                    <a:pt x="29288" y="42474"/>
                  </a:cubicBezTo>
                  <a:cubicBezTo>
                    <a:pt x="-19797" y="94925"/>
                    <a:pt x="-2906" y="171696"/>
                    <a:pt x="48275" y="218559"/>
                  </a:cubicBezTo>
                  <a:close/>
                </a:path>
              </a:pathLst>
            </a:custGeom>
            <a:solidFill>
              <a:schemeClr val="accent6"/>
            </a:solidFill>
            <a:ln>
              <a:noFill/>
            </a:ln>
          </p:spPr>
          <p:style>
            <a:lnRef idx="0"/>
            <a:fillRef idx="0"/>
            <a:effectRef idx="0"/>
            <a:fontRef idx="minor"/>
          </p:style>
        </p:sp>
        <p:sp>
          <p:nvSpPr>
            <p:cNvPr id="396" name="CustomShape 19"/>
            <p:cNvSpPr/>
            <p:nvPr/>
          </p:nvSpPr>
          <p:spPr>
            <a:xfrm>
              <a:off x="6654240" y="846000"/>
              <a:ext cx="186120" cy="192600"/>
            </a:xfrm>
            <a:custGeom>
              <a:avLst/>
              <a:gdLst/>
              <a:ahLst/>
              <a:rect l="l" t="t" r="r" b="b"/>
              <a:pathLst>
                <a:path w="248377" h="257352">
                  <a:moveTo>
                    <a:pt x="15937" y="70746"/>
                  </a:moveTo>
                  <a:cubicBezTo>
                    <a:pt x="-19242" y="130563"/>
                    <a:pt x="5968" y="199715"/>
                    <a:pt x="70420" y="239212"/>
                  </a:cubicBezTo>
                  <a:cubicBezTo>
                    <a:pt x="134872" y="278709"/>
                    <a:pt x="216470" y="250705"/>
                    <a:pt x="238695" y="184284"/>
                  </a:cubicBezTo>
                  <a:cubicBezTo>
                    <a:pt x="260920" y="117863"/>
                    <a:pt x="245744" y="52966"/>
                    <a:pt x="184212" y="15819"/>
                  </a:cubicBezTo>
                  <a:cubicBezTo>
                    <a:pt x="122681" y="-21329"/>
                    <a:pt x="51116" y="10993"/>
                    <a:pt x="15937" y="70746"/>
                  </a:cubicBezTo>
                  <a:close/>
                </a:path>
              </a:pathLst>
            </a:custGeom>
            <a:solidFill>
              <a:schemeClr val="accent1"/>
            </a:solidFill>
            <a:ln>
              <a:noFill/>
            </a:ln>
          </p:spPr>
          <p:style>
            <a:lnRef idx="0"/>
            <a:fillRef idx="0"/>
            <a:effectRef idx="0"/>
            <a:fontRef idx="minor"/>
          </p:style>
        </p:sp>
        <p:sp>
          <p:nvSpPr>
            <p:cNvPr id="397" name="CustomShape 20"/>
            <p:cNvSpPr/>
            <p:nvPr/>
          </p:nvSpPr>
          <p:spPr>
            <a:xfrm>
              <a:off x="7359840" y="1285200"/>
              <a:ext cx="590040" cy="567000"/>
            </a:xfrm>
            <a:custGeom>
              <a:avLst/>
              <a:gdLst/>
              <a:ahLst/>
              <a:rect l="l" t="t" r="r" b="b"/>
              <a:pathLst>
                <a:path w="785106" h="756220">
                  <a:moveTo>
                    <a:pt x="146702" y="665645"/>
                  </a:moveTo>
                  <a:cubicBezTo>
                    <a:pt x="302467" y="808330"/>
                    <a:pt x="524464" y="776961"/>
                    <a:pt x="683023" y="610019"/>
                  </a:cubicBezTo>
                  <a:cubicBezTo>
                    <a:pt x="841582" y="443078"/>
                    <a:pt x="810023" y="181775"/>
                    <a:pt x="625873" y="73825"/>
                  </a:cubicBezTo>
                  <a:cubicBezTo>
                    <a:pt x="441723" y="-34125"/>
                    <a:pt x="239158" y="-30315"/>
                    <a:pt x="89488" y="129451"/>
                  </a:cubicBezTo>
                  <a:cubicBezTo>
                    <a:pt x="-60181" y="289217"/>
                    <a:pt x="-9127" y="522897"/>
                    <a:pt x="146702" y="665645"/>
                  </a:cubicBezTo>
                  <a:close/>
                </a:path>
              </a:pathLst>
            </a:custGeom>
            <a:solidFill>
              <a:schemeClr val="accent4"/>
            </a:solidFill>
            <a:ln>
              <a:noFill/>
            </a:ln>
          </p:spPr>
          <p:style>
            <a:lnRef idx="0"/>
            <a:fillRef idx="0"/>
            <a:effectRef idx="0"/>
            <a:fontRef idx="minor"/>
          </p:style>
        </p:sp>
        <p:sp>
          <p:nvSpPr>
            <p:cNvPr id="398" name="CustomShape 21"/>
            <p:cNvSpPr/>
            <p:nvPr/>
          </p:nvSpPr>
          <p:spPr>
            <a:xfrm>
              <a:off x="7729920" y="-4320"/>
              <a:ext cx="1428120" cy="1447920"/>
            </a:xfrm>
            <a:custGeom>
              <a:avLst/>
              <a:gdLst/>
              <a:ahLst/>
              <a:rect l="l" t="t" r="r" b="b"/>
              <a:pathLst>
                <a:path w="1898365" h="1929701">
                  <a:moveTo>
                    <a:pt x="1898365" y="0"/>
                  </a:moveTo>
                  <a:lnTo>
                    <a:pt x="617888" y="0"/>
                  </a:lnTo>
                  <a:cubicBezTo>
                    <a:pt x="488030" y="176467"/>
                    <a:pt x="358173" y="346012"/>
                    <a:pt x="216759" y="485712"/>
                  </a:cubicBezTo>
                  <a:cubicBezTo>
                    <a:pt x="-119157" y="817690"/>
                    <a:pt x="-56291" y="1402207"/>
                    <a:pt x="347441" y="1729169"/>
                  </a:cubicBezTo>
                  <a:cubicBezTo>
                    <a:pt x="751174" y="2056130"/>
                    <a:pt x="1296068" y="1962531"/>
                    <a:pt x="1590898" y="1598486"/>
                  </a:cubicBezTo>
                  <a:cubicBezTo>
                    <a:pt x="1683862" y="1483741"/>
                    <a:pt x="1789463" y="1365631"/>
                    <a:pt x="1898365" y="1244156"/>
                  </a:cubicBezTo>
                  <a:close/>
                </a:path>
              </a:pathLst>
            </a:custGeom>
            <a:solidFill>
              <a:schemeClr val="accent4"/>
            </a:solidFill>
            <a:ln>
              <a:noFill/>
            </a:ln>
          </p:spPr>
          <p:style>
            <a:lnRef idx="0"/>
            <a:fillRef idx="0"/>
            <a:effectRef idx="0"/>
            <a:fontRef idx="minor"/>
          </p:style>
        </p:sp>
        <p:sp>
          <p:nvSpPr>
            <p:cNvPr id="399" name="CustomShape 22"/>
            <p:cNvSpPr/>
            <p:nvPr/>
          </p:nvSpPr>
          <p:spPr>
            <a:xfrm>
              <a:off x="7446240" y="3831840"/>
              <a:ext cx="1712160" cy="1311480"/>
            </a:xfrm>
            <a:custGeom>
              <a:avLst/>
              <a:gdLst/>
              <a:ahLst/>
              <a:rect l="l" t="t" r="r" b="b"/>
              <a:pathLst>
                <a:path w="2275912" h="1747945">
                  <a:moveTo>
                    <a:pt x="2275595" y="249854"/>
                  </a:moveTo>
                  <a:cubicBezTo>
                    <a:pt x="1605797" y="-125558"/>
                    <a:pt x="873959" y="-100349"/>
                    <a:pt x="331161" y="479089"/>
                  </a:cubicBezTo>
                  <a:cubicBezTo>
                    <a:pt x="-11739" y="845293"/>
                    <a:pt x="-70032" y="1316654"/>
                    <a:pt x="72462" y="1747946"/>
                  </a:cubicBezTo>
                  <a:lnTo>
                    <a:pt x="2275912" y="1747946"/>
                  </a:lnTo>
                  <a:close/>
                </a:path>
              </a:pathLst>
            </a:custGeom>
            <a:solidFill>
              <a:schemeClr val="accent3"/>
            </a:solidFill>
            <a:ln>
              <a:noFill/>
            </a:ln>
          </p:spPr>
          <p:style>
            <a:lnRef idx="0"/>
            <a:fillRef idx="0"/>
            <a:effectRef idx="0"/>
            <a:fontRef idx="minor"/>
          </p:style>
        </p:sp>
        <p:sp>
          <p:nvSpPr>
            <p:cNvPr id="400" name="CustomShape 23"/>
            <p:cNvSpPr/>
            <p:nvPr/>
          </p:nvSpPr>
          <p:spPr>
            <a:xfrm>
              <a:off x="110160" y="1742400"/>
              <a:ext cx="285840" cy="271800"/>
            </a:xfrm>
            <a:custGeom>
              <a:avLst/>
              <a:gdLst/>
              <a:ahLst/>
              <a:rect l="l" t="t" r="r" b="b"/>
              <a:pathLst>
                <a:path w="380528" h="362923">
                  <a:moveTo>
                    <a:pt x="305765" y="327900"/>
                  </a:moveTo>
                  <a:cubicBezTo>
                    <a:pt x="216865" y="376541"/>
                    <a:pt x="107010" y="380795"/>
                    <a:pt x="41795" y="300277"/>
                  </a:cubicBezTo>
                  <a:cubicBezTo>
                    <a:pt x="-23407" y="219702"/>
                    <a:pt x="-10955" y="101528"/>
                    <a:pt x="69608" y="36307"/>
                  </a:cubicBezTo>
                  <a:cubicBezTo>
                    <a:pt x="150190" y="-28971"/>
                    <a:pt x="262331" y="2081"/>
                    <a:pt x="333578" y="63930"/>
                  </a:cubicBezTo>
                  <a:cubicBezTo>
                    <a:pt x="404825" y="125779"/>
                    <a:pt x="394538" y="279259"/>
                    <a:pt x="305765" y="327900"/>
                  </a:cubicBezTo>
                  <a:close/>
                </a:path>
              </a:pathLst>
            </a:custGeom>
            <a:solidFill>
              <a:schemeClr val="lt2"/>
            </a:solidFill>
            <a:ln>
              <a:noFill/>
            </a:ln>
          </p:spPr>
          <p:style>
            <a:lnRef idx="0"/>
            <a:fillRef idx="0"/>
            <a:effectRef idx="0"/>
            <a:fontRef idx="minor"/>
          </p:style>
        </p:sp>
      </p:grpSp>
      <p:sp>
        <p:nvSpPr>
          <p:cNvPr id="401" name="CustomShape 24"/>
          <p:cNvSpPr/>
          <p:nvPr/>
        </p:nvSpPr>
        <p:spPr>
          <a:xfrm>
            <a:off x="2279880" y="360000"/>
            <a:ext cx="929160" cy="734760"/>
          </a:xfrm>
          <a:prstGeom prst="rect">
            <a:avLst/>
          </a:prstGeom>
          <a:noFill/>
          <a:ln>
            <a:noFill/>
          </a:ln>
        </p:spPr>
        <p:style>
          <a:lnRef idx="0"/>
          <a:fillRef idx="0"/>
          <a:effectRef idx="0"/>
          <a:fontRef idx="minor"/>
        </p:style>
        <p:txBody>
          <a:bodyPr lIns="0" rIns="0" tIns="0" bIns="0">
            <a:noAutofit/>
          </a:bodyPr>
          <a:p>
            <a:pPr algn="ctr">
              <a:lnSpc>
                <a:spcPct val="100000"/>
              </a:lnSpc>
            </a:pPr>
            <a:r>
              <a:rPr b="0" lang="fr-FR" sz="9600" spc="-1" strike="noStrike">
                <a:solidFill>
                  <a:srgbClr val="ffffff"/>
                </a:solidFill>
                <a:latin typeface="DM Sans"/>
                <a:ea typeface="DM Sans"/>
              </a:rPr>
              <a:t>“</a:t>
            </a:r>
            <a:endParaRPr b="0" lang="fr-FR" sz="9600" spc="-1" strike="noStrike">
              <a:latin typeface="Arial"/>
            </a:endParaRPr>
          </a:p>
        </p:txBody>
      </p:sp>
      <p:sp>
        <p:nvSpPr>
          <p:cNvPr id="402" name="PlaceHolder 25"/>
          <p:cNvSpPr>
            <a:spLocks noGrp="1"/>
          </p:cNvSpPr>
          <p:nvPr>
            <p:ph type="title"/>
          </p:nvPr>
        </p:nvSpPr>
        <p:spPr>
          <a:xfrm>
            <a:off x="457200" y="205200"/>
            <a:ext cx="8229240" cy="858600"/>
          </a:xfrm>
          <a:prstGeom prst="rect">
            <a:avLst/>
          </a:prstGeom>
        </p:spPr>
        <p:txBody>
          <a:bodyPr lIns="0" rIns="0" tIns="0" bIns="0" anchor="ctr">
            <a:noAutofit/>
          </a:bodyPr>
          <a:p>
            <a:pPr algn="ctr"/>
            <a:r>
              <a:rPr b="0" lang="fr-FR" sz="4400" spc="-1" strike="noStrike">
                <a:latin typeface="Arial"/>
              </a:rPr>
              <a:t>Cliquez pour éditer le format du texte-titre</a:t>
            </a:r>
            <a:endParaRPr b="0" lang="fr-FR" sz="4400" spc="-1" strike="noStrike">
              <a:latin typeface="Arial"/>
            </a:endParaRPr>
          </a:p>
        </p:txBody>
      </p:sp>
      <p:sp>
        <p:nvSpPr>
          <p:cNvPr id="403" name="PlaceHolder 26"/>
          <p:cNvSpPr>
            <a:spLocks noGrp="1"/>
          </p:cNvSpPr>
          <p:nvPr>
            <p:ph type="body"/>
          </p:nvPr>
        </p:nvSpPr>
        <p:spPr>
          <a:xfrm>
            <a:off x="457200" y="1203480"/>
            <a:ext cx="8229240" cy="2982960"/>
          </a:xfrm>
          <a:prstGeom prst="rect">
            <a:avLst/>
          </a:prstGeom>
        </p:spPr>
        <p:txBody>
          <a:bodyPr lIns="0" rIns="0" tIns="0" bIns="0">
            <a:normAutofit fontScale="88000"/>
          </a:bodyPr>
          <a:p>
            <a:pPr marL="432000" indent="-324000">
              <a:spcBef>
                <a:spcPts val="1417"/>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440" name="Group 1"/>
          <p:cNvGrpSpPr/>
          <p:nvPr/>
        </p:nvGrpSpPr>
        <p:grpSpPr>
          <a:xfrm>
            <a:off x="0" y="0"/>
            <a:ext cx="9158040" cy="5151240"/>
            <a:chOff x="0" y="0"/>
            <a:chExt cx="9158040" cy="5151240"/>
          </a:xfrm>
        </p:grpSpPr>
        <p:sp>
          <p:nvSpPr>
            <p:cNvPr id="441" name="CustomShape 2"/>
            <p:cNvSpPr/>
            <p:nvPr/>
          </p:nvSpPr>
          <p:spPr>
            <a:xfrm>
              <a:off x="284760" y="0"/>
              <a:ext cx="2404800" cy="2042280"/>
            </a:xfrm>
            <a:custGeom>
              <a:avLst/>
              <a:gdLst/>
              <a:ahLst/>
              <a:rect l="l" t="t" r="r" b="b"/>
              <a:pathLst>
                <a:path w="3202074" h="2719638">
                  <a:moveTo>
                    <a:pt x="254092" y="1025906"/>
                  </a:moveTo>
                  <a:cubicBezTo>
                    <a:pt x="-139608" y="1415225"/>
                    <a:pt x="-66138" y="2100834"/>
                    <a:pt x="407508" y="2484374"/>
                  </a:cubicBezTo>
                  <a:cubicBezTo>
                    <a:pt x="881155" y="2867914"/>
                    <a:pt x="1520219" y="2758186"/>
                    <a:pt x="1865976" y="2331212"/>
                  </a:cubicBezTo>
                  <a:cubicBezTo>
                    <a:pt x="2211734" y="1904238"/>
                    <a:pt x="2707415" y="1438021"/>
                    <a:pt x="2999388" y="931545"/>
                  </a:cubicBezTo>
                  <a:cubicBezTo>
                    <a:pt x="3173886" y="628650"/>
                    <a:pt x="3243927" y="295910"/>
                    <a:pt x="3177125" y="0"/>
                  </a:cubicBezTo>
                  <a:lnTo>
                    <a:pt x="1063527" y="0"/>
                  </a:lnTo>
                  <a:cubicBezTo>
                    <a:pt x="787810" y="353759"/>
                    <a:pt x="541112" y="742252"/>
                    <a:pt x="254092" y="1025906"/>
                  </a:cubicBezTo>
                  <a:close/>
                </a:path>
              </a:pathLst>
            </a:custGeom>
            <a:solidFill>
              <a:schemeClr val="lt2"/>
            </a:solidFill>
            <a:ln>
              <a:noFill/>
            </a:ln>
          </p:spPr>
          <p:style>
            <a:lnRef idx="0"/>
            <a:fillRef idx="0"/>
            <a:effectRef idx="0"/>
            <a:fontRef idx="minor"/>
          </p:style>
        </p:sp>
        <p:sp>
          <p:nvSpPr>
            <p:cNvPr id="442" name="CustomShape 3"/>
            <p:cNvSpPr/>
            <p:nvPr/>
          </p:nvSpPr>
          <p:spPr>
            <a:xfrm>
              <a:off x="4371840" y="296280"/>
              <a:ext cx="3819240" cy="3679200"/>
            </a:xfrm>
            <a:custGeom>
              <a:avLst/>
              <a:gdLst/>
              <a:ahLst/>
              <a:rect l="l" t="t" r="r" b="b"/>
              <a:pathLst>
                <a:path w="5085005" h="4898812">
                  <a:moveTo>
                    <a:pt x="949804" y="4311899"/>
                  </a:moveTo>
                  <a:cubicBezTo>
                    <a:pt x="1959010" y="5236142"/>
                    <a:pt x="3396777" y="5033577"/>
                    <a:pt x="4424080" y="3951727"/>
                  </a:cubicBezTo>
                  <a:cubicBezTo>
                    <a:pt x="5451383" y="2869878"/>
                    <a:pt x="5245389" y="1177920"/>
                    <a:pt x="4054002" y="478277"/>
                  </a:cubicBezTo>
                  <a:cubicBezTo>
                    <a:pt x="2862615" y="-221366"/>
                    <a:pt x="1548991" y="-196030"/>
                    <a:pt x="579727" y="838639"/>
                  </a:cubicBezTo>
                  <a:cubicBezTo>
                    <a:pt x="-389538" y="1873308"/>
                    <a:pt x="-59465" y="3387593"/>
                    <a:pt x="949804" y="4311899"/>
                  </a:cubicBezTo>
                  <a:close/>
                </a:path>
              </a:pathLst>
            </a:custGeom>
            <a:solidFill>
              <a:schemeClr val="lt2"/>
            </a:solidFill>
            <a:ln>
              <a:noFill/>
            </a:ln>
          </p:spPr>
          <p:style>
            <a:lnRef idx="0"/>
            <a:fillRef idx="0"/>
            <a:effectRef idx="0"/>
            <a:fontRef idx="minor"/>
          </p:style>
        </p:sp>
        <p:sp>
          <p:nvSpPr>
            <p:cNvPr id="443" name="CustomShape 4"/>
            <p:cNvSpPr/>
            <p:nvPr/>
          </p:nvSpPr>
          <p:spPr>
            <a:xfrm>
              <a:off x="7948080" y="0"/>
              <a:ext cx="1209960" cy="808920"/>
            </a:xfrm>
            <a:custGeom>
              <a:avLst/>
              <a:gdLst/>
              <a:ahLst/>
              <a:rect l="l" t="t" r="r" b="b"/>
              <a:pathLst>
                <a:path w="1611439" h="1077905">
                  <a:moveTo>
                    <a:pt x="1611440" y="0"/>
                  </a:moveTo>
                  <a:lnTo>
                    <a:pt x="0" y="0"/>
                  </a:lnTo>
                  <a:cubicBezTo>
                    <a:pt x="8699" y="348361"/>
                    <a:pt x="162560" y="700405"/>
                    <a:pt x="458660" y="862711"/>
                  </a:cubicBezTo>
                  <a:cubicBezTo>
                    <a:pt x="825373" y="1063752"/>
                    <a:pt x="1250759" y="1141349"/>
                    <a:pt x="1611440" y="1020127"/>
                  </a:cubicBezTo>
                  <a:close/>
                </a:path>
              </a:pathLst>
            </a:custGeom>
            <a:solidFill>
              <a:schemeClr val="lt2"/>
            </a:solidFill>
            <a:ln>
              <a:noFill/>
            </a:ln>
          </p:spPr>
          <p:style>
            <a:lnRef idx="0"/>
            <a:fillRef idx="0"/>
            <a:effectRef idx="0"/>
            <a:fontRef idx="minor"/>
          </p:style>
        </p:sp>
        <p:sp>
          <p:nvSpPr>
            <p:cNvPr id="444" name="CustomShape 5"/>
            <p:cNvSpPr/>
            <p:nvPr/>
          </p:nvSpPr>
          <p:spPr>
            <a:xfrm>
              <a:off x="6680880" y="2911680"/>
              <a:ext cx="2477160" cy="2239200"/>
            </a:xfrm>
            <a:custGeom>
              <a:avLst/>
              <a:gdLst/>
              <a:ahLst/>
              <a:rect l="l" t="t" r="r" b="b"/>
              <a:pathLst>
                <a:path w="3298507" h="2981766">
                  <a:moveTo>
                    <a:pt x="3298507" y="2981767"/>
                  </a:moveTo>
                  <a:lnTo>
                    <a:pt x="3298507" y="2410"/>
                  </a:lnTo>
                  <a:cubicBezTo>
                    <a:pt x="2821559" y="-24831"/>
                    <a:pt x="2330894" y="179639"/>
                    <a:pt x="1937702" y="574545"/>
                  </a:cubicBezTo>
                  <a:cubicBezTo>
                    <a:pt x="1296352" y="1218816"/>
                    <a:pt x="812228" y="2112389"/>
                    <a:pt x="212471" y="2704971"/>
                  </a:cubicBezTo>
                  <a:cubicBezTo>
                    <a:pt x="129286" y="2787076"/>
                    <a:pt x="57785" y="2880167"/>
                    <a:pt x="0" y="2981767"/>
                  </a:cubicBezTo>
                  <a:close/>
                </a:path>
              </a:pathLst>
            </a:custGeom>
            <a:solidFill>
              <a:schemeClr val="lt2"/>
            </a:solidFill>
            <a:ln>
              <a:noFill/>
            </a:ln>
          </p:spPr>
          <p:style>
            <a:lnRef idx="0"/>
            <a:fillRef idx="0"/>
            <a:effectRef idx="0"/>
            <a:fontRef idx="minor"/>
          </p:style>
        </p:sp>
        <p:sp>
          <p:nvSpPr>
            <p:cNvPr id="445" name="CustomShape 6"/>
            <p:cNvSpPr/>
            <p:nvPr/>
          </p:nvSpPr>
          <p:spPr>
            <a:xfrm>
              <a:off x="7471440" y="138600"/>
              <a:ext cx="947880" cy="951120"/>
            </a:xfrm>
            <a:custGeom>
              <a:avLst/>
              <a:gdLst/>
              <a:ahLst/>
              <a:rect l="l" t="t" r="r" b="b"/>
              <a:pathLst>
                <a:path w="1262894" h="1267301">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accent5"/>
            </a:solidFill>
            <a:ln>
              <a:noFill/>
            </a:ln>
          </p:spPr>
          <p:style>
            <a:lnRef idx="0"/>
            <a:fillRef idx="0"/>
            <a:effectRef idx="0"/>
            <a:fontRef idx="minor"/>
          </p:style>
        </p:sp>
        <p:sp>
          <p:nvSpPr>
            <p:cNvPr id="446" name="CustomShape 7"/>
            <p:cNvSpPr/>
            <p:nvPr/>
          </p:nvSpPr>
          <p:spPr>
            <a:xfrm>
              <a:off x="6125400" y="4590360"/>
              <a:ext cx="795240" cy="560520"/>
            </a:xfrm>
            <a:custGeom>
              <a:avLst/>
              <a:gdLst/>
              <a:ahLst/>
              <a:rect l="l" t="t" r="r" b="b"/>
              <a:pathLst>
                <a:path w="1059589" h="746920">
                  <a:moveTo>
                    <a:pt x="842483" y="112937"/>
                  </a:moveTo>
                  <a:cubicBezTo>
                    <a:pt x="583974" y="-58513"/>
                    <a:pt x="284889" y="-36034"/>
                    <a:pt x="102390" y="189137"/>
                  </a:cubicBezTo>
                  <a:cubicBezTo>
                    <a:pt x="-2067" y="318105"/>
                    <a:pt x="-19911" y="546705"/>
                    <a:pt x="18824" y="746921"/>
                  </a:cubicBezTo>
                  <a:lnTo>
                    <a:pt x="1001804" y="746921"/>
                  </a:lnTo>
                  <a:cubicBezTo>
                    <a:pt x="1115596" y="539784"/>
                    <a:pt x="1060732" y="257463"/>
                    <a:pt x="842483" y="112937"/>
                  </a:cubicBezTo>
                  <a:close/>
                </a:path>
              </a:pathLst>
            </a:custGeom>
            <a:solidFill>
              <a:schemeClr val="accent5"/>
            </a:solidFill>
            <a:ln>
              <a:noFill/>
            </a:ln>
          </p:spPr>
          <p:style>
            <a:lnRef idx="0"/>
            <a:fillRef idx="0"/>
            <a:effectRef idx="0"/>
            <a:fontRef idx="minor"/>
          </p:style>
        </p:sp>
        <p:sp>
          <p:nvSpPr>
            <p:cNvPr id="447" name="CustomShape 8"/>
            <p:cNvSpPr/>
            <p:nvPr/>
          </p:nvSpPr>
          <p:spPr>
            <a:xfrm>
              <a:off x="8279640" y="2865240"/>
              <a:ext cx="588960" cy="567360"/>
            </a:xfrm>
            <a:custGeom>
              <a:avLst/>
              <a:gdLst/>
              <a:ahLst/>
              <a:rect l="l" t="t" r="r" b="b"/>
              <a:pathLst>
                <a:path w="785039" h="756266">
                  <a:moveTo>
                    <a:pt x="146635" y="665672"/>
                  </a:moveTo>
                  <a:cubicBezTo>
                    <a:pt x="302400" y="808356"/>
                    <a:pt x="524396" y="777050"/>
                    <a:pt x="682956" y="610046"/>
                  </a:cubicBezTo>
                  <a:cubicBezTo>
                    <a:pt x="841515" y="443041"/>
                    <a:pt x="809956" y="181865"/>
                    <a:pt x="625806" y="73851"/>
                  </a:cubicBezTo>
                  <a:cubicBezTo>
                    <a:pt x="441656" y="-34162"/>
                    <a:pt x="239091" y="-30289"/>
                    <a:pt x="89485" y="129478"/>
                  </a:cubicBezTo>
                  <a:cubicBezTo>
                    <a:pt x="-60121" y="289243"/>
                    <a:pt x="-9194" y="522733"/>
                    <a:pt x="146635" y="665672"/>
                  </a:cubicBezTo>
                  <a:close/>
                </a:path>
              </a:pathLst>
            </a:custGeom>
            <a:solidFill>
              <a:schemeClr val="accent4"/>
            </a:solidFill>
            <a:ln>
              <a:noFill/>
            </a:ln>
          </p:spPr>
          <p:style>
            <a:lnRef idx="0"/>
            <a:fillRef idx="0"/>
            <a:effectRef idx="0"/>
            <a:fontRef idx="minor"/>
          </p:style>
        </p:sp>
        <p:sp>
          <p:nvSpPr>
            <p:cNvPr id="448" name="CustomShape 9"/>
            <p:cNvSpPr/>
            <p:nvPr/>
          </p:nvSpPr>
          <p:spPr>
            <a:xfrm>
              <a:off x="8650800" y="3454920"/>
              <a:ext cx="141120" cy="136080"/>
            </a:xfrm>
            <a:custGeom>
              <a:avLst/>
              <a:gdLst/>
              <a:ahLst/>
              <a:rect l="l" t="t" r="r" b="b"/>
              <a:pathLst>
                <a:path w="257951" h="248290">
                  <a:moveTo>
                    <a:pt x="48382" y="218533"/>
                  </a:moveTo>
                  <a:cubicBezTo>
                    <a:pt x="99182" y="265396"/>
                    <a:pt x="172397" y="255109"/>
                    <a:pt x="224468" y="200309"/>
                  </a:cubicBezTo>
                  <a:cubicBezTo>
                    <a:pt x="276537" y="145508"/>
                    <a:pt x="266123" y="59656"/>
                    <a:pt x="205418" y="24223"/>
                  </a:cubicBezTo>
                  <a:cubicBezTo>
                    <a:pt x="144711" y="-11210"/>
                    <a:pt x="78418" y="-9940"/>
                    <a:pt x="29269" y="42511"/>
                  </a:cubicBezTo>
                  <a:cubicBezTo>
                    <a:pt x="-19880" y="94962"/>
                    <a:pt x="-2799" y="171670"/>
                    <a:pt x="48382" y="218533"/>
                  </a:cubicBezTo>
                  <a:close/>
                </a:path>
              </a:pathLst>
            </a:custGeom>
            <a:solidFill>
              <a:schemeClr val="accent4"/>
            </a:solidFill>
            <a:ln>
              <a:noFill/>
            </a:ln>
          </p:spPr>
          <p:style>
            <a:lnRef idx="0"/>
            <a:fillRef idx="0"/>
            <a:effectRef idx="0"/>
            <a:fontRef idx="minor"/>
          </p:style>
        </p:sp>
        <p:sp>
          <p:nvSpPr>
            <p:cNvPr id="449" name="CustomShape 10"/>
            <p:cNvSpPr/>
            <p:nvPr/>
          </p:nvSpPr>
          <p:spPr>
            <a:xfrm rot="1363800">
              <a:off x="7877520" y="1721160"/>
              <a:ext cx="797040" cy="767520"/>
            </a:xfrm>
            <a:custGeom>
              <a:avLst/>
              <a:gdLst/>
              <a:ahLst/>
              <a:rect l="l" t="t" r="r" b="b"/>
              <a:pathLst>
                <a:path w="785039" h="756266">
                  <a:moveTo>
                    <a:pt x="146635" y="665671"/>
                  </a:moveTo>
                  <a:cubicBezTo>
                    <a:pt x="302400" y="808356"/>
                    <a:pt x="524396" y="777050"/>
                    <a:pt x="682956" y="610045"/>
                  </a:cubicBezTo>
                  <a:cubicBezTo>
                    <a:pt x="841515" y="443040"/>
                    <a:pt x="809956" y="181865"/>
                    <a:pt x="625806" y="73851"/>
                  </a:cubicBezTo>
                  <a:cubicBezTo>
                    <a:pt x="441656" y="-34162"/>
                    <a:pt x="239091" y="-30289"/>
                    <a:pt x="89485" y="129477"/>
                  </a:cubicBezTo>
                  <a:cubicBezTo>
                    <a:pt x="-60121" y="289243"/>
                    <a:pt x="-9194" y="522987"/>
                    <a:pt x="146635" y="665671"/>
                  </a:cubicBezTo>
                  <a:close/>
                </a:path>
              </a:pathLst>
            </a:custGeom>
            <a:solidFill>
              <a:schemeClr val="accent3"/>
            </a:solidFill>
            <a:ln>
              <a:noFill/>
            </a:ln>
          </p:spPr>
          <p:style>
            <a:lnRef idx="0"/>
            <a:fillRef idx="0"/>
            <a:effectRef idx="0"/>
            <a:fontRef idx="minor"/>
          </p:style>
        </p:sp>
        <p:sp>
          <p:nvSpPr>
            <p:cNvPr id="450" name="CustomShape 11"/>
            <p:cNvSpPr/>
            <p:nvPr/>
          </p:nvSpPr>
          <p:spPr>
            <a:xfrm>
              <a:off x="8191440" y="4128840"/>
              <a:ext cx="192960" cy="185760"/>
            </a:xfrm>
            <a:custGeom>
              <a:avLst/>
              <a:gdLst/>
              <a:ahLst/>
              <a:rect l="l" t="t" r="r" b="b"/>
              <a:pathLst>
                <a:path w="257778" h="248289">
                  <a:moveTo>
                    <a:pt x="48182" y="218533"/>
                  </a:moveTo>
                  <a:cubicBezTo>
                    <a:pt x="99300" y="265396"/>
                    <a:pt x="172198" y="255109"/>
                    <a:pt x="224267" y="200309"/>
                  </a:cubicBezTo>
                  <a:cubicBezTo>
                    <a:pt x="276338" y="145508"/>
                    <a:pt x="265924" y="59656"/>
                    <a:pt x="205535" y="24223"/>
                  </a:cubicBezTo>
                  <a:cubicBezTo>
                    <a:pt x="145147" y="-11210"/>
                    <a:pt x="78535" y="-9940"/>
                    <a:pt x="29386" y="42511"/>
                  </a:cubicBezTo>
                  <a:cubicBezTo>
                    <a:pt x="-19763" y="94962"/>
                    <a:pt x="-2999" y="171670"/>
                    <a:pt x="48182" y="218533"/>
                  </a:cubicBezTo>
                  <a:close/>
                </a:path>
              </a:pathLst>
            </a:custGeom>
            <a:solidFill>
              <a:schemeClr val="accent2"/>
            </a:solidFill>
            <a:ln>
              <a:noFill/>
            </a:ln>
          </p:spPr>
          <p:style>
            <a:lnRef idx="0"/>
            <a:fillRef idx="0"/>
            <a:effectRef idx="0"/>
            <a:fontRef idx="minor"/>
          </p:style>
        </p:sp>
        <p:sp>
          <p:nvSpPr>
            <p:cNvPr id="451" name="CustomShape 12"/>
            <p:cNvSpPr/>
            <p:nvPr/>
          </p:nvSpPr>
          <p:spPr>
            <a:xfrm rot="1363800">
              <a:off x="7730640" y="2379600"/>
              <a:ext cx="251640" cy="261000"/>
            </a:xfrm>
            <a:custGeom>
              <a:avLst/>
              <a:gdLst/>
              <a:ahLst/>
              <a:rect l="l" t="t" r="r" b="b"/>
              <a:pathLst>
                <a:path w="248447" h="257470">
                  <a:moveTo>
                    <a:pt x="15980" y="70836"/>
                  </a:moveTo>
                  <a:cubicBezTo>
                    <a:pt x="-19263" y="130589"/>
                    <a:pt x="5947" y="199741"/>
                    <a:pt x="70399" y="239301"/>
                  </a:cubicBezTo>
                  <a:cubicBezTo>
                    <a:pt x="134852" y="278862"/>
                    <a:pt x="216449" y="250795"/>
                    <a:pt x="238737" y="184374"/>
                  </a:cubicBezTo>
                  <a:cubicBezTo>
                    <a:pt x="261026" y="117953"/>
                    <a:pt x="245786" y="53056"/>
                    <a:pt x="184255" y="15845"/>
                  </a:cubicBezTo>
                  <a:cubicBezTo>
                    <a:pt x="122724" y="-21366"/>
                    <a:pt x="50905" y="11019"/>
                    <a:pt x="15980" y="70836"/>
                  </a:cubicBezTo>
                  <a:close/>
                </a:path>
              </a:pathLst>
            </a:custGeom>
            <a:solidFill>
              <a:schemeClr val="accent3"/>
            </a:solidFill>
            <a:ln>
              <a:noFill/>
            </a:ln>
          </p:spPr>
          <p:style>
            <a:lnRef idx="0"/>
            <a:fillRef idx="0"/>
            <a:effectRef idx="0"/>
            <a:fontRef idx="minor"/>
          </p:style>
        </p:sp>
        <p:sp>
          <p:nvSpPr>
            <p:cNvPr id="452" name="CustomShape 13"/>
            <p:cNvSpPr/>
            <p:nvPr/>
          </p:nvSpPr>
          <p:spPr>
            <a:xfrm>
              <a:off x="8799120" y="1148040"/>
              <a:ext cx="358920" cy="567360"/>
            </a:xfrm>
            <a:custGeom>
              <a:avLst/>
              <a:gdLst/>
              <a:ahLst/>
              <a:rect l="l" t="t" r="r" b="b"/>
              <a:pathLst>
                <a:path w="478703" h="756067">
                  <a:moveTo>
                    <a:pt x="478703" y="12772"/>
                  </a:moveTo>
                  <a:cubicBezTo>
                    <a:pt x="339003" y="-21391"/>
                    <a:pt x="199938" y="11502"/>
                    <a:pt x="89512" y="129358"/>
                  </a:cubicBezTo>
                  <a:cubicBezTo>
                    <a:pt x="-60158" y="289124"/>
                    <a:pt x="-9167" y="523058"/>
                    <a:pt x="146662" y="665552"/>
                  </a:cubicBezTo>
                  <a:cubicBezTo>
                    <a:pt x="242357" y="753245"/>
                    <a:pt x="363070" y="775089"/>
                    <a:pt x="478703" y="740291"/>
                  </a:cubicBezTo>
                  <a:close/>
                </a:path>
              </a:pathLst>
            </a:custGeom>
            <a:solidFill>
              <a:schemeClr val="accent6"/>
            </a:solidFill>
            <a:ln>
              <a:noFill/>
            </a:ln>
          </p:spPr>
          <p:style>
            <a:lnRef idx="0"/>
            <a:fillRef idx="0"/>
            <a:effectRef idx="0"/>
            <a:fontRef idx="minor"/>
          </p:style>
        </p:sp>
        <p:sp>
          <p:nvSpPr>
            <p:cNvPr id="453" name="CustomShape 14"/>
            <p:cNvSpPr/>
            <p:nvPr/>
          </p:nvSpPr>
          <p:spPr>
            <a:xfrm>
              <a:off x="0" y="4315680"/>
              <a:ext cx="2127240" cy="835200"/>
            </a:xfrm>
            <a:custGeom>
              <a:avLst/>
              <a:gdLst/>
              <a:ahLst/>
              <a:rect l="l" t="t" r="r" b="b"/>
              <a:pathLst>
                <a:path w="2832735" h="1112748">
                  <a:moveTo>
                    <a:pt x="2251456" y="335127"/>
                  </a:moveTo>
                  <a:cubicBezTo>
                    <a:pt x="1482090" y="-174079"/>
                    <a:pt x="591122" y="-107277"/>
                    <a:pt x="46863" y="564807"/>
                  </a:cubicBezTo>
                  <a:cubicBezTo>
                    <a:pt x="30607" y="584873"/>
                    <a:pt x="14986" y="605320"/>
                    <a:pt x="0" y="626085"/>
                  </a:cubicBezTo>
                  <a:lnTo>
                    <a:pt x="0" y="1112749"/>
                  </a:lnTo>
                  <a:lnTo>
                    <a:pt x="2832735" y="1112749"/>
                  </a:lnTo>
                  <a:cubicBezTo>
                    <a:pt x="2735720" y="793598"/>
                    <a:pt x="2530069" y="518509"/>
                    <a:pt x="2251456" y="335127"/>
                  </a:cubicBezTo>
                  <a:close/>
                </a:path>
              </a:pathLst>
            </a:custGeom>
            <a:solidFill>
              <a:schemeClr val="lt2"/>
            </a:solidFill>
            <a:ln>
              <a:noFill/>
            </a:ln>
          </p:spPr>
          <p:style>
            <a:lnRef idx="0"/>
            <a:fillRef idx="0"/>
            <a:effectRef idx="0"/>
            <a:fontRef idx="minor"/>
          </p:style>
        </p:sp>
        <p:sp>
          <p:nvSpPr>
            <p:cNvPr id="454" name="CustomShape 15"/>
            <p:cNvSpPr/>
            <p:nvPr/>
          </p:nvSpPr>
          <p:spPr>
            <a:xfrm>
              <a:off x="0" y="4035600"/>
              <a:ext cx="749880" cy="1115640"/>
            </a:xfrm>
            <a:custGeom>
              <a:avLst/>
              <a:gdLst/>
              <a:ahLst/>
              <a:rect l="l" t="t" r="r" b="b"/>
              <a:pathLst>
                <a:path w="999118" h="1485898">
                  <a:moveTo>
                    <a:pt x="644716" y="164463"/>
                  </a:moveTo>
                  <a:cubicBezTo>
                    <a:pt x="433642" y="40511"/>
                    <a:pt x="211455" y="-17274"/>
                    <a:pt x="0" y="4507"/>
                  </a:cubicBezTo>
                  <a:lnTo>
                    <a:pt x="0" y="1485898"/>
                  </a:lnTo>
                  <a:lnTo>
                    <a:pt x="630682" y="1485898"/>
                  </a:lnTo>
                  <a:cubicBezTo>
                    <a:pt x="681057" y="1447354"/>
                    <a:pt x="728301" y="1404872"/>
                    <a:pt x="771970" y="1358898"/>
                  </a:cubicBezTo>
                  <a:cubicBezTo>
                    <a:pt x="1125157" y="986788"/>
                    <a:pt x="1054100" y="404938"/>
                    <a:pt x="644716" y="164463"/>
                  </a:cubicBezTo>
                  <a:close/>
                </a:path>
              </a:pathLst>
            </a:custGeom>
            <a:solidFill>
              <a:schemeClr val="accent6"/>
            </a:solidFill>
            <a:ln>
              <a:noFill/>
            </a:ln>
          </p:spPr>
          <p:style>
            <a:lnRef idx="0"/>
            <a:fillRef idx="0"/>
            <a:effectRef idx="0"/>
            <a:fontRef idx="minor"/>
          </p:style>
        </p:sp>
        <p:sp>
          <p:nvSpPr>
            <p:cNvPr id="455" name="CustomShape 16"/>
            <p:cNvSpPr/>
            <p:nvPr/>
          </p:nvSpPr>
          <p:spPr>
            <a:xfrm>
              <a:off x="1743480" y="4836600"/>
              <a:ext cx="567000" cy="314280"/>
            </a:xfrm>
            <a:custGeom>
              <a:avLst/>
              <a:gdLst/>
              <a:ahLst/>
              <a:rect l="l" t="t" r="r" b="b"/>
              <a:pathLst>
                <a:path w="755520" h="419469">
                  <a:moveTo>
                    <a:pt x="478491" y="6275"/>
                  </a:moveTo>
                  <a:cubicBezTo>
                    <a:pt x="284181" y="-21665"/>
                    <a:pt x="41865" y="39803"/>
                    <a:pt x="7321" y="269546"/>
                  </a:cubicBezTo>
                  <a:cubicBezTo>
                    <a:pt x="-509" y="319139"/>
                    <a:pt x="-2065" y="369495"/>
                    <a:pt x="2685" y="419469"/>
                  </a:cubicBezTo>
                  <a:lnTo>
                    <a:pt x="753001" y="419469"/>
                  </a:lnTo>
                  <a:cubicBezTo>
                    <a:pt x="774655" y="231319"/>
                    <a:pt x="654513" y="31611"/>
                    <a:pt x="478491" y="6275"/>
                  </a:cubicBezTo>
                  <a:close/>
                </a:path>
              </a:pathLst>
            </a:custGeom>
            <a:solidFill>
              <a:schemeClr val="accent2"/>
            </a:solidFill>
            <a:ln>
              <a:noFill/>
            </a:ln>
          </p:spPr>
          <p:style>
            <a:lnRef idx="0"/>
            <a:fillRef idx="0"/>
            <a:effectRef idx="0"/>
            <a:fontRef idx="minor"/>
          </p:style>
        </p:sp>
        <p:sp>
          <p:nvSpPr>
            <p:cNvPr id="456" name="CustomShape 17"/>
            <p:cNvSpPr/>
            <p:nvPr/>
          </p:nvSpPr>
          <p:spPr>
            <a:xfrm>
              <a:off x="2298600" y="4782960"/>
              <a:ext cx="185760" cy="192600"/>
            </a:xfrm>
            <a:custGeom>
              <a:avLst/>
              <a:gdLst/>
              <a:ahLst/>
              <a:rect l="l" t="t" r="r" b="b"/>
              <a:pathLst>
                <a:path w="248016" h="257519">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accent2"/>
            </a:solidFill>
            <a:ln>
              <a:noFill/>
            </a:ln>
          </p:spPr>
          <p:style>
            <a:lnRef idx="0"/>
            <a:fillRef idx="0"/>
            <a:effectRef idx="0"/>
            <a:fontRef idx="minor"/>
          </p:style>
        </p:sp>
        <p:sp>
          <p:nvSpPr>
            <p:cNvPr id="457" name="CustomShape 18"/>
            <p:cNvSpPr/>
            <p:nvPr/>
          </p:nvSpPr>
          <p:spPr>
            <a:xfrm>
              <a:off x="1003320" y="4131000"/>
              <a:ext cx="490320" cy="472320"/>
            </a:xfrm>
            <a:custGeom>
              <a:avLst/>
              <a:gdLst/>
              <a:ahLst/>
              <a:rect l="l" t="t" r="r" b="b"/>
              <a:pathLst>
                <a:path w="653692" h="629771">
                  <a:moveTo>
                    <a:pt x="122081" y="554344"/>
                  </a:moveTo>
                  <a:cubicBezTo>
                    <a:pt x="251875" y="673152"/>
                    <a:pt x="436660" y="647054"/>
                    <a:pt x="568740" y="508052"/>
                  </a:cubicBezTo>
                  <a:cubicBezTo>
                    <a:pt x="700821" y="369051"/>
                    <a:pt x="674277" y="151436"/>
                    <a:pt x="521115" y="61520"/>
                  </a:cubicBezTo>
                  <a:cubicBezTo>
                    <a:pt x="367953" y="-28396"/>
                    <a:pt x="199107" y="-25348"/>
                    <a:pt x="74520" y="108002"/>
                  </a:cubicBezTo>
                  <a:cubicBezTo>
                    <a:pt x="-50067" y="241352"/>
                    <a:pt x="-7649" y="435535"/>
                    <a:pt x="122081" y="554344"/>
                  </a:cubicBezTo>
                  <a:close/>
                </a:path>
              </a:pathLst>
            </a:custGeom>
            <a:solidFill>
              <a:schemeClr val="accent4"/>
            </a:solidFill>
            <a:ln>
              <a:noFill/>
            </a:ln>
          </p:spPr>
          <p:style>
            <a:lnRef idx="0"/>
            <a:fillRef idx="0"/>
            <a:effectRef idx="0"/>
            <a:fontRef idx="minor"/>
          </p:style>
        </p:sp>
        <p:sp>
          <p:nvSpPr>
            <p:cNvPr id="458" name="CustomShape 19"/>
            <p:cNvSpPr/>
            <p:nvPr/>
          </p:nvSpPr>
          <p:spPr>
            <a:xfrm>
              <a:off x="1388520" y="4608720"/>
              <a:ext cx="192960" cy="185760"/>
            </a:xfrm>
            <a:custGeom>
              <a:avLst/>
              <a:gdLst/>
              <a:ahLst/>
              <a:rect l="l" t="t" r="r" b="b"/>
              <a:pathLst>
                <a:path w="257880" h="248289">
                  <a:moveTo>
                    <a:pt x="48182" y="218533"/>
                  </a:moveTo>
                  <a:cubicBezTo>
                    <a:pt x="99363" y="265396"/>
                    <a:pt x="172198" y="255109"/>
                    <a:pt x="224268" y="200309"/>
                  </a:cubicBezTo>
                  <a:cubicBezTo>
                    <a:pt x="276338" y="145508"/>
                    <a:pt x="266241" y="59656"/>
                    <a:pt x="205535" y="24223"/>
                  </a:cubicBezTo>
                  <a:cubicBezTo>
                    <a:pt x="144829" y="-11210"/>
                    <a:pt x="78535" y="-9940"/>
                    <a:pt x="29386" y="42511"/>
                  </a:cubicBezTo>
                  <a:cubicBezTo>
                    <a:pt x="-19763" y="94962"/>
                    <a:pt x="-2999" y="171670"/>
                    <a:pt x="48182" y="218533"/>
                  </a:cubicBezTo>
                  <a:close/>
                </a:path>
              </a:pathLst>
            </a:custGeom>
            <a:solidFill>
              <a:schemeClr val="accent4"/>
            </a:solidFill>
            <a:ln>
              <a:noFill/>
            </a:ln>
          </p:spPr>
          <p:style>
            <a:lnRef idx="0"/>
            <a:fillRef idx="0"/>
            <a:effectRef idx="0"/>
            <a:fontRef idx="minor"/>
          </p:style>
        </p:sp>
        <p:sp>
          <p:nvSpPr>
            <p:cNvPr id="459" name="CustomShape 20"/>
            <p:cNvSpPr/>
            <p:nvPr/>
          </p:nvSpPr>
          <p:spPr>
            <a:xfrm>
              <a:off x="1551960" y="4456800"/>
              <a:ext cx="96120" cy="92520"/>
            </a:xfrm>
            <a:custGeom>
              <a:avLst/>
              <a:gdLst/>
              <a:ahLst/>
              <a:rect l="l" t="t" r="r" b="b"/>
              <a:pathLst>
                <a:path w="128918" h="124173">
                  <a:moveTo>
                    <a:pt x="24091" y="109293"/>
                  </a:moveTo>
                  <a:cubicBezTo>
                    <a:pt x="49491" y="132724"/>
                    <a:pt x="86131" y="127581"/>
                    <a:pt x="112166" y="100212"/>
                  </a:cubicBezTo>
                  <a:cubicBezTo>
                    <a:pt x="138201" y="72844"/>
                    <a:pt x="132994" y="29918"/>
                    <a:pt x="102768" y="12138"/>
                  </a:cubicBezTo>
                  <a:cubicBezTo>
                    <a:pt x="72542" y="-5642"/>
                    <a:pt x="39268" y="-4944"/>
                    <a:pt x="14693" y="21282"/>
                  </a:cubicBezTo>
                  <a:cubicBezTo>
                    <a:pt x="-9881" y="47507"/>
                    <a:pt x="-1499" y="85925"/>
                    <a:pt x="24091" y="109293"/>
                  </a:cubicBezTo>
                  <a:close/>
                </a:path>
              </a:pathLst>
            </a:custGeom>
            <a:solidFill>
              <a:schemeClr val="accent4"/>
            </a:solidFill>
            <a:ln>
              <a:noFill/>
            </a:ln>
          </p:spPr>
          <p:style>
            <a:lnRef idx="0"/>
            <a:fillRef idx="0"/>
            <a:effectRef idx="0"/>
            <a:fontRef idx="minor"/>
          </p:style>
        </p:sp>
        <p:sp>
          <p:nvSpPr>
            <p:cNvPr id="460" name="CustomShape 21"/>
            <p:cNvSpPr/>
            <p:nvPr/>
          </p:nvSpPr>
          <p:spPr>
            <a:xfrm>
              <a:off x="8365320" y="4203720"/>
              <a:ext cx="792720" cy="947160"/>
            </a:xfrm>
            <a:custGeom>
              <a:avLst/>
              <a:gdLst/>
              <a:ahLst/>
              <a:rect l="l" t="t" r="r" b="b"/>
              <a:pathLst>
                <a:path w="1056131" h="1261935">
                  <a:moveTo>
                    <a:pt x="1056132" y="0"/>
                  </a:moveTo>
                  <a:cubicBezTo>
                    <a:pt x="794956" y="64389"/>
                    <a:pt x="548132" y="207391"/>
                    <a:pt x="331152" y="438848"/>
                  </a:cubicBezTo>
                  <a:cubicBezTo>
                    <a:pt x="104139" y="681228"/>
                    <a:pt x="2032" y="969835"/>
                    <a:pt x="0" y="1261935"/>
                  </a:cubicBezTo>
                  <a:lnTo>
                    <a:pt x="1056132" y="1261935"/>
                  </a:lnTo>
                  <a:close/>
                </a:path>
              </a:pathLst>
            </a:custGeom>
            <a:solidFill>
              <a:schemeClr val="accent6"/>
            </a:solidFill>
            <a:ln>
              <a:noFill/>
            </a:ln>
          </p:spPr>
          <p:style>
            <a:lnRef idx="0"/>
            <a:fillRef idx="0"/>
            <a:effectRef idx="0"/>
            <a:fontRef idx="minor"/>
          </p:style>
        </p:sp>
        <p:sp>
          <p:nvSpPr>
            <p:cNvPr id="461" name="CustomShape 22"/>
            <p:cNvSpPr/>
            <p:nvPr/>
          </p:nvSpPr>
          <p:spPr>
            <a:xfrm>
              <a:off x="8404920" y="833040"/>
              <a:ext cx="285120" cy="271800"/>
            </a:xfrm>
            <a:custGeom>
              <a:avLst/>
              <a:gdLst/>
              <a:ahLst/>
              <a:rect l="l" t="t" r="r" b="b"/>
              <a:pathLst>
                <a:path w="380597" h="362910">
                  <a:moveTo>
                    <a:pt x="74822" y="327914"/>
                  </a:moveTo>
                  <a:cubicBezTo>
                    <a:pt x="163722" y="376555"/>
                    <a:pt x="273577" y="380746"/>
                    <a:pt x="338792" y="300228"/>
                  </a:cubicBezTo>
                  <a:cubicBezTo>
                    <a:pt x="404006" y="219653"/>
                    <a:pt x="391560" y="101479"/>
                    <a:pt x="310979" y="36258"/>
                  </a:cubicBezTo>
                  <a:cubicBezTo>
                    <a:pt x="230397" y="-28956"/>
                    <a:pt x="118193" y="2095"/>
                    <a:pt x="46946" y="63944"/>
                  </a:cubicBezTo>
                  <a:cubicBezTo>
                    <a:pt x="-24302" y="125793"/>
                    <a:pt x="-14015" y="279273"/>
                    <a:pt x="74822" y="327914"/>
                  </a:cubicBezTo>
                  <a:close/>
                </a:path>
              </a:pathLst>
            </a:custGeom>
            <a:solidFill>
              <a:schemeClr val="lt2"/>
            </a:solidFill>
            <a:ln>
              <a:noFill/>
            </a:ln>
          </p:spPr>
          <p:style>
            <a:lnRef idx="0"/>
            <a:fillRef idx="0"/>
            <a:effectRef idx="0"/>
            <a:fontRef idx="minor"/>
          </p:style>
        </p:sp>
        <p:sp>
          <p:nvSpPr>
            <p:cNvPr id="462" name="CustomShape 23"/>
            <p:cNvSpPr/>
            <p:nvPr/>
          </p:nvSpPr>
          <p:spPr>
            <a:xfrm>
              <a:off x="7255800" y="181800"/>
              <a:ext cx="172440" cy="164520"/>
            </a:xfrm>
            <a:custGeom>
              <a:avLst/>
              <a:gdLst/>
              <a:ahLst/>
              <a:rect l="l" t="t" r="r" b="b"/>
              <a:pathLst>
                <a:path w="230618" h="219842">
                  <a:moveTo>
                    <a:pt x="45289" y="198729"/>
                  </a:moveTo>
                  <a:cubicBezTo>
                    <a:pt x="99136" y="228193"/>
                    <a:pt x="165939" y="230479"/>
                    <a:pt x="205309" y="181965"/>
                  </a:cubicBezTo>
                  <a:cubicBezTo>
                    <a:pt x="244806" y="133135"/>
                    <a:pt x="237249" y="61524"/>
                    <a:pt x="188418" y="22016"/>
                  </a:cubicBezTo>
                  <a:cubicBezTo>
                    <a:pt x="188418" y="22014"/>
                    <a:pt x="188418" y="22011"/>
                    <a:pt x="188418" y="22008"/>
                  </a:cubicBezTo>
                  <a:cubicBezTo>
                    <a:pt x="139586" y="-17552"/>
                    <a:pt x="71641" y="1244"/>
                    <a:pt x="28461" y="38772"/>
                  </a:cubicBezTo>
                  <a:cubicBezTo>
                    <a:pt x="-14719" y="76301"/>
                    <a:pt x="-8496" y="169265"/>
                    <a:pt x="45289" y="198729"/>
                  </a:cubicBezTo>
                  <a:close/>
                </a:path>
              </a:pathLst>
            </a:custGeom>
            <a:solidFill>
              <a:schemeClr val="lt2"/>
            </a:solidFill>
            <a:ln>
              <a:noFill/>
            </a:ln>
          </p:spPr>
          <p:style>
            <a:lnRef idx="0"/>
            <a:fillRef idx="0"/>
            <a:effectRef idx="0"/>
            <a:fontRef idx="minor"/>
          </p:style>
        </p:sp>
      </p:grpSp>
      <p:sp>
        <p:nvSpPr>
          <p:cNvPr id="463" name="PlaceHolder 24"/>
          <p:cNvSpPr>
            <a:spLocks noGrp="1"/>
          </p:cNvSpPr>
          <p:nvPr>
            <p:ph type="title"/>
          </p:nvPr>
        </p:nvSpPr>
        <p:spPr>
          <a:xfrm>
            <a:off x="457200" y="205200"/>
            <a:ext cx="8229240" cy="858600"/>
          </a:xfrm>
          <a:prstGeom prst="rect">
            <a:avLst/>
          </a:prstGeom>
        </p:spPr>
        <p:txBody>
          <a:bodyPr lIns="0" rIns="0" tIns="0" bIns="0" anchor="ctr">
            <a:noAutofit/>
          </a:bodyPr>
          <a:p>
            <a:pPr algn="ctr"/>
            <a:r>
              <a:rPr b="0" lang="fr-FR" sz="4400" spc="-1" strike="noStrike">
                <a:latin typeface="Arial"/>
              </a:rPr>
              <a:t>Cliquez pour éditer le format du texte-titre</a:t>
            </a:r>
            <a:endParaRPr b="0" lang="fr-FR" sz="4400" spc="-1" strike="noStrike">
              <a:latin typeface="Arial"/>
            </a:endParaRPr>
          </a:p>
        </p:txBody>
      </p:sp>
      <p:sp>
        <p:nvSpPr>
          <p:cNvPr id="464" name="PlaceHolder 25"/>
          <p:cNvSpPr>
            <a:spLocks noGrp="1"/>
          </p:cNvSpPr>
          <p:nvPr>
            <p:ph type="body"/>
          </p:nvPr>
        </p:nvSpPr>
        <p:spPr>
          <a:xfrm>
            <a:off x="457200" y="1203480"/>
            <a:ext cx="8229240" cy="2982960"/>
          </a:xfrm>
          <a:prstGeom prst="rect">
            <a:avLst/>
          </a:prstGeom>
        </p:spPr>
        <p:txBody>
          <a:bodyPr lIns="0" rIns="0" tIns="0" bIns="0">
            <a:normAutofit fontScale="88000"/>
          </a:bodyPr>
          <a:p>
            <a:pPr marL="432000" indent="-324000">
              <a:spcBef>
                <a:spcPts val="1417"/>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501" name="Group 1"/>
          <p:cNvGrpSpPr/>
          <p:nvPr/>
        </p:nvGrpSpPr>
        <p:grpSpPr>
          <a:xfrm>
            <a:off x="0" y="0"/>
            <a:ext cx="9158040" cy="5151240"/>
            <a:chOff x="0" y="0"/>
            <a:chExt cx="9158040" cy="5151240"/>
          </a:xfrm>
        </p:grpSpPr>
        <p:sp>
          <p:nvSpPr>
            <p:cNvPr id="502" name="CustomShape 2"/>
            <p:cNvSpPr/>
            <p:nvPr/>
          </p:nvSpPr>
          <p:spPr>
            <a:xfrm>
              <a:off x="284760" y="0"/>
              <a:ext cx="2404800" cy="2042280"/>
            </a:xfrm>
            <a:custGeom>
              <a:avLst/>
              <a:gdLst/>
              <a:ahLst/>
              <a:rect l="l" t="t" r="r" b="b"/>
              <a:pathLst>
                <a:path w="3202074" h="2719638">
                  <a:moveTo>
                    <a:pt x="254092" y="1025906"/>
                  </a:moveTo>
                  <a:cubicBezTo>
                    <a:pt x="-139608" y="1415225"/>
                    <a:pt x="-66138" y="2100834"/>
                    <a:pt x="407508" y="2484374"/>
                  </a:cubicBezTo>
                  <a:cubicBezTo>
                    <a:pt x="881155" y="2867914"/>
                    <a:pt x="1520219" y="2758186"/>
                    <a:pt x="1865976" y="2331212"/>
                  </a:cubicBezTo>
                  <a:cubicBezTo>
                    <a:pt x="2211734" y="1904238"/>
                    <a:pt x="2707415" y="1438021"/>
                    <a:pt x="2999388" y="931545"/>
                  </a:cubicBezTo>
                  <a:cubicBezTo>
                    <a:pt x="3173886" y="628650"/>
                    <a:pt x="3243927" y="295910"/>
                    <a:pt x="3177125" y="0"/>
                  </a:cubicBezTo>
                  <a:lnTo>
                    <a:pt x="1063527" y="0"/>
                  </a:lnTo>
                  <a:cubicBezTo>
                    <a:pt x="787810" y="353759"/>
                    <a:pt x="541112" y="742252"/>
                    <a:pt x="254092" y="1025906"/>
                  </a:cubicBezTo>
                  <a:close/>
                </a:path>
              </a:pathLst>
            </a:custGeom>
            <a:solidFill>
              <a:schemeClr val="lt2"/>
            </a:solidFill>
            <a:ln>
              <a:noFill/>
            </a:ln>
          </p:spPr>
          <p:style>
            <a:lnRef idx="0"/>
            <a:fillRef idx="0"/>
            <a:effectRef idx="0"/>
            <a:fontRef idx="minor"/>
          </p:style>
        </p:sp>
        <p:sp>
          <p:nvSpPr>
            <p:cNvPr id="503" name="CustomShape 3"/>
            <p:cNvSpPr/>
            <p:nvPr/>
          </p:nvSpPr>
          <p:spPr>
            <a:xfrm>
              <a:off x="3829680" y="383040"/>
              <a:ext cx="3819240" cy="3679200"/>
            </a:xfrm>
            <a:custGeom>
              <a:avLst/>
              <a:gdLst/>
              <a:ahLst/>
              <a:rect l="l" t="t" r="r" b="b"/>
              <a:pathLst>
                <a:path w="5085005" h="4898812">
                  <a:moveTo>
                    <a:pt x="949804" y="4311899"/>
                  </a:moveTo>
                  <a:cubicBezTo>
                    <a:pt x="1959010" y="5236142"/>
                    <a:pt x="3396777" y="5033577"/>
                    <a:pt x="4424080" y="3951727"/>
                  </a:cubicBezTo>
                  <a:cubicBezTo>
                    <a:pt x="5451383" y="2869878"/>
                    <a:pt x="5245389" y="1177920"/>
                    <a:pt x="4054002" y="478277"/>
                  </a:cubicBezTo>
                  <a:cubicBezTo>
                    <a:pt x="2862615" y="-221366"/>
                    <a:pt x="1548991" y="-196030"/>
                    <a:pt x="579727" y="838639"/>
                  </a:cubicBezTo>
                  <a:cubicBezTo>
                    <a:pt x="-389538" y="1873308"/>
                    <a:pt x="-59465" y="3387593"/>
                    <a:pt x="949804" y="4311899"/>
                  </a:cubicBezTo>
                  <a:close/>
                </a:path>
              </a:pathLst>
            </a:custGeom>
            <a:solidFill>
              <a:schemeClr val="lt2"/>
            </a:solidFill>
            <a:ln>
              <a:noFill/>
            </a:ln>
          </p:spPr>
          <p:style>
            <a:lnRef idx="0"/>
            <a:fillRef idx="0"/>
            <a:effectRef idx="0"/>
            <a:fontRef idx="minor"/>
          </p:style>
        </p:sp>
        <p:sp>
          <p:nvSpPr>
            <p:cNvPr id="504" name="CustomShape 4"/>
            <p:cNvSpPr/>
            <p:nvPr/>
          </p:nvSpPr>
          <p:spPr>
            <a:xfrm>
              <a:off x="7948080" y="0"/>
              <a:ext cx="1209960" cy="808920"/>
            </a:xfrm>
            <a:custGeom>
              <a:avLst/>
              <a:gdLst/>
              <a:ahLst/>
              <a:rect l="l" t="t" r="r" b="b"/>
              <a:pathLst>
                <a:path w="1611439" h="1077905">
                  <a:moveTo>
                    <a:pt x="1611440" y="0"/>
                  </a:moveTo>
                  <a:lnTo>
                    <a:pt x="0" y="0"/>
                  </a:lnTo>
                  <a:cubicBezTo>
                    <a:pt x="8699" y="348361"/>
                    <a:pt x="162560" y="700405"/>
                    <a:pt x="458660" y="862711"/>
                  </a:cubicBezTo>
                  <a:cubicBezTo>
                    <a:pt x="825373" y="1063752"/>
                    <a:pt x="1250759" y="1141349"/>
                    <a:pt x="1611440" y="1020127"/>
                  </a:cubicBezTo>
                  <a:close/>
                </a:path>
              </a:pathLst>
            </a:custGeom>
            <a:solidFill>
              <a:schemeClr val="lt2"/>
            </a:solidFill>
            <a:ln>
              <a:noFill/>
            </a:ln>
          </p:spPr>
          <p:style>
            <a:lnRef idx="0"/>
            <a:fillRef idx="0"/>
            <a:effectRef idx="0"/>
            <a:fontRef idx="minor"/>
          </p:style>
        </p:sp>
        <p:sp>
          <p:nvSpPr>
            <p:cNvPr id="505" name="CustomShape 5"/>
            <p:cNvSpPr/>
            <p:nvPr/>
          </p:nvSpPr>
          <p:spPr>
            <a:xfrm>
              <a:off x="6680880" y="2911680"/>
              <a:ext cx="2477160" cy="2239200"/>
            </a:xfrm>
            <a:custGeom>
              <a:avLst/>
              <a:gdLst/>
              <a:ahLst/>
              <a:rect l="l" t="t" r="r" b="b"/>
              <a:pathLst>
                <a:path w="3298507" h="2981766">
                  <a:moveTo>
                    <a:pt x="3298507" y="2981767"/>
                  </a:moveTo>
                  <a:lnTo>
                    <a:pt x="3298507" y="2410"/>
                  </a:lnTo>
                  <a:cubicBezTo>
                    <a:pt x="2821559" y="-24831"/>
                    <a:pt x="2330894" y="179639"/>
                    <a:pt x="1937702" y="574545"/>
                  </a:cubicBezTo>
                  <a:cubicBezTo>
                    <a:pt x="1296352" y="1218816"/>
                    <a:pt x="812228" y="2112389"/>
                    <a:pt x="212471" y="2704971"/>
                  </a:cubicBezTo>
                  <a:cubicBezTo>
                    <a:pt x="129286" y="2787076"/>
                    <a:pt x="57785" y="2880167"/>
                    <a:pt x="0" y="2981767"/>
                  </a:cubicBezTo>
                  <a:close/>
                </a:path>
              </a:pathLst>
            </a:custGeom>
            <a:solidFill>
              <a:schemeClr val="lt2"/>
            </a:solidFill>
            <a:ln>
              <a:noFill/>
            </a:ln>
          </p:spPr>
          <p:style>
            <a:lnRef idx="0"/>
            <a:fillRef idx="0"/>
            <a:effectRef idx="0"/>
            <a:fontRef idx="minor"/>
          </p:style>
        </p:sp>
        <p:sp>
          <p:nvSpPr>
            <p:cNvPr id="506" name="CustomShape 6"/>
            <p:cNvSpPr/>
            <p:nvPr/>
          </p:nvSpPr>
          <p:spPr>
            <a:xfrm>
              <a:off x="7471440" y="138600"/>
              <a:ext cx="947880" cy="951120"/>
            </a:xfrm>
            <a:custGeom>
              <a:avLst/>
              <a:gdLst/>
              <a:ahLst/>
              <a:rect l="l" t="t" r="r" b="b"/>
              <a:pathLst>
                <a:path w="1262894" h="1267301">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accent5"/>
            </a:solidFill>
            <a:ln>
              <a:noFill/>
            </a:ln>
          </p:spPr>
          <p:style>
            <a:lnRef idx="0"/>
            <a:fillRef idx="0"/>
            <a:effectRef idx="0"/>
            <a:fontRef idx="minor"/>
          </p:style>
        </p:sp>
        <p:sp>
          <p:nvSpPr>
            <p:cNvPr id="507" name="CustomShape 7"/>
            <p:cNvSpPr/>
            <p:nvPr/>
          </p:nvSpPr>
          <p:spPr>
            <a:xfrm>
              <a:off x="6125400" y="4590360"/>
              <a:ext cx="795240" cy="560520"/>
            </a:xfrm>
            <a:custGeom>
              <a:avLst/>
              <a:gdLst/>
              <a:ahLst/>
              <a:rect l="l" t="t" r="r" b="b"/>
              <a:pathLst>
                <a:path w="1059589" h="746920">
                  <a:moveTo>
                    <a:pt x="842483" y="112937"/>
                  </a:moveTo>
                  <a:cubicBezTo>
                    <a:pt x="583974" y="-58513"/>
                    <a:pt x="284889" y="-36034"/>
                    <a:pt x="102390" y="189137"/>
                  </a:cubicBezTo>
                  <a:cubicBezTo>
                    <a:pt x="-2067" y="318105"/>
                    <a:pt x="-19911" y="546705"/>
                    <a:pt x="18824" y="746921"/>
                  </a:cubicBezTo>
                  <a:lnTo>
                    <a:pt x="1001804" y="746921"/>
                  </a:lnTo>
                  <a:cubicBezTo>
                    <a:pt x="1115596" y="539784"/>
                    <a:pt x="1060732" y="257463"/>
                    <a:pt x="842483" y="112937"/>
                  </a:cubicBezTo>
                  <a:close/>
                </a:path>
              </a:pathLst>
            </a:custGeom>
            <a:solidFill>
              <a:schemeClr val="accent5"/>
            </a:solidFill>
            <a:ln>
              <a:noFill/>
            </a:ln>
          </p:spPr>
          <p:style>
            <a:lnRef idx="0"/>
            <a:fillRef idx="0"/>
            <a:effectRef idx="0"/>
            <a:fontRef idx="minor"/>
          </p:style>
        </p:sp>
        <p:sp>
          <p:nvSpPr>
            <p:cNvPr id="508" name="CustomShape 8"/>
            <p:cNvSpPr/>
            <p:nvPr/>
          </p:nvSpPr>
          <p:spPr>
            <a:xfrm>
              <a:off x="8279640" y="2865240"/>
              <a:ext cx="588960" cy="567360"/>
            </a:xfrm>
            <a:custGeom>
              <a:avLst/>
              <a:gdLst/>
              <a:ahLst/>
              <a:rect l="l" t="t" r="r" b="b"/>
              <a:pathLst>
                <a:path w="785039" h="756266">
                  <a:moveTo>
                    <a:pt x="146635" y="665672"/>
                  </a:moveTo>
                  <a:cubicBezTo>
                    <a:pt x="302400" y="808356"/>
                    <a:pt x="524396" y="777050"/>
                    <a:pt x="682956" y="610046"/>
                  </a:cubicBezTo>
                  <a:cubicBezTo>
                    <a:pt x="841515" y="443041"/>
                    <a:pt x="809956" y="181865"/>
                    <a:pt x="625806" y="73851"/>
                  </a:cubicBezTo>
                  <a:cubicBezTo>
                    <a:pt x="441656" y="-34162"/>
                    <a:pt x="239091" y="-30289"/>
                    <a:pt x="89485" y="129478"/>
                  </a:cubicBezTo>
                  <a:cubicBezTo>
                    <a:pt x="-60121" y="289243"/>
                    <a:pt x="-9194" y="522733"/>
                    <a:pt x="146635" y="665672"/>
                  </a:cubicBezTo>
                  <a:close/>
                </a:path>
              </a:pathLst>
            </a:custGeom>
            <a:solidFill>
              <a:schemeClr val="accent4"/>
            </a:solidFill>
            <a:ln>
              <a:noFill/>
            </a:ln>
          </p:spPr>
          <p:style>
            <a:lnRef idx="0"/>
            <a:fillRef idx="0"/>
            <a:effectRef idx="0"/>
            <a:fontRef idx="minor"/>
          </p:style>
        </p:sp>
        <p:sp>
          <p:nvSpPr>
            <p:cNvPr id="509" name="CustomShape 9"/>
            <p:cNvSpPr/>
            <p:nvPr/>
          </p:nvSpPr>
          <p:spPr>
            <a:xfrm>
              <a:off x="8650800" y="3454920"/>
              <a:ext cx="192960" cy="185760"/>
            </a:xfrm>
            <a:custGeom>
              <a:avLst/>
              <a:gdLst/>
              <a:ahLst/>
              <a:rect l="l" t="t" r="r" b="b"/>
              <a:pathLst>
                <a:path w="257951" h="248290">
                  <a:moveTo>
                    <a:pt x="48382" y="218533"/>
                  </a:moveTo>
                  <a:cubicBezTo>
                    <a:pt x="99182" y="265396"/>
                    <a:pt x="172397" y="255109"/>
                    <a:pt x="224468" y="200309"/>
                  </a:cubicBezTo>
                  <a:cubicBezTo>
                    <a:pt x="276537" y="145508"/>
                    <a:pt x="266123" y="59656"/>
                    <a:pt x="205418" y="24223"/>
                  </a:cubicBezTo>
                  <a:cubicBezTo>
                    <a:pt x="144711" y="-11210"/>
                    <a:pt x="78418" y="-9940"/>
                    <a:pt x="29269" y="42511"/>
                  </a:cubicBezTo>
                  <a:cubicBezTo>
                    <a:pt x="-19880" y="94962"/>
                    <a:pt x="-2799" y="171670"/>
                    <a:pt x="48382" y="218533"/>
                  </a:cubicBezTo>
                  <a:close/>
                </a:path>
              </a:pathLst>
            </a:custGeom>
            <a:solidFill>
              <a:schemeClr val="accent4"/>
            </a:solidFill>
            <a:ln>
              <a:noFill/>
            </a:ln>
          </p:spPr>
          <p:style>
            <a:lnRef idx="0"/>
            <a:fillRef idx="0"/>
            <a:effectRef idx="0"/>
            <a:fontRef idx="minor"/>
          </p:style>
        </p:sp>
        <p:sp>
          <p:nvSpPr>
            <p:cNvPr id="510" name="CustomShape 10"/>
            <p:cNvSpPr/>
            <p:nvPr/>
          </p:nvSpPr>
          <p:spPr>
            <a:xfrm>
              <a:off x="6970680" y="1096920"/>
              <a:ext cx="588960" cy="567360"/>
            </a:xfrm>
            <a:custGeom>
              <a:avLst/>
              <a:gdLst/>
              <a:ahLst/>
              <a:rect l="l" t="t" r="r" b="b"/>
              <a:pathLst>
                <a:path w="785039" h="756266">
                  <a:moveTo>
                    <a:pt x="146635" y="665671"/>
                  </a:moveTo>
                  <a:cubicBezTo>
                    <a:pt x="302400" y="808356"/>
                    <a:pt x="524396" y="777050"/>
                    <a:pt x="682956" y="610045"/>
                  </a:cubicBezTo>
                  <a:cubicBezTo>
                    <a:pt x="841515" y="443040"/>
                    <a:pt x="809956" y="181865"/>
                    <a:pt x="625806" y="73851"/>
                  </a:cubicBezTo>
                  <a:cubicBezTo>
                    <a:pt x="441656" y="-34162"/>
                    <a:pt x="239091" y="-30289"/>
                    <a:pt x="89485" y="129477"/>
                  </a:cubicBezTo>
                  <a:cubicBezTo>
                    <a:pt x="-60121" y="289243"/>
                    <a:pt x="-9194" y="522987"/>
                    <a:pt x="146635" y="665671"/>
                  </a:cubicBezTo>
                  <a:close/>
                </a:path>
              </a:pathLst>
            </a:custGeom>
            <a:solidFill>
              <a:schemeClr val="accent1"/>
            </a:solidFill>
            <a:ln>
              <a:noFill/>
            </a:ln>
          </p:spPr>
          <p:style>
            <a:lnRef idx="0"/>
            <a:fillRef idx="0"/>
            <a:effectRef idx="0"/>
            <a:fontRef idx="minor"/>
          </p:style>
        </p:sp>
        <p:sp>
          <p:nvSpPr>
            <p:cNvPr id="511" name="CustomShape 11"/>
            <p:cNvSpPr/>
            <p:nvPr/>
          </p:nvSpPr>
          <p:spPr>
            <a:xfrm>
              <a:off x="8191440" y="4128840"/>
              <a:ext cx="192960" cy="185760"/>
            </a:xfrm>
            <a:custGeom>
              <a:avLst/>
              <a:gdLst/>
              <a:ahLst/>
              <a:rect l="l" t="t" r="r" b="b"/>
              <a:pathLst>
                <a:path w="257778" h="248289">
                  <a:moveTo>
                    <a:pt x="48182" y="218533"/>
                  </a:moveTo>
                  <a:cubicBezTo>
                    <a:pt x="99300" y="265396"/>
                    <a:pt x="172198" y="255109"/>
                    <a:pt x="224267" y="200309"/>
                  </a:cubicBezTo>
                  <a:cubicBezTo>
                    <a:pt x="276338" y="145508"/>
                    <a:pt x="265924" y="59656"/>
                    <a:pt x="205535" y="24223"/>
                  </a:cubicBezTo>
                  <a:cubicBezTo>
                    <a:pt x="145147" y="-11210"/>
                    <a:pt x="78535" y="-9940"/>
                    <a:pt x="29386" y="42511"/>
                  </a:cubicBezTo>
                  <a:cubicBezTo>
                    <a:pt x="-19763" y="94962"/>
                    <a:pt x="-2999" y="171670"/>
                    <a:pt x="48182" y="218533"/>
                  </a:cubicBezTo>
                  <a:close/>
                </a:path>
              </a:pathLst>
            </a:custGeom>
            <a:solidFill>
              <a:schemeClr val="accent2"/>
            </a:solidFill>
            <a:ln>
              <a:noFill/>
            </a:ln>
          </p:spPr>
          <p:style>
            <a:lnRef idx="0"/>
            <a:fillRef idx="0"/>
            <a:effectRef idx="0"/>
            <a:fontRef idx="minor"/>
          </p:style>
        </p:sp>
        <p:sp>
          <p:nvSpPr>
            <p:cNvPr id="512" name="CustomShape 12"/>
            <p:cNvSpPr/>
            <p:nvPr/>
          </p:nvSpPr>
          <p:spPr>
            <a:xfrm>
              <a:off x="7002360" y="1681560"/>
              <a:ext cx="185760" cy="192600"/>
            </a:xfrm>
            <a:custGeom>
              <a:avLst/>
              <a:gdLst/>
              <a:ahLst/>
              <a:rect l="l" t="t" r="r" b="b"/>
              <a:pathLst>
                <a:path w="248447" h="257470">
                  <a:moveTo>
                    <a:pt x="15980" y="70836"/>
                  </a:moveTo>
                  <a:cubicBezTo>
                    <a:pt x="-19263" y="130589"/>
                    <a:pt x="5947" y="199741"/>
                    <a:pt x="70399" y="239301"/>
                  </a:cubicBezTo>
                  <a:cubicBezTo>
                    <a:pt x="134852" y="278862"/>
                    <a:pt x="216449" y="250795"/>
                    <a:pt x="238737" y="184374"/>
                  </a:cubicBezTo>
                  <a:cubicBezTo>
                    <a:pt x="261026" y="117953"/>
                    <a:pt x="245786" y="53056"/>
                    <a:pt x="184255" y="15845"/>
                  </a:cubicBezTo>
                  <a:cubicBezTo>
                    <a:pt x="122724" y="-21366"/>
                    <a:pt x="50905" y="11019"/>
                    <a:pt x="15980" y="70836"/>
                  </a:cubicBezTo>
                  <a:close/>
                </a:path>
              </a:pathLst>
            </a:custGeom>
            <a:solidFill>
              <a:schemeClr val="accent1"/>
            </a:solidFill>
            <a:ln>
              <a:noFill/>
            </a:ln>
          </p:spPr>
          <p:style>
            <a:lnRef idx="0"/>
            <a:fillRef idx="0"/>
            <a:effectRef idx="0"/>
            <a:fontRef idx="minor"/>
          </p:style>
        </p:sp>
        <p:sp>
          <p:nvSpPr>
            <p:cNvPr id="513" name="CustomShape 13"/>
            <p:cNvSpPr/>
            <p:nvPr/>
          </p:nvSpPr>
          <p:spPr>
            <a:xfrm>
              <a:off x="8799120" y="1148040"/>
              <a:ext cx="358920" cy="567360"/>
            </a:xfrm>
            <a:custGeom>
              <a:avLst/>
              <a:gdLst/>
              <a:ahLst/>
              <a:rect l="l" t="t" r="r" b="b"/>
              <a:pathLst>
                <a:path w="478703" h="756067">
                  <a:moveTo>
                    <a:pt x="478703" y="12772"/>
                  </a:moveTo>
                  <a:cubicBezTo>
                    <a:pt x="339003" y="-21391"/>
                    <a:pt x="199938" y="11502"/>
                    <a:pt x="89512" y="129358"/>
                  </a:cubicBezTo>
                  <a:cubicBezTo>
                    <a:pt x="-60158" y="289124"/>
                    <a:pt x="-9167" y="523058"/>
                    <a:pt x="146662" y="665552"/>
                  </a:cubicBezTo>
                  <a:cubicBezTo>
                    <a:pt x="242357" y="753245"/>
                    <a:pt x="363070" y="775089"/>
                    <a:pt x="478703" y="740291"/>
                  </a:cubicBezTo>
                  <a:close/>
                </a:path>
              </a:pathLst>
            </a:custGeom>
            <a:solidFill>
              <a:schemeClr val="accent6"/>
            </a:solidFill>
            <a:ln>
              <a:noFill/>
            </a:ln>
          </p:spPr>
          <p:style>
            <a:lnRef idx="0"/>
            <a:fillRef idx="0"/>
            <a:effectRef idx="0"/>
            <a:fontRef idx="minor"/>
          </p:style>
        </p:sp>
        <p:sp>
          <p:nvSpPr>
            <p:cNvPr id="514" name="CustomShape 14"/>
            <p:cNvSpPr/>
            <p:nvPr/>
          </p:nvSpPr>
          <p:spPr>
            <a:xfrm>
              <a:off x="0" y="4315680"/>
              <a:ext cx="2127240" cy="835200"/>
            </a:xfrm>
            <a:custGeom>
              <a:avLst/>
              <a:gdLst/>
              <a:ahLst/>
              <a:rect l="l" t="t" r="r" b="b"/>
              <a:pathLst>
                <a:path w="2832735" h="1112748">
                  <a:moveTo>
                    <a:pt x="2251456" y="335127"/>
                  </a:moveTo>
                  <a:cubicBezTo>
                    <a:pt x="1482090" y="-174079"/>
                    <a:pt x="591122" y="-107277"/>
                    <a:pt x="46863" y="564807"/>
                  </a:cubicBezTo>
                  <a:cubicBezTo>
                    <a:pt x="30607" y="584873"/>
                    <a:pt x="14986" y="605320"/>
                    <a:pt x="0" y="626085"/>
                  </a:cubicBezTo>
                  <a:lnTo>
                    <a:pt x="0" y="1112749"/>
                  </a:lnTo>
                  <a:lnTo>
                    <a:pt x="2832735" y="1112749"/>
                  </a:lnTo>
                  <a:cubicBezTo>
                    <a:pt x="2735720" y="793598"/>
                    <a:pt x="2530069" y="518509"/>
                    <a:pt x="2251456" y="335127"/>
                  </a:cubicBezTo>
                  <a:close/>
                </a:path>
              </a:pathLst>
            </a:custGeom>
            <a:solidFill>
              <a:schemeClr val="lt2"/>
            </a:solidFill>
            <a:ln>
              <a:noFill/>
            </a:ln>
          </p:spPr>
          <p:style>
            <a:lnRef idx="0"/>
            <a:fillRef idx="0"/>
            <a:effectRef idx="0"/>
            <a:fontRef idx="minor"/>
          </p:style>
        </p:sp>
        <p:sp>
          <p:nvSpPr>
            <p:cNvPr id="515" name="CustomShape 15"/>
            <p:cNvSpPr/>
            <p:nvPr/>
          </p:nvSpPr>
          <p:spPr>
            <a:xfrm>
              <a:off x="6759360" y="1650600"/>
              <a:ext cx="2108160" cy="2285280"/>
            </a:xfrm>
            <a:custGeom>
              <a:avLst/>
              <a:gdLst/>
              <a:ahLst/>
              <a:rect l="l" t="t" r="r" b="b"/>
              <a:pathLst>
                <a:path w="2807421" h="3042981">
                  <a:moveTo>
                    <a:pt x="2495253" y="196586"/>
                  </a:moveTo>
                  <a:cubicBezTo>
                    <a:pt x="2885460" y="512562"/>
                    <a:pt x="2885651" y="1031167"/>
                    <a:pt x="2629619" y="1475222"/>
                  </a:cubicBezTo>
                  <a:cubicBezTo>
                    <a:pt x="2373587" y="1919278"/>
                    <a:pt x="1939057" y="2328027"/>
                    <a:pt x="1635908" y="2702360"/>
                  </a:cubicBezTo>
                  <a:cubicBezTo>
                    <a:pt x="1332759" y="3076692"/>
                    <a:pt x="772308" y="3173022"/>
                    <a:pt x="357272" y="2836789"/>
                  </a:cubicBezTo>
                  <a:cubicBezTo>
                    <a:pt x="-57765" y="2500557"/>
                    <a:pt x="-122598" y="1899529"/>
                    <a:pt x="222842" y="1558153"/>
                  </a:cubicBezTo>
                  <a:cubicBezTo>
                    <a:pt x="568282" y="1216777"/>
                    <a:pt x="847047" y="702110"/>
                    <a:pt x="1216617" y="330952"/>
                  </a:cubicBezTo>
                  <a:cubicBezTo>
                    <a:pt x="1586187" y="-40205"/>
                    <a:pt x="2104792" y="-119199"/>
                    <a:pt x="2495253" y="196586"/>
                  </a:cubicBezTo>
                  <a:close/>
                </a:path>
              </a:pathLst>
            </a:custGeom>
            <a:solidFill>
              <a:schemeClr val="accent3"/>
            </a:solidFill>
            <a:ln>
              <a:noFill/>
            </a:ln>
          </p:spPr>
          <p:style>
            <a:lnRef idx="0"/>
            <a:fillRef idx="0"/>
            <a:effectRef idx="0"/>
            <a:fontRef idx="minor"/>
          </p:style>
        </p:sp>
        <p:sp>
          <p:nvSpPr>
            <p:cNvPr id="516" name="CustomShape 16"/>
            <p:cNvSpPr/>
            <p:nvPr/>
          </p:nvSpPr>
          <p:spPr>
            <a:xfrm>
              <a:off x="0" y="4035600"/>
              <a:ext cx="749880" cy="1115640"/>
            </a:xfrm>
            <a:custGeom>
              <a:avLst/>
              <a:gdLst/>
              <a:ahLst/>
              <a:rect l="l" t="t" r="r" b="b"/>
              <a:pathLst>
                <a:path w="999118" h="1485898">
                  <a:moveTo>
                    <a:pt x="644716" y="164463"/>
                  </a:moveTo>
                  <a:cubicBezTo>
                    <a:pt x="433642" y="40511"/>
                    <a:pt x="211455" y="-17274"/>
                    <a:pt x="0" y="4507"/>
                  </a:cubicBezTo>
                  <a:lnTo>
                    <a:pt x="0" y="1485898"/>
                  </a:lnTo>
                  <a:lnTo>
                    <a:pt x="630682" y="1485898"/>
                  </a:lnTo>
                  <a:cubicBezTo>
                    <a:pt x="681057" y="1447354"/>
                    <a:pt x="728301" y="1404872"/>
                    <a:pt x="771970" y="1358898"/>
                  </a:cubicBezTo>
                  <a:cubicBezTo>
                    <a:pt x="1125157" y="986788"/>
                    <a:pt x="1054100" y="404938"/>
                    <a:pt x="644716" y="164463"/>
                  </a:cubicBezTo>
                  <a:close/>
                </a:path>
              </a:pathLst>
            </a:custGeom>
            <a:solidFill>
              <a:schemeClr val="accent6"/>
            </a:solidFill>
            <a:ln>
              <a:noFill/>
            </a:ln>
          </p:spPr>
          <p:style>
            <a:lnRef idx="0"/>
            <a:fillRef idx="0"/>
            <a:effectRef idx="0"/>
            <a:fontRef idx="minor"/>
          </p:style>
        </p:sp>
        <p:sp>
          <p:nvSpPr>
            <p:cNvPr id="517" name="CustomShape 17"/>
            <p:cNvSpPr/>
            <p:nvPr/>
          </p:nvSpPr>
          <p:spPr>
            <a:xfrm>
              <a:off x="1743480" y="4836600"/>
              <a:ext cx="567000" cy="314280"/>
            </a:xfrm>
            <a:custGeom>
              <a:avLst/>
              <a:gdLst/>
              <a:ahLst/>
              <a:rect l="l" t="t" r="r" b="b"/>
              <a:pathLst>
                <a:path w="755520" h="419469">
                  <a:moveTo>
                    <a:pt x="478491" y="6275"/>
                  </a:moveTo>
                  <a:cubicBezTo>
                    <a:pt x="284181" y="-21665"/>
                    <a:pt x="41865" y="39803"/>
                    <a:pt x="7321" y="269546"/>
                  </a:cubicBezTo>
                  <a:cubicBezTo>
                    <a:pt x="-509" y="319139"/>
                    <a:pt x="-2065" y="369495"/>
                    <a:pt x="2685" y="419469"/>
                  </a:cubicBezTo>
                  <a:lnTo>
                    <a:pt x="753001" y="419469"/>
                  </a:lnTo>
                  <a:cubicBezTo>
                    <a:pt x="774655" y="231319"/>
                    <a:pt x="654513" y="31611"/>
                    <a:pt x="478491" y="6275"/>
                  </a:cubicBezTo>
                  <a:close/>
                </a:path>
              </a:pathLst>
            </a:custGeom>
            <a:solidFill>
              <a:schemeClr val="accent2"/>
            </a:solidFill>
            <a:ln>
              <a:noFill/>
            </a:ln>
          </p:spPr>
          <p:style>
            <a:lnRef idx="0"/>
            <a:fillRef idx="0"/>
            <a:effectRef idx="0"/>
            <a:fontRef idx="minor"/>
          </p:style>
        </p:sp>
        <p:sp>
          <p:nvSpPr>
            <p:cNvPr id="518" name="CustomShape 18"/>
            <p:cNvSpPr/>
            <p:nvPr/>
          </p:nvSpPr>
          <p:spPr>
            <a:xfrm>
              <a:off x="2298600" y="4782960"/>
              <a:ext cx="185760" cy="192600"/>
            </a:xfrm>
            <a:custGeom>
              <a:avLst/>
              <a:gdLst/>
              <a:ahLst/>
              <a:rect l="l" t="t" r="r" b="b"/>
              <a:pathLst>
                <a:path w="248016" h="257519">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accent2"/>
            </a:solidFill>
            <a:ln>
              <a:noFill/>
            </a:ln>
          </p:spPr>
          <p:style>
            <a:lnRef idx="0"/>
            <a:fillRef idx="0"/>
            <a:effectRef idx="0"/>
            <a:fontRef idx="minor"/>
          </p:style>
        </p:sp>
        <p:sp>
          <p:nvSpPr>
            <p:cNvPr id="519" name="CustomShape 19"/>
            <p:cNvSpPr/>
            <p:nvPr/>
          </p:nvSpPr>
          <p:spPr>
            <a:xfrm>
              <a:off x="1003320" y="4131000"/>
              <a:ext cx="490320" cy="472320"/>
            </a:xfrm>
            <a:custGeom>
              <a:avLst/>
              <a:gdLst/>
              <a:ahLst/>
              <a:rect l="l" t="t" r="r" b="b"/>
              <a:pathLst>
                <a:path w="653692" h="629771">
                  <a:moveTo>
                    <a:pt x="122081" y="554344"/>
                  </a:moveTo>
                  <a:cubicBezTo>
                    <a:pt x="251875" y="673152"/>
                    <a:pt x="436660" y="647054"/>
                    <a:pt x="568740" y="508052"/>
                  </a:cubicBezTo>
                  <a:cubicBezTo>
                    <a:pt x="700821" y="369051"/>
                    <a:pt x="674277" y="151436"/>
                    <a:pt x="521115" y="61520"/>
                  </a:cubicBezTo>
                  <a:cubicBezTo>
                    <a:pt x="367953" y="-28396"/>
                    <a:pt x="199107" y="-25348"/>
                    <a:pt x="74520" y="108002"/>
                  </a:cubicBezTo>
                  <a:cubicBezTo>
                    <a:pt x="-50067" y="241352"/>
                    <a:pt x="-7649" y="435535"/>
                    <a:pt x="122081" y="554344"/>
                  </a:cubicBezTo>
                  <a:close/>
                </a:path>
              </a:pathLst>
            </a:custGeom>
            <a:solidFill>
              <a:schemeClr val="accent4"/>
            </a:solidFill>
            <a:ln>
              <a:noFill/>
            </a:ln>
          </p:spPr>
          <p:style>
            <a:lnRef idx="0"/>
            <a:fillRef idx="0"/>
            <a:effectRef idx="0"/>
            <a:fontRef idx="minor"/>
          </p:style>
        </p:sp>
        <p:sp>
          <p:nvSpPr>
            <p:cNvPr id="520" name="CustomShape 20"/>
            <p:cNvSpPr/>
            <p:nvPr/>
          </p:nvSpPr>
          <p:spPr>
            <a:xfrm>
              <a:off x="1388520" y="4608720"/>
              <a:ext cx="192960" cy="185760"/>
            </a:xfrm>
            <a:custGeom>
              <a:avLst/>
              <a:gdLst/>
              <a:ahLst/>
              <a:rect l="l" t="t" r="r" b="b"/>
              <a:pathLst>
                <a:path w="257880" h="248289">
                  <a:moveTo>
                    <a:pt x="48182" y="218533"/>
                  </a:moveTo>
                  <a:cubicBezTo>
                    <a:pt x="99363" y="265396"/>
                    <a:pt x="172198" y="255109"/>
                    <a:pt x="224268" y="200309"/>
                  </a:cubicBezTo>
                  <a:cubicBezTo>
                    <a:pt x="276338" y="145508"/>
                    <a:pt x="266241" y="59656"/>
                    <a:pt x="205535" y="24223"/>
                  </a:cubicBezTo>
                  <a:cubicBezTo>
                    <a:pt x="144829" y="-11210"/>
                    <a:pt x="78535" y="-9940"/>
                    <a:pt x="29386" y="42511"/>
                  </a:cubicBezTo>
                  <a:cubicBezTo>
                    <a:pt x="-19763" y="94962"/>
                    <a:pt x="-2999" y="171670"/>
                    <a:pt x="48182" y="218533"/>
                  </a:cubicBezTo>
                  <a:close/>
                </a:path>
              </a:pathLst>
            </a:custGeom>
            <a:solidFill>
              <a:schemeClr val="accent4"/>
            </a:solidFill>
            <a:ln>
              <a:noFill/>
            </a:ln>
          </p:spPr>
          <p:style>
            <a:lnRef idx="0"/>
            <a:fillRef idx="0"/>
            <a:effectRef idx="0"/>
            <a:fontRef idx="minor"/>
          </p:style>
        </p:sp>
        <p:sp>
          <p:nvSpPr>
            <p:cNvPr id="521" name="CustomShape 21"/>
            <p:cNvSpPr/>
            <p:nvPr/>
          </p:nvSpPr>
          <p:spPr>
            <a:xfrm>
              <a:off x="1551960" y="4456800"/>
              <a:ext cx="96120" cy="92520"/>
            </a:xfrm>
            <a:custGeom>
              <a:avLst/>
              <a:gdLst/>
              <a:ahLst/>
              <a:rect l="l" t="t" r="r" b="b"/>
              <a:pathLst>
                <a:path w="128918" h="124173">
                  <a:moveTo>
                    <a:pt x="24091" y="109293"/>
                  </a:moveTo>
                  <a:cubicBezTo>
                    <a:pt x="49491" y="132724"/>
                    <a:pt x="86131" y="127581"/>
                    <a:pt x="112166" y="100212"/>
                  </a:cubicBezTo>
                  <a:cubicBezTo>
                    <a:pt x="138201" y="72844"/>
                    <a:pt x="132994" y="29918"/>
                    <a:pt x="102768" y="12138"/>
                  </a:cubicBezTo>
                  <a:cubicBezTo>
                    <a:pt x="72542" y="-5642"/>
                    <a:pt x="39268" y="-4944"/>
                    <a:pt x="14693" y="21282"/>
                  </a:cubicBezTo>
                  <a:cubicBezTo>
                    <a:pt x="-9881" y="47507"/>
                    <a:pt x="-1499" y="85925"/>
                    <a:pt x="24091" y="109293"/>
                  </a:cubicBezTo>
                  <a:close/>
                </a:path>
              </a:pathLst>
            </a:custGeom>
            <a:solidFill>
              <a:schemeClr val="accent4"/>
            </a:solidFill>
            <a:ln>
              <a:noFill/>
            </a:ln>
          </p:spPr>
          <p:style>
            <a:lnRef idx="0"/>
            <a:fillRef idx="0"/>
            <a:effectRef idx="0"/>
            <a:fontRef idx="minor"/>
          </p:style>
        </p:sp>
        <p:sp>
          <p:nvSpPr>
            <p:cNvPr id="522" name="CustomShape 22"/>
            <p:cNvSpPr/>
            <p:nvPr/>
          </p:nvSpPr>
          <p:spPr>
            <a:xfrm>
              <a:off x="8365320" y="4203720"/>
              <a:ext cx="792720" cy="947160"/>
            </a:xfrm>
            <a:custGeom>
              <a:avLst/>
              <a:gdLst/>
              <a:ahLst/>
              <a:rect l="l" t="t" r="r" b="b"/>
              <a:pathLst>
                <a:path w="1056131" h="1261935">
                  <a:moveTo>
                    <a:pt x="1056132" y="0"/>
                  </a:moveTo>
                  <a:cubicBezTo>
                    <a:pt x="794956" y="64389"/>
                    <a:pt x="548132" y="207391"/>
                    <a:pt x="331152" y="438848"/>
                  </a:cubicBezTo>
                  <a:cubicBezTo>
                    <a:pt x="104139" y="681228"/>
                    <a:pt x="2032" y="969835"/>
                    <a:pt x="0" y="1261935"/>
                  </a:cubicBezTo>
                  <a:lnTo>
                    <a:pt x="1056132" y="1261935"/>
                  </a:lnTo>
                  <a:close/>
                </a:path>
              </a:pathLst>
            </a:custGeom>
            <a:solidFill>
              <a:schemeClr val="accent6"/>
            </a:solidFill>
            <a:ln>
              <a:noFill/>
            </a:ln>
          </p:spPr>
          <p:style>
            <a:lnRef idx="0"/>
            <a:fillRef idx="0"/>
            <a:effectRef idx="0"/>
            <a:fontRef idx="minor"/>
          </p:style>
        </p:sp>
        <p:sp>
          <p:nvSpPr>
            <p:cNvPr id="523" name="CustomShape 23"/>
            <p:cNvSpPr/>
            <p:nvPr/>
          </p:nvSpPr>
          <p:spPr>
            <a:xfrm>
              <a:off x="8404920" y="833040"/>
              <a:ext cx="285120" cy="271800"/>
            </a:xfrm>
            <a:custGeom>
              <a:avLst/>
              <a:gdLst/>
              <a:ahLst/>
              <a:rect l="l" t="t" r="r" b="b"/>
              <a:pathLst>
                <a:path w="380597" h="362910">
                  <a:moveTo>
                    <a:pt x="74822" y="327914"/>
                  </a:moveTo>
                  <a:cubicBezTo>
                    <a:pt x="163722" y="376555"/>
                    <a:pt x="273577" y="380746"/>
                    <a:pt x="338792" y="300228"/>
                  </a:cubicBezTo>
                  <a:cubicBezTo>
                    <a:pt x="404006" y="219653"/>
                    <a:pt x="391560" y="101479"/>
                    <a:pt x="310979" y="36258"/>
                  </a:cubicBezTo>
                  <a:cubicBezTo>
                    <a:pt x="230397" y="-28956"/>
                    <a:pt x="118193" y="2095"/>
                    <a:pt x="46946" y="63944"/>
                  </a:cubicBezTo>
                  <a:cubicBezTo>
                    <a:pt x="-24302" y="125793"/>
                    <a:pt x="-14015" y="279273"/>
                    <a:pt x="74822" y="327914"/>
                  </a:cubicBezTo>
                  <a:close/>
                </a:path>
              </a:pathLst>
            </a:custGeom>
            <a:solidFill>
              <a:schemeClr val="lt2"/>
            </a:solidFill>
            <a:ln>
              <a:noFill/>
            </a:ln>
          </p:spPr>
          <p:style>
            <a:lnRef idx="0"/>
            <a:fillRef idx="0"/>
            <a:effectRef idx="0"/>
            <a:fontRef idx="minor"/>
          </p:style>
        </p:sp>
        <p:sp>
          <p:nvSpPr>
            <p:cNvPr id="524" name="CustomShape 24"/>
            <p:cNvSpPr/>
            <p:nvPr/>
          </p:nvSpPr>
          <p:spPr>
            <a:xfrm>
              <a:off x="7255800" y="181800"/>
              <a:ext cx="172440" cy="164520"/>
            </a:xfrm>
            <a:custGeom>
              <a:avLst/>
              <a:gdLst/>
              <a:ahLst/>
              <a:rect l="l" t="t" r="r" b="b"/>
              <a:pathLst>
                <a:path w="230618" h="219842">
                  <a:moveTo>
                    <a:pt x="45289" y="198729"/>
                  </a:moveTo>
                  <a:cubicBezTo>
                    <a:pt x="99136" y="228193"/>
                    <a:pt x="165939" y="230479"/>
                    <a:pt x="205309" y="181965"/>
                  </a:cubicBezTo>
                  <a:cubicBezTo>
                    <a:pt x="244806" y="133135"/>
                    <a:pt x="237249" y="61524"/>
                    <a:pt x="188418" y="22016"/>
                  </a:cubicBezTo>
                  <a:cubicBezTo>
                    <a:pt x="188418" y="22014"/>
                    <a:pt x="188418" y="22011"/>
                    <a:pt x="188418" y="22008"/>
                  </a:cubicBezTo>
                  <a:cubicBezTo>
                    <a:pt x="139586" y="-17552"/>
                    <a:pt x="71641" y="1244"/>
                    <a:pt x="28461" y="38772"/>
                  </a:cubicBezTo>
                  <a:cubicBezTo>
                    <a:pt x="-14719" y="76301"/>
                    <a:pt x="-8496" y="169265"/>
                    <a:pt x="45289" y="198729"/>
                  </a:cubicBezTo>
                  <a:close/>
                </a:path>
              </a:pathLst>
            </a:custGeom>
            <a:solidFill>
              <a:schemeClr val="lt2"/>
            </a:solidFill>
            <a:ln>
              <a:noFill/>
            </a:ln>
          </p:spPr>
          <p:style>
            <a:lnRef idx="0"/>
            <a:fillRef idx="0"/>
            <a:effectRef idx="0"/>
            <a:fontRef idx="minor"/>
          </p:style>
        </p:sp>
      </p:grpSp>
      <p:sp>
        <p:nvSpPr>
          <p:cNvPr id="525" name="PlaceHolder 25"/>
          <p:cNvSpPr>
            <a:spLocks noGrp="1"/>
          </p:cNvSpPr>
          <p:nvPr>
            <p:ph type="title"/>
          </p:nvPr>
        </p:nvSpPr>
        <p:spPr>
          <a:xfrm>
            <a:off x="457200" y="205200"/>
            <a:ext cx="8228880" cy="858240"/>
          </a:xfrm>
          <a:prstGeom prst="rect">
            <a:avLst/>
          </a:prstGeom>
        </p:spPr>
        <p:txBody>
          <a:bodyPr lIns="0" rIns="0" tIns="0" bIns="0" anchor="ctr">
            <a:noAutofit/>
          </a:bodyPr>
          <a:p>
            <a:r>
              <a:rPr b="0" lang="fr-FR" sz="1800" spc="-1" strike="noStrike">
                <a:latin typeface="Arial"/>
              </a:rPr>
              <a:t>Cliquez pour éditer le format du texte-titre</a:t>
            </a:r>
            <a:endParaRPr b="0" lang="fr-FR" sz="1800" spc="-1" strike="noStrike">
              <a:latin typeface="Arial"/>
            </a:endParaRPr>
          </a:p>
        </p:txBody>
      </p:sp>
      <p:sp>
        <p:nvSpPr>
          <p:cNvPr id="526" name="PlaceHolder 26"/>
          <p:cNvSpPr>
            <a:spLocks noGrp="1"/>
          </p:cNvSpPr>
          <p:nvPr>
            <p:ph type="body"/>
          </p:nvPr>
        </p:nvSpPr>
        <p:spPr>
          <a:xfrm>
            <a:off x="457200" y="1203480"/>
            <a:ext cx="8229240" cy="2982960"/>
          </a:xfrm>
          <a:prstGeom prst="rect">
            <a:avLst/>
          </a:prstGeom>
        </p:spPr>
        <p:txBody>
          <a:bodyPr lIns="0" rIns="0" tIns="0" bIns="0">
            <a:normAutofit fontScale="88000"/>
          </a:bodyPr>
          <a:p>
            <a:pPr marL="432000" indent="-324000">
              <a:spcBef>
                <a:spcPts val="1417"/>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3.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61.xml"/>
</Relationships>
</file>

<file path=ppt/slides/_rels/slide1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6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8.xml"/>
</Relationships>
</file>

<file path=ppt/slides/_rels/slide1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61.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49.xml"/>
</Relationships>
</file>

<file path=ppt/slides/_rels/slide21.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49.xml"/>
</Relationships>
</file>

<file path=ppt/slides/_rels/slide22.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49.xml"/>
</Relationships>
</file>

<file path=ppt/slides/_rels/slide23.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37.xml"/>
</Relationships>
</file>

<file path=ppt/slides/_rels/slide24.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37.xml"/>
</Relationships>
</file>

<file path=ppt/slides/_rels/slide25.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37.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30.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image" Target="../media/image24.png"/><Relationship Id="rId7" Type="http://schemas.openxmlformats.org/officeDocument/2006/relationships/image" Target="../media/image25.png"/><Relationship Id="rId8" Type="http://schemas.openxmlformats.org/officeDocument/2006/relationships/slideLayout" Target="../slideLayouts/slideLayout101.xml"/>
</Relationships>
</file>

<file path=ppt/slides/_rels/slide31.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01.xml"/>
</Relationships>
</file>

<file path=ppt/slides/_rels/slide32.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image" Target="../media/image29.png"/><Relationship Id="rId4" Type="http://schemas.openxmlformats.org/officeDocument/2006/relationships/slideLayout" Target="../slideLayouts/slideLayout49.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01.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35.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image" Target="../media/image31.png"/><Relationship Id="rId3" Type="http://schemas.openxmlformats.org/officeDocument/2006/relationships/slideLayout" Target="../slideLayouts/slideLayout49.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image" Target="../media/image33.png"/><Relationship Id="rId3" Type="http://schemas.openxmlformats.org/officeDocument/2006/relationships/image" Target="../media/image34.png"/><Relationship Id="rId4" Type="http://schemas.openxmlformats.org/officeDocument/2006/relationships/image" Target="../media/image35.png"/><Relationship Id="rId5" Type="http://schemas.openxmlformats.org/officeDocument/2006/relationships/image" Target="../media/image36.png"/><Relationship Id="rId6" Type="http://schemas.openxmlformats.org/officeDocument/2006/relationships/image" Target="../media/image37.png"/><Relationship Id="rId7" Type="http://schemas.openxmlformats.org/officeDocument/2006/relationships/slideLayout" Target="../slideLayouts/slideLayout101.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image" Target="../media/image39.png"/><Relationship Id="rId3" Type="http://schemas.openxmlformats.org/officeDocument/2006/relationships/image" Target="../media/image40.png"/><Relationship Id="rId4" Type="http://schemas.openxmlformats.org/officeDocument/2006/relationships/slideLayout" Target="../slideLayouts/slideLayout4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0.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slideLayout" Target="../slideLayouts/slideLayout49.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3" name="CustomShape 1"/>
          <p:cNvSpPr/>
          <p:nvPr/>
        </p:nvSpPr>
        <p:spPr>
          <a:xfrm>
            <a:off x="1828800" y="1809720"/>
            <a:ext cx="4723560" cy="2513880"/>
          </a:xfrm>
          <a:prstGeom prst="rect">
            <a:avLst/>
          </a:prstGeom>
          <a:noFill/>
          <a:ln>
            <a:noFill/>
          </a:ln>
        </p:spPr>
        <p:style>
          <a:lnRef idx="0"/>
          <a:fillRef idx="0"/>
          <a:effectRef idx="0"/>
          <a:fontRef idx="minor"/>
        </p:style>
        <p:txBody>
          <a:bodyPr lIns="0" rIns="0" tIns="0" bIns="0" anchor="ctr">
            <a:noAutofit/>
          </a:bodyPr>
          <a:p>
            <a:pPr>
              <a:lnSpc>
                <a:spcPct val="80000"/>
              </a:lnSpc>
            </a:pPr>
            <a:r>
              <a:rPr b="0" lang="fr-FR" sz="5600" spc="-1" strike="noStrike">
                <a:solidFill>
                  <a:srgbClr val="ffffff"/>
                </a:solidFill>
                <a:latin typeface="Modern No. 20"/>
                <a:ea typeface="Zilla Slab SemiBold"/>
              </a:rPr>
              <a:t>Welcome </a:t>
            </a:r>
            <a:br/>
            <a:r>
              <a:rPr b="0" lang="fr-FR" sz="5600" spc="-1" strike="noStrike">
                <a:solidFill>
                  <a:srgbClr val="ffffff"/>
                </a:solidFill>
                <a:latin typeface="Modern No. 20"/>
                <a:ea typeface="Zilla Slab SemiBold"/>
              </a:rPr>
              <a:t>We Are Data </a:t>
            </a:r>
            <a:br/>
            <a:r>
              <a:rPr b="0" lang="fr-FR" sz="5600" spc="-1" strike="noStrike">
                <a:solidFill>
                  <a:srgbClr val="ffffff"/>
                </a:solidFill>
                <a:latin typeface="Modern No. 20"/>
                <a:ea typeface="Zilla Slab SemiBold"/>
              </a:rPr>
              <a:t>Need Analysis</a:t>
            </a:r>
            <a:br/>
            <a:endParaRPr b="0" lang="fr-FR" sz="56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6" name="CustomShape 1"/>
          <p:cNvSpPr/>
          <p:nvPr/>
        </p:nvSpPr>
        <p:spPr>
          <a:xfrm>
            <a:off x="609480" y="361800"/>
            <a:ext cx="5889240" cy="640440"/>
          </a:xfrm>
          <a:prstGeom prst="rect">
            <a:avLst/>
          </a:prstGeom>
          <a:noFill/>
          <a:ln>
            <a:noFill/>
          </a:ln>
        </p:spPr>
        <p:style>
          <a:lnRef idx="0"/>
          <a:fillRef idx="0"/>
          <a:effectRef idx="0"/>
          <a:fontRef idx="minor"/>
        </p:style>
        <p:txBody>
          <a:bodyPr lIns="0" rIns="0" tIns="0" bIns="0" anchor="b">
            <a:noAutofit/>
          </a:bodyPr>
          <a:p>
            <a:pPr>
              <a:lnSpc>
                <a:spcPct val="90000"/>
              </a:lnSpc>
            </a:pPr>
            <a:r>
              <a:rPr b="1" lang="fr-FR" sz="4800" spc="-1" strike="noStrike">
                <a:solidFill>
                  <a:srgbClr val="ed8227"/>
                </a:solidFill>
                <a:latin typeface="Modern No. 20"/>
                <a:ea typeface="Zilla Slab"/>
              </a:rPr>
              <a:t>Introduction</a:t>
            </a:r>
            <a:endParaRPr b="0" lang="fr-FR" sz="4800" spc="-1" strike="noStrike">
              <a:latin typeface="Arial"/>
            </a:endParaRPr>
          </a:p>
        </p:txBody>
      </p:sp>
      <p:sp>
        <p:nvSpPr>
          <p:cNvPr id="597" name="CustomShape 2"/>
          <p:cNvSpPr/>
          <p:nvPr/>
        </p:nvSpPr>
        <p:spPr>
          <a:xfrm>
            <a:off x="611280" y="1265760"/>
            <a:ext cx="5889240" cy="3743640"/>
          </a:xfrm>
          <a:prstGeom prst="rect">
            <a:avLst/>
          </a:prstGeom>
          <a:noFill/>
          <a:ln>
            <a:noFill/>
          </a:ln>
        </p:spPr>
        <p:style>
          <a:lnRef idx="0"/>
          <a:fillRef idx="0"/>
          <a:effectRef idx="0"/>
          <a:fontRef idx="minor"/>
        </p:style>
        <p:txBody>
          <a:bodyPr lIns="0" rIns="0" tIns="0" bIns="0">
            <a:noAutofit/>
          </a:bodyPr>
          <a:p>
            <a:pPr algn="just">
              <a:lnSpc>
                <a:spcPct val="115000"/>
              </a:lnSpc>
              <a:spcBef>
                <a:spcPts val="601"/>
              </a:spcBef>
            </a:pPr>
            <a:r>
              <a:rPr b="0" lang="fr-FR" sz="2000" spc="-1" strike="noStrike">
                <a:solidFill>
                  <a:srgbClr val="56051a"/>
                </a:solidFill>
                <a:latin typeface="Times New Roman"/>
                <a:ea typeface="Red Hat Text"/>
              </a:rPr>
              <a:t>Recently, educational systems are on the one side to</a:t>
            </a:r>
            <a:endParaRPr b="0" lang="fr-FR" sz="2000" spc="-1" strike="noStrike">
              <a:latin typeface="Arial"/>
            </a:endParaRPr>
          </a:p>
          <a:p>
            <a:pPr algn="just">
              <a:lnSpc>
                <a:spcPct val="115000"/>
              </a:lnSpc>
              <a:spcBef>
                <a:spcPts val="601"/>
              </a:spcBef>
            </a:pPr>
            <a:r>
              <a:rPr b="0" lang="fr-FR" sz="2000" spc="-1" strike="noStrike">
                <a:solidFill>
                  <a:srgbClr val="56051a"/>
                </a:solidFill>
                <a:latin typeface="Times New Roman"/>
                <a:ea typeface="Red Hat Text"/>
              </a:rPr>
              <a:t>increase the efficiency and quality are encountering the</a:t>
            </a:r>
            <a:endParaRPr b="0" lang="fr-FR" sz="2000" spc="-1" strike="noStrike">
              <a:latin typeface="Arial"/>
            </a:endParaRPr>
          </a:p>
          <a:p>
            <a:pPr algn="just">
              <a:lnSpc>
                <a:spcPct val="115000"/>
              </a:lnSpc>
              <a:spcBef>
                <a:spcPts val="601"/>
              </a:spcBef>
            </a:pPr>
            <a:r>
              <a:rPr b="0" lang="fr-FR" sz="2000" spc="-1" strike="noStrike">
                <a:solidFill>
                  <a:srgbClr val="56051a"/>
                </a:solidFill>
                <a:latin typeface="Times New Roman"/>
                <a:ea typeface="Red Hat Text"/>
              </a:rPr>
              <a:t>new difficulties and the requirements of the dynamic</a:t>
            </a:r>
            <a:endParaRPr b="0" lang="fr-FR" sz="2000" spc="-1" strike="noStrike">
              <a:latin typeface="Arial"/>
            </a:endParaRPr>
          </a:p>
          <a:p>
            <a:pPr algn="just">
              <a:lnSpc>
                <a:spcPct val="115000"/>
              </a:lnSpc>
              <a:spcBef>
                <a:spcPts val="601"/>
              </a:spcBef>
            </a:pPr>
            <a:r>
              <a:rPr b="0" lang="fr-FR" sz="2000" spc="-1" strike="noStrike">
                <a:solidFill>
                  <a:srgbClr val="56051a"/>
                </a:solidFill>
                <a:latin typeface="Times New Roman"/>
                <a:ea typeface="Red Hat Text"/>
              </a:rPr>
              <a:t>economy and other native or local existing businesses.</a:t>
            </a:r>
            <a:endParaRPr b="0" lang="fr-FR" sz="2000" spc="-1" strike="noStrike">
              <a:latin typeface="Arial"/>
            </a:endParaRPr>
          </a:p>
          <a:p>
            <a:pPr algn="just">
              <a:lnSpc>
                <a:spcPct val="115000"/>
              </a:lnSpc>
              <a:spcBef>
                <a:spcPts val="601"/>
              </a:spcBef>
            </a:pPr>
            <a:r>
              <a:rPr b="0" lang="fr-FR" sz="2000" spc="-1" strike="noStrike">
                <a:solidFill>
                  <a:srgbClr val="56051a"/>
                </a:solidFill>
                <a:latin typeface="Times New Roman"/>
                <a:ea typeface="Red Hat Text"/>
              </a:rPr>
              <a:t>This poses the need to establish and institutionalize a</a:t>
            </a:r>
            <a:endParaRPr b="0" lang="fr-FR" sz="2000" spc="-1" strike="noStrike">
              <a:latin typeface="Arial"/>
            </a:endParaRPr>
          </a:p>
          <a:p>
            <a:pPr algn="just">
              <a:lnSpc>
                <a:spcPct val="115000"/>
              </a:lnSpc>
              <a:spcBef>
                <a:spcPts val="601"/>
              </a:spcBef>
            </a:pPr>
            <a:r>
              <a:rPr b="0" lang="fr-FR" sz="2000" spc="-1" strike="noStrike">
                <a:solidFill>
                  <a:srgbClr val="56051a"/>
                </a:solidFill>
                <a:latin typeface="Times New Roman"/>
                <a:ea typeface="Red Hat Text"/>
              </a:rPr>
              <a:t>comprehensive systems for supporting decision making</a:t>
            </a:r>
            <a:endParaRPr b="0" lang="fr-FR" sz="2000" spc="-1" strike="noStrike">
              <a:latin typeface="Arial"/>
            </a:endParaRPr>
          </a:p>
          <a:p>
            <a:pPr algn="just">
              <a:lnSpc>
                <a:spcPct val="115000"/>
              </a:lnSpc>
              <a:spcBef>
                <a:spcPts val="601"/>
              </a:spcBef>
            </a:pPr>
            <a:r>
              <a:rPr b="0" lang="fr-FR" sz="2000" spc="-1" strike="noStrike">
                <a:solidFill>
                  <a:srgbClr val="56051a"/>
                </a:solidFill>
                <a:latin typeface="Times New Roman"/>
                <a:ea typeface="Red Hat Text"/>
              </a:rPr>
              <a:t>and distributed training</a:t>
            </a:r>
            <a:endParaRPr b="0" lang="fr-FR" sz="2000" spc="-1" strike="noStrike">
              <a:latin typeface="Arial"/>
            </a:endParaRPr>
          </a:p>
        </p:txBody>
      </p:sp>
      <p:sp>
        <p:nvSpPr>
          <p:cNvPr id="598" name="CustomShape 3"/>
          <p:cNvSpPr/>
          <p:nvPr/>
        </p:nvSpPr>
        <p:spPr>
          <a:xfrm>
            <a:off x="8480520" y="4749840"/>
            <a:ext cx="547920" cy="392760"/>
          </a:xfrm>
          <a:prstGeom prst="rect">
            <a:avLst/>
          </a:prstGeom>
          <a:noFill/>
          <a:ln>
            <a:noFill/>
          </a:ln>
        </p:spPr>
        <p:style>
          <a:lnRef idx="0"/>
          <a:fillRef idx="0"/>
          <a:effectRef idx="0"/>
          <a:fontRef idx="minor"/>
        </p:style>
        <p:txBody>
          <a:bodyPr lIns="0" rIns="0" tIns="0" bIns="0" anchor="ctr">
            <a:noAutofit/>
          </a:bodyPr>
          <a:p>
            <a:pPr algn="r">
              <a:lnSpc>
                <a:spcPct val="100000"/>
              </a:lnSpc>
            </a:pPr>
            <a:fld id="{4F03A7FC-FB34-4658-A0D3-F8E6E0E0064E}" type="slidenum">
              <a:rPr b="0" lang="fr-FR" sz="1200" spc="-1" strike="noStrike">
                <a:solidFill>
                  <a:srgbClr val="ffffff"/>
                </a:solidFill>
                <a:latin typeface="Red Hat Text"/>
                <a:ea typeface="Red Hat Text"/>
              </a:rPr>
              <a:t>&lt;numéro&gt;</a:t>
            </a:fld>
            <a:endParaRPr b="0" lang="fr-FR" sz="12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9" name="CustomShape 1"/>
          <p:cNvSpPr/>
          <p:nvPr/>
        </p:nvSpPr>
        <p:spPr>
          <a:xfrm>
            <a:off x="609480" y="361800"/>
            <a:ext cx="5889240" cy="640440"/>
          </a:xfrm>
          <a:prstGeom prst="rect">
            <a:avLst/>
          </a:prstGeom>
          <a:noFill/>
          <a:ln>
            <a:noFill/>
          </a:ln>
        </p:spPr>
        <p:style>
          <a:lnRef idx="0"/>
          <a:fillRef idx="0"/>
          <a:effectRef idx="0"/>
          <a:fontRef idx="minor"/>
        </p:style>
        <p:txBody>
          <a:bodyPr lIns="0" rIns="0" tIns="0" bIns="0" anchor="b">
            <a:noAutofit/>
          </a:bodyPr>
          <a:p>
            <a:pPr>
              <a:lnSpc>
                <a:spcPct val="90000"/>
              </a:lnSpc>
            </a:pPr>
            <a:r>
              <a:rPr b="1" lang="fr-FR" sz="4800" spc="-1" strike="noStrike">
                <a:solidFill>
                  <a:srgbClr val="ed8227"/>
                </a:solidFill>
                <a:latin typeface="Modern No. 20"/>
                <a:ea typeface="Zilla Slab"/>
              </a:rPr>
              <a:t>stackHolders </a:t>
            </a:r>
            <a:endParaRPr b="0" lang="fr-FR" sz="4800" spc="-1" strike="noStrike">
              <a:latin typeface="Arial"/>
            </a:endParaRPr>
          </a:p>
        </p:txBody>
      </p:sp>
      <p:sp>
        <p:nvSpPr>
          <p:cNvPr id="600" name="CustomShape 2"/>
          <p:cNvSpPr/>
          <p:nvPr/>
        </p:nvSpPr>
        <p:spPr>
          <a:xfrm>
            <a:off x="611280" y="1265760"/>
            <a:ext cx="5889240" cy="3743640"/>
          </a:xfrm>
          <a:prstGeom prst="rect">
            <a:avLst/>
          </a:prstGeom>
          <a:noFill/>
          <a:ln>
            <a:noFill/>
          </a:ln>
        </p:spPr>
        <p:style>
          <a:lnRef idx="0"/>
          <a:fillRef idx="0"/>
          <a:effectRef idx="0"/>
          <a:fontRef idx="minor"/>
        </p:style>
        <p:txBody>
          <a:bodyPr lIns="0" rIns="0" tIns="0" bIns="0">
            <a:noAutofit/>
          </a:bodyPr>
          <a:p>
            <a:pPr algn="just">
              <a:lnSpc>
                <a:spcPct val="115000"/>
              </a:lnSpc>
              <a:spcBef>
                <a:spcPts val="601"/>
              </a:spcBef>
            </a:pPr>
            <a:r>
              <a:rPr b="0" lang="fr-FR" sz="2000" spc="-1" strike="noStrike">
                <a:solidFill>
                  <a:srgbClr val="56051a"/>
                </a:solidFill>
                <a:latin typeface="Times New Roman"/>
                <a:ea typeface="Red Hat Text"/>
              </a:rPr>
              <a:t>This work is addressed to University Ibn Khaldoun           -Computer Science Department-.</a:t>
            </a:r>
            <a:endParaRPr b="0" lang="fr-FR" sz="2000" spc="-1" strike="noStrike">
              <a:latin typeface="Arial"/>
            </a:endParaRPr>
          </a:p>
          <a:p>
            <a:pPr algn="just">
              <a:lnSpc>
                <a:spcPct val="115000"/>
              </a:lnSpc>
              <a:spcBef>
                <a:spcPts val="601"/>
              </a:spcBef>
            </a:pPr>
            <a:r>
              <a:rPr b="0" lang="fr-FR" sz="2000" spc="-1" strike="noStrike">
                <a:solidFill>
                  <a:srgbClr val="56051a"/>
                </a:solidFill>
                <a:latin typeface="Times New Roman"/>
                <a:ea typeface="Red Hat Text"/>
              </a:rPr>
              <a:t>Our main goal is trying to collect and analyze the database of our department in order to extract information which will help to improve the university educational level </a:t>
            </a:r>
            <a:endParaRPr b="0" lang="fr-FR" sz="2000" spc="-1" strike="noStrike">
              <a:latin typeface="Arial"/>
            </a:endParaRPr>
          </a:p>
          <a:p>
            <a:pPr algn="just">
              <a:lnSpc>
                <a:spcPct val="115000"/>
              </a:lnSpc>
              <a:spcBef>
                <a:spcPts val="601"/>
              </a:spcBef>
            </a:pPr>
            <a:endParaRPr b="0" lang="fr-FR" sz="2000" spc="-1" strike="noStrike">
              <a:latin typeface="Arial"/>
            </a:endParaRPr>
          </a:p>
        </p:txBody>
      </p:sp>
      <p:sp>
        <p:nvSpPr>
          <p:cNvPr id="601" name="CustomShape 3"/>
          <p:cNvSpPr/>
          <p:nvPr/>
        </p:nvSpPr>
        <p:spPr>
          <a:xfrm>
            <a:off x="8480520" y="4749840"/>
            <a:ext cx="547920" cy="392760"/>
          </a:xfrm>
          <a:prstGeom prst="rect">
            <a:avLst/>
          </a:prstGeom>
          <a:noFill/>
          <a:ln>
            <a:noFill/>
          </a:ln>
        </p:spPr>
        <p:style>
          <a:lnRef idx="0"/>
          <a:fillRef idx="0"/>
          <a:effectRef idx="0"/>
          <a:fontRef idx="minor"/>
        </p:style>
        <p:txBody>
          <a:bodyPr lIns="0" rIns="0" tIns="0" bIns="0" anchor="ctr">
            <a:noAutofit/>
          </a:bodyPr>
          <a:p>
            <a:pPr algn="r">
              <a:lnSpc>
                <a:spcPct val="100000"/>
              </a:lnSpc>
            </a:pPr>
            <a:fld id="{1C78C4D2-52CB-46CB-90F2-1626BA1F35E3}" type="slidenum">
              <a:rPr b="0" lang="fr-FR" sz="1200" spc="-1" strike="noStrike">
                <a:solidFill>
                  <a:srgbClr val="ffffff"/>
                </a:solidFill>
                <a:latin typeface="Red Hat Text"/>
                <a:ea typeface="Red Hat Text"/>
              </a:rPr>
              <a:t>&lt;numéro&gt;</a:t>
            </a:fld>
            <a:endParaRPr b="0" lang="fr-FR" sz="1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2" name="CustomShape 1"/>
          <p:cNvSpPr/>
          <p:nvPr/>
        </p:nvSpPr>
        <p:spPr>
          <a:xfrm>
            <a:off x="1600200" y="2724120"/>
            <a:ext cx="4342680" cy="1159200"/>
          </a:xfrm>
          <a:prstGeom prst="rect">
            <a:avLst/>
          </a:prstGeom>
          <a:noFill/>
          <a:ln>
            <a:noFill/>
          </a:ln>
        </p:spPr>
        <p:style>
          <a:lnRef idx="0"/>
          <a:fillRef idx="0"/>
          <a:effectRef idx="0"/>
          <a:fontRef idx="minor"/>
        </p:style>
        <p:txBody>
          <a:bodyPr lIns="0" rIns="0" tIns="0" bIns="0" anchor="b">
            <a:noAutofit/>
          </a:bodyPr>
          <a:p>
            <a:pPr>
              <a:lnSpc>
                <a:spcPct val="90000"/>
              </a:lnSpc>
            </a:pPr>
            <a:r>
              <a:rPr b="1" lang="fr-FR" sz="6000" spc="-1" strike="noStrike">
                <a:solidFill>
                  <a:srgbClr val="ed8227"/>
                </a:solidFill>
                <a:latin typeface="Modern No. 20"/>
                <a:ea typeface="Zilla Slab"/>
              </a:rPr>
              <a:t>Planing </a:t>
            </a:r>
            <a:endParaRPr b="0" lang="fr-FR" sz="6000" spc="-1" strike="noStrike">
              <a:latin typeface="Arial"/>
            </a:endParaRPr>
          </a:p>
        </p:txBody>
      </p:sp>
      <p:sp>
        <p:nvSpPr>
          <p:cNvPr id="603" name="CustomShape 2"/>
          <p:cNvSpPr/>
          <p:nvPr/>
        </p:nvSpPr>
        <p:spPr>
          <a:xfrm>
            <a:off x="3591000" y="850320"/>
            <a:ext cx="1576440" cy="1597320"/>
          </a:xfrm>
          <a:custGeom>
            <a:avLst/>
            <a:gdLst/>
            <a:ahLst/>
            <a:rect l="l" t="t" r="r" b="b"/>
            <a:pathLst>
              <a:path w="16449" h="16668">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chemeClr val="accent3"/>
          </a:solidFill>
          <a:ln>
            <a:noFill/>
          </a:ln>
        </p:spPr>
        <p:style>
          <a:lnRef idx="0"/>
          <a:fillRef idx="0"/>
          <a:effectRef idx="0"/>
          <a:fontRef idx="minor"/>
        </p:style>
      </p:sp>
      <p:sp>
        <p:nvSpPr>
          <p:cNvPr id="604" name="CustomShape 3"/>
          <p:cNvSpPr/>
          <p:nvPr/>
        </p:nvSpPr>
        <p:spPr>
          <a:xfrm rot="1473000">
            <a:off x="2157120" y="1464480"/>
            <a:ext cx="921240" cy="897480"/>
          </a:xfrm>
          <a:custGeom>
            <a:avLst/>
            <a:gdLst/>
            <a:ahLst/>
            <a:rect l="l" t="t" r="r" b="b"/>
            <a:pathLst>
              <a:path w="18737" h="1825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chemeClr val="accent5"/>
          </a:solidFill>
          <a:ln>
            <a:noFill/>
          </a:ln>
        </p:spPr>
        <p:style>
          <a:lnRef idx="0"/>
          <a:fillRef idx="0"/>
          <a:effectRef idx="0"/>
          <a:fontRef idx="minor"/>
        </p:style>
      </p:sp>
      <p:sp>
        <p:nvSpPr>
          <p:cNvPr id="605" name="CustomShape 4"/>
          <p:cNvSpPr/>
          <p:nvPr/>
        </p:nvSpPr>
        <p:spPr>
          <a:xfrm>
            <a:off x="3285720" y="697680"/>
            <a:ext cx="402840" cy="391680"/>
          </a:xfrm>
          <a:custGeom>
            <a:avLst/>
            <a:gdLst/>
            <a:ahLst/>
            <a:rect l="l" t="t" r="r" b="b"/>
            <a:pathLst>
              <a:path w="15501" h="15063">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4"/>
          </a:solidFill>
          <a:ln>
            <a:noFill/>
          </a:ln>
        </p:spPr>
        <p:style>
          <a:lnRef idx="0"/>
          <a:fillRef idx="0"/>
          <a:effectRef idx="0"/>
          <a:fontRef idx="minor"/>
        </p:style>
      </p:sp>
      <p:sp>
        <p:nvSpPr>
          <p:cNvPr id="606" name="CustomShape 5"/>
          <p:cNvSpPr/>
          <p:nvPr/>
        </p:nvSpPr>
        <p:spPr>
          <a:xfrm rot="2487600">
            <a:off x="5390280" y="2174040"/>
            <a:ext cx="286560" cy="278280"/>
          </a:xfrm>
          <a:custGeom>
            <a:avLst/>
            <a:gdLst/>
            <a:ahLst/>
            <a:rect l="l" t="t" r="r" b="b"/>
            <a:pathLst>
              <a:path w="15501" h="15063">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4"/>
          </a:solidFill>
          <a:ln>
            <a:noFill/>
          </a:ln>
        </p:spPr>
        <p:style>
          <a:lnRef idx="0"/>
          <a:fillRef idx="0"/>
          <a:effectRef idx="0"/>
          <a:fontRef idx="minor"/>
        </p:style>
      </p:sp>
      <p:sp>
        <p:nvSpPr>
          <p:cNvPr id="607" name="CustomShape 6"/>
          <p:cNvSpPr/>
          <p:nvPr/>
        </p:nvSpPr>
        <p:spPr>
          <a:xfrm>
            <a:off x="8480520" y="4749840"/>
            <a:ext cx="547920" cy="392760"/>
          </a:xfrm>
          <a:prstGeom prst="rect">
            <a:avLst/>
          </a:prstGeom>
          <a:noFill/>
          <a:ln>
            <a:noFill/>
          </a:ln>
        </p:spPr>
        <p:style>
          <a:lnRef idx="0"/>
          <a:fillRef idx="0"/>
          <a:effectRef idx="0"/>
          <a:fontRef idx="minor"/>
        </p:style>
        <p:txBody>
          <a:bodyPr lIns="0" rIns="0" tIns="0" bIns="0" anchor="ctr">
            <a:noAutofit/>
          </a:bodyPr>
          <a:p>
            <a:pPr algn="r">
              <a:lnSpc>
                <a:spcPct val="100000"/>
              </a:lnSpc>
            </a:pPr>
            <a:fld id="{AE0DAA48-32A9-485E-9DA4-9E03F9E46DB1}" type="slidenum">
              <a:rPr b="0" lang="fr-FR" sz="1200" spc="-1" strike="noStrike">
                <a:solidFill>
                  <a:srgbClr val="ffffff"/>
                </a:solidFill>
                <a:latin typeface="Red Hat Text"/>
                <a:ea typeface="Red Hat Text"/>
              </a:rPr>
              <a:t>&lt;numéro&gt;</a:t>
            </a:fld>
            <a:endParaRPr b="0" lang="fr-FR" sz="12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8" name="CustomShape 1"/>
          <p:cNvSpPr/>
          <p:nvPr/>
        </p:nvSpPr>
        <p:spPr>
          <a:xfrm>
            <a:off x="8480520" y="4749840"/>
            <a:ext cx="547920" cy="392760"/>
          </a:xfrm>
          <a:prstGeom prst="rect">
            <a:avLst/>
          </a:prstGeom>
          <a:noFill/>
          <a:ln>
            <a:noFill/>
          </a:ln>
        </p:spPr>
        <p:style>
          <a:lnRef idx="0"/>
          <a:fillRef idx="0"/>
          <a:effectRef idx="0"/>
          <a:fontRef idx="minor"/>
        </p:style>
        <p:txBody>
          <a:bodyPr lIns="0" rIns="0" tIns="0" bIns="0" anchor="ctr">
            <a:noAutofit/>
          </a:bodyPr>
          <a:p>
            <a:pPr algn="r">
              <a:lnSpc>
                <a:spcPct val="100000"/>
              </a:lnSpc>
            </a:pPr>
            <a:fld id="{0FA4C8EA-C8A7-4300-8D09-04F17770B917}" type="slidenum">
              <a:rPr b="0" lang="fr-FR" sz="1200" spc="-1" strike="noStrike">
                <a:solidFill>
                  <a:srgbClr val="ffffff"/>
                </a:solidFill>
                <a:latin typeface="Red Hat Text"/>
                <a:ea typeface="Red Hat Text"/>
              </a:rPr>
              <a:t>&lt;numéro&gt;</a:t>
            </a:fld>
            <a:endParaRPr b="0" lang="fr-FR" sz="1200" spc="-1" strike="noStrike">
              <a:latin typeface="Arial"/>
            </a:endParaRPr>
          </a:p>
        </p:txBody>
      </p:sp>
      <p:sp>
        <p:nvSpPr>
          <p:cNvPr id="609" name="CustomShape 2"/>
          <p:cNvSpPr/>
          <p:nvPr/>
        </p:nvSpPr>
        <p:spPr>
          <a:xfrm>
            <a:off x="0" y="361800"/>
            <a:ext cx="9143280" cy="640800"/>
          </a:xfrm>
          <a:prstGeom prst="rect">
            <a:avLst/>
          </a:prstGeom>
          <a:noFill/>
          <a:ln>
            <a:noFill/>
          </a:ln>
        </p:spPr>
        <p:style>
          <a:lnRef idx="0"/>
          <a:fillRef idx="0"/>
          <a:effectRef idx="0"/>
          <a:fontRef idx="minor"/>
        </p:style>
        <p:txBody>
          <a:bodyPr lIns="0" rIns="0" tIns="0" bIns="0" anchor="b">
            <a:noAutofit/>
          </a:bodyPr>
          <a:p>
            <a:pPr algn="ctr">
              <a:lnSpc>
                <a:spcPct val="90000"/>
              </a:lnSpc>
            </a:pPr>
            <a:r>
              <a:rPr b="1" lang="fr-FR" sz="4800" spc="-1" strike="noStrike">
                <a:solidFill>
                  <a:srgbClr val="ed8227"/>
                </a:solidFill>
                <a:latin typeface="Modern No. 20"/>
                <a:ea typeface="Zilla Slab"/>
              </a:rPr>
              <a:t>Scrum</a:t>
            </a:r>
            <a:endParaRPr b="0" lang="fr-FR" sz="4800" spc="-1" strike="noStrike">
              <a:latin typeface="Arial"/>
            </a:endParaRPr>
          </a:p>
        </p:txBody>
      </p:sp>
      <p:pic>
        <p:nvPicPr>
          <p:cNvPr id="610" name="Image 1" descr=""/>
          <p:cNvPicPr/>
          <p:nvPr/>
        </p:nvPicPr>
        <p:blipFill>
          <a:blip r:embed="rId1"/>
          <a:stretch/>
        </p:blipFill>
        <p:spPr>
          <a:xfrm>
            <a:off x="0" y="1047600"/>
            <a:ext cx="9167040" cy="419076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1" name="CustomShape 1"/>
          <p:cNvSpPr/>
          <p:nvPr/>
        </p:nvSpPr>
        <p:spPr>
          <a:xfrm>
            <a:off x="8480520" y="4749840"/>
            <a:ext cx="547920" cy="392760"/>
          </a:xfrm>
          <a:prstGeom prst="rect">
            <a:avLst/>
          </a:prstGeom>
          <a:noFill/>
          <a:ln>
            <a:noFill/>
          </a:ln>
        </p:spPr>
        <p:style>
          <a:lnRef idx="0"/>
          <a:fillRef idx="0"/>
          <a:effectRef idx="0"/>
          <a:fontRef idx="minor"/>
        </p:style>
        <p:txBody>
          <a:bodyPr lIns="0" rIns="0" tIns="0" bIns="0" anchor="ctr">
            <a:noAutofit/>
          </a:bodyPr>
          <a:p>
            <a:pPr algn="r">
              <a:lnSpc>
                <a:spcPct val="100000"/>
              </a:lnSpc>
            </a:pPr>
            <a:fld id="{8DF0C16D-2F4C-465C-BA67-D1552028525C}" type="slidenum">
              <a:rPr b="0" lang="fr-FR" sz="1200" spc="-1" strike="noStrike">
                <a:solidFill>
                  <a:srgbClr val="ffffff"/>
                </a:solidFill>
                <a:latin typeface="Red Hat Text"/>
                <a:ea typeface="Red Hat Text"/>
              </a:rPr>
              <a:t>&lt;numéro&gt;</a:t>
            </a:fld>
            <a:endParaRPr b="0" lang="fr-FR" sz="1200" spc="-1" strike="noStrike">
              <a:latin typeface="Arial"/>
            </a:endParaRPr>
          </a:p>
        </p:txBody>
      </p:sp>
      <p:pic>
        <p:nvPicPr>
          <p:cNvPr id="612" name="Image 2" descr=""/>
          <p:cNvPicPr/>
          <p:nvPr/>
        </p:nvPicPr>
        <p:blipFill>
          <a:blip r:embed="rId1"/>
          <a:stretch/>
        </p:blipFill>
        <p:spPr>
          <a:xfrm>
            <a:off x="0" y="0"/>
            <a:ext cx="9143280" cy="523800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3" name="CustomShape 1"/>
          <p:cNvSpPr/>
          <p:nvPr/>
        </p:nvSpPr>
        <p:spPr>
          <a:xfrm>
            <a:off x="914400" y="1962000"/>
            <a:ext cx="5056560" cy="1159200"/>
          </a:xfrm>
          <a:prstGeom prst="rect">
            <a:avLst/>
          </a:prstGeom>
          <a:noFill/>
          <a:ln>
            <a:noFill/>
          </a:ln>
        </p:spPr>
        <p:style>
          <a:lnRef idx="0"/>
          <a:fillRef idx="0"/>
          <a:effectRef idx="0"/>
          <a:fontRef idx="minor"/>
        </p:style>
        <p:txBody>
          <a:bodyPr lIns="0" rIns="0" tIns="0" bIns="0" anchor="b">
            <a:noAutofit/>
          </a:bodyPr>
          <a:p>
            <a:pPr>
              <a:lnSpc>
                <a:spcPct val="80000"/>
              </a:lnSpc>
            </a:pPr>
            <a:r>
              <a:rPr b="0" lang="fr-FR" sz="6000" spc="-1" strike="noStrike">
                <a:solidFill>
                  <a:srgbClr val="ed8227"/>
                </a:solidFill>
                <a:latin typeface="Modern No. 20"/>
                <a:ea typeface="Zilla Slab SemiBold"/>
              </a:rPr>
              <a:t>Collecte the data</a:t>
            </a:r>
            <a:endParaRPr b="0" lang="fr-FR" sz="6000" spc="-1" strike="noStrike">
              <a:latin typeface="Arial"/>
            </a:endParaRPr>
          </a:p>
        </p:txBody>
      </p:sp>
      <p:sp>
        <p:nvSpPr>
          <p:cNvPr id="614" name="CustomShape 2"/>
          <p:cNvSpPr/>
          <p:nvPr/>
        </p:nvSpPr>
        <p:spPr>
          <a:xfrm>
            <a:off x="1369080" y="3409920"/>
            <a:ext cx="4574160" cy="784080"/>
          </a:xfrm>
          <a:prstGeom prst="rect">
            <a:avLst/>
          </a:prstGeom>
          <a:noFill/>
          <a:ln>
            <a:noFill/>
          </a:ln>
        </p:spPr>
        <p:style>
          <a:lnRef idx="0"/>
          <a:fillRef idx="0"/>
          <a:effectRef idx="0"/>
          <a:fontRef idx="minor"/>
        </p:style>
        <p:txBody>
          <a:bodyPr lIns="0" rIns="0" tIns="0" bIns="0">
            <a:noAutofit/>
          </a:bodyPr>
          <a:p>
            <a:pPr>
              <a:lnSpc>
                <a:spcPct val="115000"/>
              </a:lnSpc>
            </a:pPr>
            <a:r>
              <a:rPr b="0" lang="fr-FR" sz="2000" spc="-1" strike="noStrike">
                <a:solidFill>
                  <a:srgbClr val="74c0b6"/>
                </a:solidFill>
                <a:latin typeface="Red Hat Text"/>
                <a:ea typeface="Red Hat Text"/>
              </a:rPr>
              <a:t>Let’s start with how we collecte data</a:t>
            </a:r>
            <a:endParaRPr b="0" lang="fr-FR" sz="2000" spc="-1" strike="noStrike">
              <a:latin typeface="Arial"/>
            </a:endParaRPr>
          </a:p>
        </p:txBody>
      </p:sp>
      <p:sp>
        <p:nvSpPr>
          <p:cNvPr id="615" name="CustomShape 3"/>
          <p:cNvSpPr/>
          <p:nvPr/>
        </p:nvSpPr>
        <p:spPr>
          <a:xfrm>
            <a:off x="479880" y="0"/>
            <a:ext cx="1777680" cy="1397520"/>
          </a:xfrm>
          <a:prstGeom prst="rect">
            <a:avLst/>
          </a:prstGeom>
          <a:noFill/>
          <a:ln>
            <a:noFill/>
          </a:ln>
        </p:spPr>
        <p:style>
          <a:lnRef idx="0"/>
          <a:fillRef idx="0"/>
          <a:effectRef idx="0"/>
          <a:fontRef idx="minor"/>
        </p:style>
        <p:txBody>
          <a:bodyPr lIns="90000" rIns="90000" tIns="91440" bIns="91440" anchor="ctr">
            <a:noAutofit/>
          </a:bodyPr>
          <a:p>
            <a:pPr algn="ctr">
              <a:lnSpc>
                <a:spcPct val="100000"/>
              </a:lnSpc>
            </a:pPr>
            <a:r>
              <a:rPr b="1" lang="fr-FR" sz="7200" spc="-1" strike="noStrike">
                <a:solidFill>
                  <a:srgbClr val="ffffff"/>
                </a:solidFill>
                <a:latin typeface="DM Sans"/>
                <a:ea typeface="DM Sans"/>
              </a:rPr>
              <a:t>1</a:t>
            </a:r>
            <a:endParaRPr b="0" lang="fr-FR" sz="72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6" name="CustomShape 1"/>
          <p:cNvSpPr/>
          <p:nvPr/>
        </p:nvSpPr>
        <p:spPr>
          <a:xfrm>
            <a:off x="2750400" y="2161800"/>
            <a:ext cx="3642840" cy="819360"/>
          </a:xfrm>
          <a:prstGeom prst="rect">
            <a:avLst/>
          </a:prstGeom>
          <a:noFill/>
          <a:ln>
            <a:noFill/>
          </a:ln>
        </p:spPr>
        <p:style>
          <a:lnRef idx="0"/>
          <a:fillRef idx="0"/>
          <a:effectRef idx="0"/>
          <a:fontRef idx="minor"/>
        </p:style>
        <p:txBody>
          <a:bodyPr lIns="0" rIns="0" tIns="0" bIns="0" anchor="ctr">
            <a:noAutofit/>
          </a:bodyPr>
          <a:p>
            <a:pPr algn="ctr">
              <a:lnSpc>
                <a:spcPct val="115000"/>
              </a:lnSpc>
              <a:spcBef>
                <a:spcPts val="601"/>
              </a:spcBef>
            </a:pPr>
            <a:r>
              <a:rPr b="0" lang="fr-FR" sz="2000" spc="-1" strike="noStrike">
                <a:solidFill>
                  <a:srgbClr val="56051a"/>
                </a:solidFill>
                <a:latin typeface="Red Hat Text"/>
                <a:ea typeface="Red Hat Text"/>
              </a:rPr>
              <a:t>Pic of data collect</a:t>
            </a:r>
            <a:endParaRPr b="0" lang="fr-FR" sz="2000" spc="-1" strike="noStrike">
              <a:latin typeface="Arial"/>
            </a:endParaRPr>
          </a:p>
        </p:txBody>
      </p:sp>
      <p:sp>
        <p:nvSpPr>
          <p:cNvPr id="617" name="CustomShape 2"/>
          <p:cNvSpPr/>
          <p:nvPr/>
        </p:nvSpPr>
        <p:spPr>
          <a:xfrm>
            <a:off x="8480520" y="4749840"/>
            <a:ext cx="547920" cy="392760"/>
          </a:xfrm>
          <a:prstGeom prst="rect">
            <a:avLst/>
          </a:prstGeom>
          <a:noFill/>
          <a:ln>
            <a:noFill/>
          </a:ln>
        </p:spPr>
        <p:style>
          <a:lnRef idx="0"/>
          <a:fillRef idx="0"/>
          <a:effectRef idx="0"/>
          <a:fontRef idx="minor"/>
        </p:style>
        <p:txBody>
          <a:bodyPr lIns="0" rIns="0" tIns="0" bIns="0" anchor="ctr">
            <a:noAutofit/>
          </a:bodyPr>
          <a:p>
            <a:pPr algn="r">
              <a:lnSpc>
                <a:spcPct val="100000"/>
              </a:lnSpc>
            </a:pPr>
            <a:fld id="{A7A1E12E-23F0-413C-822C-048CC7B3B3B2}" type="slidenum">
              <a:rPr b="0" lang="fr-FR" sz="1200" spc="-1" strike="noStrike">
                <a:solidFill>
                  <a:srgbClr val="ffffff"/>
                </a:solidFill>
                <a:latin typeface="Red Hat Text"/>
                <a:ea typeface="Red Hat Text"/>
              </a:rPr>
              <a:t>&lt;numéro&gt;</a:t>
            </a:fld>
            <a:endParaRPr b="0" lang="fr-FR" sz="12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8" name="CustomShape 1"/>
          <p:cNvSpPr/>
          <p:nvPr/>
        </p:nvSpPr>
        <p:spPr>
          <a:xfrm>
            <a:off x="611280" y="370080"/>
            <a:ext cx="5889240" cy="640440"/>
          </a:xfrm>
          <a:prstGeom prst="rect">
            <a:avLst/>
          </a:prstGeom>
          <a:noFill/>
          <a:ln>
            <a:noFill/>
          </a:ln>
        </p:spPr>
        <p:style>
          <a:lnRef idx="0"/>
          <a:fillRef idx="0"/>
          <a:effectRef idx="0"/>
          <a:fontRef idx="minor"/>
        </p:style>
        <p:txBody>
          <a:bodyPr lIns="0" rIns="0" tIns="0" bIns="0" anchor="b">
            <a:noAutofit/>
          </a:bodyPr>
          <a:p>
            <a:pPr>
              <a:lnSpc>
                <a:spcPct val="90000"/>
              </a:lnSpc>
            </a:pPr>
            <a:r>
              <a:rPr b="1" lang="fr-FR" sz="2800" spc="-1" strike="noStrike">
                <a:solidFill>
                  <a:srgbClr val="ed8227"/>
                </a:solidFill>
                <a:latin typeface="Modern No. 20"/>
                <a:ea typeface="Zilla Slab"/>
              </a:rPr>
              <a:t>ETL</a:t>
            </a:r>
            <a:endParaRPr b="0" lang="fr-FR" sz="2800" spc="-1" strike="noStrike">
              <a:latin typeface="Arial"/>
            </a:endParaRPr>
          </a:p>
        </p:txBody>
      </p:sp>
      <p:sp>
        <p:nvSpPr>
          <p:cNvPr id="619" name="CustomShape 2"/>
          <p:cNvSpPr/>
          <p:nvPr/>
        </p:nvSpPr>
        <p:spPr>
          <a:xfrm>
            <a:off x="611280" y="1265760"/>
            <a:ext cx="1990440" cy="2862360"/>
          </a:xfrm>
          <a:prstGeom prst="rect">
            <a:avLst/>
          </a:prstGeom>
          <a:noFill/>
          <a:ln>
            <a:noFill/>
          </a:ln>
        </p:spPr>
        <p:style>
          <a:lnRef idx="0"/>
          <a:fillRef idx="0"/>
          <a:effectRef idx="0"/>
          <a:fontRef idx="minor"/>
        </p:style>
        <p:txBody>
          <a:bodyPr lIns="0" rIns="0" tIns="0" bIns="0">
            <a:noAutofit/>
          </a:bodyPr>
          <a:p>
            <a:pPr>
              <a:lnSpc>
                <a:spcPct val="115000"/>
              </a:lnSpc>
              <a:spcBef>
                <a:spcPts val="601"/>
              </a:spcBef>
            </a:pPr>
            <a:r>
              <a:rPr b="1" lang="fr-FR" sz="1600" spc="-1" strike="noStrike">
                <a:solidFill>
                  <a:srgbClr val="56051a"/>
                </a:solidFill>
                <a:latin typeface="Times New Roman"/>
                <a:ea typeface="Red Hat Text"/>
              </a:rPr>
              <a:t>Extract</a:t>
            </a:r>
            <a:endParaRPr b="0" lang="fr-FR" sz="1600" spc="-1" strike="noStrike">
              <a:latin typeface="Arial"/>
            </a:endParaRPr>
          </a:p>
          <a:p>
            <a:pPr>
              <a:lnSpc>
                <a:spcPct val="115000"/>
              </a:lnSpc>
              <a:spcBef>
                <a:spcPts val="601"/>
              </a:spcBef>
            </a:pPr>
            <a:r>
              <a:rPr b="0" lang="fr-FR" sz="1600" spc="-1" strike="noStrike">
                <a:solidFill>
                  <a:srgbClr val="56051a"/>
                </a:solidFill>
                <a:latin typeface="Times New Roman"/>
                <a:ea typeface="Red Hat Text"/>
              </a:rPr>
              <a:t>is the process of </a:t>
            </a:r>
            <a:r>
              <a:rPr b="0" i="1" lang="fr-FR" sz="1600" spc="-1" strike="noStrike">
                <a:solidFill>
                  <a:srgbClr val="56051a"/>
                </a:solidFill>
                <a:latin typeface="Times New Roman"/>
                <a:ea typeface="Red Hat Text"/>
              </a:rPr>
              <a:t>reading data</a:t>
            </a:r>
            <a:r>
              <a:rPr b="0" lang="fr-FR" sz="1600" spc="-1" strike="noStrike">
                <a:solidFill>
                  <a:srgbClr val="56051a"/>
                </a:solidFill>
                <a:latin typeface="Times New Roman"/>
                <a:ea typeface="Red Hat Text"/>
              </a:rPr>
              <a:t> from a database. In this stage, the data is collected, often from multiple and different types of sources..</a:t>
            </a:r>
            <a:endParaRPr b="0" lang="fr-FR" sz="1600" spc="-1" strike="noStrike">
              <a:latin typeface="Arial"/>
            </a:endParaRPr>
          </a:p>
        </p:txBody>
      </p:sp>
      <p:sp>
        <p:nvSpPr>
          <p:cNvPr id="620" name="CustomShape 3"/>
          <p:cNvSpPr/>
          <p:nvPr/>
        </p:nvSpPr>
        <p:spPr>
          <a:xfrm>
            <a:off x="2971080" y="1265760"/>
            <a:ext cx="1990440" cy="3210120"/>
          </a:xfrm>
          <a:prstGeom prst="rect">
            <a:avLst/>
          </a:prstGeom>
          <a:noFill/>
          <a:ln>
            <a:noFill/>
          </a:ln>
        </p:spPr>
        <p:style>
          <a:lnRef idx="0"/>
          <a:fillRef idx="0"/>
          <a:effectRef idx="0"/>
          <a:fontRef idx="minor"/>
        </p:style>
        <p:txBody>
          <a:bodyPr lIns="0" rIns="0" tIns="0" bIns="0">
            <a:noAutofit/>
          </a:bodyPr>
          <a:p>
            <a:pPr>
              <a:lnSpc>
                <a:spcPct val="115000"/>
              </a:lnSpc>
              <a:spcBef>
                <a:spcPts val="601"/>
              </a:spcBef>
            </a:pPr>
            <a:r>
              <a:rPr b="1" lang="fr-FR" sz="1400" spc="-1" strike="noStrike">
                <a:solidFill>
                  <a:srgbClr val="56051a"/>
                </a:solidFill>
                <a:latin typeface="Times New Roman"/>
                <a:ea typeface="Red Hat Text"/>
              </a:rPr>
              <a:t>Transform</a:t>
            </a:r>
            <a:endParaRPr b="0" lang="fr-FR" sz="1400" spc="-1" strike="noStrike">
              <a:latin typeface="Arial"/>
            </a:endParaRPr>
          </a:p>
          <a:p>
            <a:pPr>
              <a:lnSpc>
                <a:spcPct val="115000"/>
              </a:lnSpc>
              <a:spcBef>
                <a:spcPts val="601"/>
              </a:spcBef>
            </a:pPr>
            <a:r>
              <a:rPr b="0" lang="fr-FR" sz="1400" spc="-1" strike="noStrike">
                <a:solidFill>
                  <a:srgbClr val="56051a"/>
                </a:solidFill>
                <a:latin typeface="Times New Roman"/>
                <a:ea typeface="Red Hat Text"/>
              </a:rPr>
              <a:t>is</a:t>
            </a:r>
            <a:r>
              <a:rPr b="1" lang="fr-FR" sz="1400" spc="-1" strike="noStrike">
                <a:solidFill>
                  <a:srgbClr val="56051a"/>
                </a:solidFill>
                <a:latin typeface="Times New Roman"/>
                <a:ea typeface="Red Hat Text"/>
              </a:rPr>
              <a:t> </a:t>
            </a:r>
            <a:r>
              <a:rPr b="0" lang="fr-FR" sz="1400" spc="-1" strike="noStrike">
                <a:solidFill>
                  <a:srgbClr val="56051a"/>
                </a:solidFill>
                <a:latin typeface="Times New Roman"/>
                <a:ea typeface="Red Hat Text"/>
              </a:rPr>
              <a:t>the process of </a:t>
            </a:r>
            <a:r>
              <a:rPr b="0" i="1" lang="fr-FR" sz="1400" spc="-1" strike="noStrike">
                <a:solidFill>
                  <a:srgbClr val="56051a"/>
                </a:solidFill>
                <a:latin typeface="Times New Roman"/>
                <a:ea typeface="Red Hat Text"/>
              </a:rPr>
              <a:t>converting the extracted data</a:t>
            </a:r>
            <a:r>
              <a:rPr b="0" lang="fr-FR" sz="1400" spc="-1" strike="noStrike">
                <a:solidFill>
                  <a:srgbClr val="56051a"/>
                </a:solidFill>
                <a:latin typeface="Times New Roman"/>
                <a:ea typeface="Red Hat Text"/>
              </a:rPr>
              <a:t> from its previous form into the form it needs to be in so that it can be placed into another database. Transformation occurs by using rules or lookup tables or by combining the data with other data.</a:t>
            </a:r>
            <a:endParaRPr b="0" lang="fr-FR" sz="1400" spc="-1" strike="noStrike">
              <a:latin typeface="Arial"/>
            </a:endParaRPr>
          </a:p>
        </p:txBody>
      </p:sp>
      <p:sp>
        <p:nvSpPr>
          <p:cNvPr id="621" name="CustomShape 4"/>
          <p:cNvSpPr/>
          <p:nvPr/>
        </p:nvSpPr>
        <p:spPr>
          <a:xfrm>
            <a:off x="5330880" y="1265760"/>
            <a:ext cx="1990440" cy="2862360"/>
          </a:xfrm>
          <a:prstGeom prst="rect">
            <a:avLst/>
          </a:prstGeom>
          <a:noFill/>
          <a:ln>
            <a:noFill/>
          </a:ln>
        </p:spPr>
        <p:style>
          <a:lnRef idx="0"/>
          <a:fillRef idx="0"/>
          <a:effectRef idx="0"/>
          <a:fontRef idx="minor"/>
        </p:style>
        <p:txBody>
          <a:bodyPr lIns="0" rIns="0" tIns="0" bIns="0">
            <a:noAutofit/>
          </a:bodyPr>
          <a:p>
            <a:pPr>
              <a:lnSpc>
                <a:spcPct val="115000"/>
              </a:lnSpc>
              <a:spcBef>
                <a:spcPts val="601"/>
              </a:spcBef>
            </a:pPr>
            <a:r>
              <a:rPr b="1" lang="fr-FR" sz="1600" spc="-1" strike="noStrike">
                <a:solidFill>
                  <a:srgbClr val="56051a"/>
                </a:solidFill>
                <a:latin typeface="Times New Roman"/>
                <a:ea typeface="Red Hat Text"/>
              </a:rPr>
              <a:t>Load</a:t>
            </a:r>
            <a:endParaRPr b="0" lang="fr-FR" sz="1600" spc="-1" strike="noStrike">
              <a:latin typeface="Arial"/>
            </a:endParaRPr>
          </a:p>
          <a:p>
            <a:pPr>
              <a:lnSpc>
                <a:spcPct val="115000"/>
              </a:lnSpc>
              <a:spcBef>
                <a:spcPts val="601"/>
              </a:spcBef>
            </a:pPr>
            <a:r>
              <a:rPr b="0" lang="fr-FR" sz="1600" spc="-1" strike="noStrike">
                <a:solidFill>
                  <a:srgbClr val="56051a"/>
                </a:solidFill>
                <a:latin typeface="Times New Roman"/>
                <a:ea typeface="Red Hat Text"/>
              </a:rPr>
              <a:t>is the process of </a:t>
            </a:r>
            <a:r>
              <a:rPr b="0" i="1" lang="fr-FR" sz="1600" spc="-1" strike="noStrike">
                <a:solidFill>
                  <a:srgbClr val="56051a"/>
                </a:solidFill>
                <a:latin typeface="Times New Roman"/>
                <a:ea typeface="Red Hat Text"/>
              </a:rPr>
              <a:t>writing the data</a:t>
            </a:r>
            <a:r>
              <a:rPr b="0" lang="fr-FR" sz="1600" spc="-1" strike="noStrike">
                <a:solidFill>
                  <a:srgbClr val="56051a"/>
                </a:solidFill>
                <a:latin typeface="Times New Roman"/>
                <a:ea typeface="Red Hat Text"/>
              </a:rPr>
              <a:t> into the target database.</a:t>
            </a:r>
            <a:endParaRPr b="0" lang="fr-FR" sz="1600" spc="-1" strike="noStrike">
              <a:latin typeface="Arial"/>
            </a:endParaRPr>
          </a:p>
        </p:txBody>
      </p:sp>
      <p:sp>
        <p:nvSpPr>
          <p:cNvPr id="622" name="CustomShape 5"/>
          <p:cNvSpPr/>
          <p:nvPr/>
        </p:nvSpPr>
        <p:spPr>
          <a:xfrm>
            <a:off x="8480520" y="4749840"/>
            <a:ext cx="547920" cy="392760"/>
          </a:xfrm>
          <a:prstGeom prst="rect">
            <a:avLst/>
          </a:prstGeom>
          <a:noFill/>
          <a:ln>
            <a:noFill/>
          </a:ln>
        </p:spPr>
        <p:style>
          <a:lnRef idx="0"/>
          <a:fillRef idx="0"/>
          <a:effectRef idx="0"/>
          <a:fontRef idx="minor"/>
        </p:style>
        <p:txBody>
          <a:bodyPr lIns="0" rIns="0" tIns="0" bIns="0" anchor="ctr">
            <a:noAutofit/>
          </a:bodyPr>
          <a:p>
            <a:pPr algn="r">
              <a:lnSpc>
                <a:spcPct val="100000"/>
              </a:lnSpc>
            </a:pPr>
            <a:fld id="{D61BDAD5-4221-4402-AF22-0DC9806A3E12}" type="slidenum">
              <a:rPr b="0" lang="fr-FR" sz="1200" spc="-1" strike="noStrike">
                <a:solidFill>
                  <a:srgbClr val="ffffff"/>
                </a:solidFill>
                <a:latin typeface="Red Hat Text"/>
                <a:ea typeface="Red Hat Text"/>
              </a:rPr>
              <a:t>&lt;numéro&gt;</a:t>
            </a:fld>
            <a:endParaRPr b="0" lang="fr-FR" sz="12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3" name="CustomShape 1"/>
          <p:cNvSpPr/>
          <p:nvPr/>
        </p:nvSpPr>
        <p:spPr>
          <a:xfrm>
            <a:off x="611280" y="370080"/>
            <a:ext cx="5889240" cy="640440"/>
          </a:xfrm>
          <a:prstGeom prst="rect">
            <a:avLst/>
          </a:prstGeom>
          <a:noFill/>
          <a:ln>
            <a:noFill/>
          </a:ln>
        </p:spPr>
        <p:style>
          <a:lnRef idx="0"/>
          <a:fillRef idx="0"/>
          <a:effectRef idx="0"/>
          <a:fontRef idx="minor"/>
        </p:style>
        <p:txBody>
          <a:bodyPr lIns="0" rIns="0" tIns="0" bIns="0" anchor="b">
            <a:noAutofit/>
          </a:bodyPr>
          <a:p>
            <a:pPr>
              <a:lnSpc>
                <a:spcPct val="90000"/>
              </a:lnSpc>
            </a:pPr>
            <a:r>
              <a:rPr b="1" lang="fr-FR" sz="2800" spc="-1" strike="noStrike">
                <a:solidFill>
                  <a:srgbClr val="ed8227"/>
                </a:solidFill>
                <a:latin typeface="Modern No. 20"/>
                <a:ea typeface="Zilla Slab"/>
              </a:rPr>
              <a:t>Data Integration</a:t>
            </a:r>
            <a:endParaRPr b="0" lang="fr-FR" sz="2800" spc="-1" strike="noStrike">
              <a:latin typeface="Arial"/>
            </a:endParaRPr>
          </a:p>
        </p:txBody>
      </p:sp>
      <p:sp>
        <p:nvSpPr>
          <p:cNvPr id="624" name="CustomShape 2"/>
          <p:cNvSpPr/>
          <p:nvPr/>
        </p:nvSpPr>
        <p:spPr>
          <a:xfrm>
            <a:off x="3733920" y="1200240"/>
            <a:ext cx="2812320" cy="2823120"/>
          </a:xfrm>
          <a:prstGeom prst="rect">
            <a:avLst/>
          </a:prstGeom>
          <a:noFill/>
          <a:ln>
            <a:noFill/>
          </a:ln>
        </p:spPr>
        <p:style>
          <a:lnRef idx="0"/>
          <a:fillRef idx="0"/>
          <a:effectRef idx="0"/>
          <a:fontRef idx="minor"/>
        </p:style>
        <p:txBody>
          <a:bodyPr lIns="0" rIns="0" tIns="0" bIns="0">
            <a:noAutofit/>
          </a:bodyPr>
          <a:p>
            <a:pPr>
              <a:lnSpc>
                <a:spcPct val="115000"/>
              </a:lnSpc>
              <a:spcBef>
                <a:spcPts val="601"/>
              </a:spcBef>
            </a:pPr>
            <a:r>
              <a:rPr b="1" i="1" lang="fr-FR" sz="2000" spc="-1" strike="noStrike">
                <a:solidFill>
                  <a:srgbClr val="56051a"/>
                </a:solidFill>
                <a:latin typeface="Times New Roman"/>
                <a:ea typeface="Red Hat Text"/>
              </a:rPr>
              <a:t>Talend</a:t>
            </a:r>
            <a:endParaRPr b="0" lang="fr-FR" sz="2000" spc="-1" strike="noStrike">
              <a:latin typeface="Arial"/>
            </a:endParaRPr>
          </a:p>
          <a:p>
            <a:pPr>
              <a:lnSpc>
                <a:spcPct val="115000"/>
              </a:lnSpc>
              <a:spcBef>
                <a:spcPts val="601"/>
              </a:spcBef>
            </a:pPr>
            <a:r>
              <a:rPr b="0" lang="fr-FR" sz="2000" spc="-1" strike="noStrike">
                <a:solidFill>
                  <a:srgbClr val="56051a"/>
                </a:solidFill>
                <a:latin typeface="Times New Roman"/>
                <a:ea typeface="Red Hat Text"/>
              </a:rPr>
              <a:t>is an open source software integration platform helps you in effortlessly turning this data into business insights.</a:t>
            </a:r>
            <a:endParaRPr b="0" lang="fr-FR" sz="2000" spc="-1" strike="noStrike">
              <a:latin typeface="Arial"/>
            </a:endParaRPr>
          </a:p>
        </p:txBody>
      </p:sp>
      <p:sp>
        <p:nvSpPr>
          <p:cNvPr id="625" name="CustomShape 3"/>
          <p:cNvSpPr/>
          <p:nvPr/>
        </p:nvSpPr>
        <p:spPr>
          <a:xfrm>
            <a:off x="8480520" y="4749840"/>
            <a:ext cx="547920" cy="392760"/>
          </a:xfrm>
          <a:prstGeom prst="rect">
            <a:avLst/>
          </a:prstGeom>
          <a:noFill/>
          <a:ln>
            <a:noFill/>
          </a:ln>
        </p:spPr>
        <p:style>
          <a:lnRef idx="0"/>
          <a:fillRef idx="0"/>
          <a:effectRef idx="0"/>
          <a:fontRef idx="minor"/>
        </p:style>
        <p:txBody>
          <a:bodyPr lIns="0" rIns="0" tIns="0" bIns="0" anchor="ctr">
            <a:noAutofit/>
          </a:bodyPr>
          <a:p>
            <a:pPr algn="r">
              <a:lnSpc>
                <a:spcPct val="100000"/>
              </a:lnSpc>
            </a:pPr>
            <a:fld id="{F7E98443-1399-4E02-A718-BA56EC9889DE}" type="slidenum">
              <a:rPr b="0" lang="fr-FR" sz="1200" spc="-1" strike="noStrike">
                <a:solidFill>
                  <a:srgbClr val="ffffff"/>
                </a:solidFill>
                <a:latin typeface="Red Hat Text"/>
                <a:ea typeface="Red Hat Text"/>
              </a:rPr>
              <a:t>&lt;numéro&gt;</a:t>
            </a:fld>
            <a:endParaRPr b="0" lang="fr-FR" sz="1200" spc="-1" strike="noStrike">
              <a:latin typeface="Arial"/>
            </a:endParaRPr>
          </a:p>
        </p:txBody>
      </p:sp>
      <p:pic>
        <p:nvPicPr>
          <p:cNvPr id="626" name="Image 5" descr=""/>
          <p:cNvPicPr/>
          <p:nvPr/>
        </p:nvPicPr>
        <p:blipFill>
          <a:blip r:embed="rId1"/>
          <a:stretch/>
        </p:blipFill>
        <p:spPr>
          <a:xfrm>
            <a:off x="457200" y="1352520"/>
            <a:ext cx="2653560" cy="65952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7" name="CustomShape 1"/>
          <p:cNvSpPr/>
          <p:nvPr/>
        </p:nvSpPr>
        <p:spPr>
          <a:xfrm>
            <a:off x="8480520" y="4749840"/>
            <a:ext cx="547920" cy="392760"/>
          </a:xfrm>
          <a:prstGeom prst="rect">
            <a:avLst/>
          </a:prstGeom>
          <a:noFill/>
          <a:ln>
            <a:noFill/>
          </a:ln>
        </p:spPr>
        <p:style>
          <a:lnRef idx="0"/>
          <a:fillRef idx="0"/>
          <a:effectRef idx="0"/>
          <a:fontRef idx="minor"/>
        </p:style>
        <p:txBody>
          <a:bodyPr lIns="0" rIns="0" tIns="0" bIns="0" anchor="ctr">
            <a:noAutofit/>
          </a:bodyPr>
          <a:p>
            <a:pPr algn="r">
              <a:lnSpc>
                <a:spcPct val="100000"/>
              </a:lnSpc>
            </a:pPr>
            <a:fld id="{D1521CFB-B7E6-40D5-B2E4-92F8061361EB}" type="slidenum">
              <a:rPr b="0" lang="fr-FR" sz="1200" spc="-1" strike="noStrike">
                <a:solidFill>
                  <a:srgbClr val="ffffff"/>
                </a:solidFill>
                <a:latin typeface="Red Hat Text"/>
                <a:ea typeface="Red Hat Text"/>
              </a:rPr>
              <a:t>&lt;numéro&gt;</a:t>
            </a:fld>
            <a:endParaRPr b="0" lang="fr-FR" sz="1200" spc="-1" strike="noStrike">
              <a:latin typeface="Arial"/>
            </a:endParaRPr>
          </a:p>
        </p:txBody>
      </p:sp>
      <p:pic>
        <p:nvPicPr>
          <p:cNvPr id="628" name="Image 5" descr=""/>
          <p:cNvPicPr/>
          <p:nvPr/>
        </p:nvPicPr>
        <p:blipFill>
          <a:blip r:embed="rId1"/>
          <a:stretch/>
        </p:blipFill>
        <p:spPr>
          <a:xfrm>
            <a:off x="16560" y="0"/>
            <a:ext cx="5304240" cy="3183840"/>
          </a:xfrm>
          <a:prstGeom prst="rect">
            <a:avLst/>
          </a:prstGeom>
          <a:ln>
            <a:noFill/>
          </a:ln>
        </p:spPr>
      </p:pic>
      <p:pic>
        <p:nvPicPr>
          <p:cNvPr id="629" name="Image 6" descr=""/>
          <p:cNvPicPr/>
          <p:nvPr/>
        </p:nvPicPr>
        <p:blipFill>
          <a:blip r:embed="rId2"/>
          <a:stretch/>
        </p:blipFill>
        <p:spPr>
          <a:xfrm>
            <a:off x="3966480" y="1971720"/>
            <a:ext cx="5176800" cy="317124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64" name="Picture 2" descr="D:\78638460_3143618975862577_4625758160945152000_n.png"/>
          <p:cNvPicPr/>
          <p:nvPr/>
        </p:nvPicPr>
        <p:blipFill>
          <a:blip r:embed="rId1"/>
          <a:stretch/>
        </p:blipFill>
        <p:spPr>
          <a:xfrm>
            <a:off x="1752480" y="1110240"/>
            <a:ext cx="3276000" cy="3871080"/>
          </a:xfrm>
          <a:prstGeom prst="rect">
            <a:avLst/>
          </a:prstGeom>
          <a:ln>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0" name="CustomShape 1"/>
          <p:cNvSpPr/>
          <p:nvPr/>
        </p:nvSpPr>
        <p:spPr>
          <a:xfrm>
            <a:off x="380880" y="361800"/>
            <a:ext cx="3809160" cy="608760"/>
          </a:xfrm>
          <a:prstGeom prst="rect">
            <a:avLst/>
          </a:prstGeom>
          <a:noFill/>
          <a:ln>
            <a:noFill/>
          </a:ln>
        </p:spPr>
        <p:style>
          <a:lnRef idx="0"/>
          <a:fillRef idx="0"/>
          <a:effectRef idx="0"/>
          <a:fontRef idx="minor"/>
        </p:style>
        <p:txBody>
          <a:bodyPr lIns="0" rIns="0" tIns="0" bIns="0" anchor="b">
            <a:noAutofit/>
          </a:bodyPr>
          <a:p>
            <a:pPr>
              <a:lnSpc>
                <a:spcPct val="90000"/>
              </a:lnSpc>
            </a:pPr>
            <a:r>
              <a:rPr b="1" lang="fr-FR" sz="2800" spc="-1" strike="noStrike">
                <a:solidFill>
                  <a:srgbClr val="ed8227"/>
                </a:solidFill>
                <a:latin typeface="Modern No. 20"/>
                <a:ea typeface="Zilla Slab"/>
              </a:rPr>
              <a:t>DATA WareHouse</a:t>
            </a:r>
            <a:endParaRPr b="0" lang="fr-FR" sz="2800" spc="-1" strike="noStrike">
              <a:latin typeface="Arial"/>
            </a:endParaRPr>
          </a:p>
        </p:txBody>
      </p:sp>
      <p:sp>
        <p:nvSpPr>
          <p:cNvPr id="631" name="CustomShape 2"/>
          <p:cNvSpPr/>
          <p:nvPr/>
        </p:nvSpPr>
        <p:spPr>
          <a:xfrm>
            <a:off x="380880" y="1123920"/>
            <a:ext cx="3058200" cy="3580560"/>
          </a:xfrm>
          <a:prstGeom prst="rect">
            <a:avLst/>
          </a:prstGeom>
          <a:noFill/>
          <a:ln>
            <a:noFill/>
          </a:ln>
        </p:spPr>
        <p:style>
          <a:lnRef idx="0"/>
          <a:fillRef idx="0"/>
          <a:effectRef idx="0"/>
          <a:fontRef idx="minor"/>
        </p:style>
        <p:txBody>
          <a:bodyPr lIns="0" rIns="0" tIns="0" bIns="0">
            <a:noAutofit/>
          </a:bodyPr>
          <a:p>
            <a:pPr>
              <a:lnSpc>
                <a:spcPct val="115000"/>
              </a:lnSpc>
              <a:spcBef>
                <a:spcPts val="601"/>
              </a:spcBef>
            </a:pPr>
            <a:r>
              <a:rPr b="0" lang="fr-FR" sz="2000" spc="-1" strike="noStrike">
                <a:solidFill>
                  <a:srgbClr val="56051a"/>
                </a:solidFill>
                <a:latin typeface="Times New Roman"/>
                <a:ea typeface="Red Hat Text"/>
              </a:rPr>
              <a:t>A </a:t>
            </a:r>
            <a:r>
              <a:rPr b="1" lang="fr-FR" sz="2000" spc="-1" strike="noStrike">
                <a:solidFill>
                  <a:srgbClr val="56051a"/>
                </a:solidFill>
                <a:latin typeface="Times New Roman"/>
                <a:ea typeface="Red Hat Text"/>
              </a:rPr>
              <a:t>data warehouse</a:t>
            </a:r>
            <a:r>
              <a:rPr b="0" lang="fr-FR" sz="2000" spc="-1" strike="noStrike">
                <a:solidFill>
                  <a:srgbClr val="56051a"/>
                </a:solidFill>
                <a:latin typeface="Times New Roman"/>
                <a:ea typeface="Red Hat Text"/>
              </a:rPr>
              <a:t> is a system that pulls together </a:t>
            </a:r>
            <a:r>
              <a:rPr b="1" lang="fr-FR" sz="2000" spc="-1" strike="noStrike">
                <a:solidFill>
                  <a:srgbClr val="56051a"/>
                </a:solidFill>
                <a:latin typeface="Times New Roman"/>
                <a:ea typeface="Red Hat Text"/>
              </a:rPr>
              <a:t>data</a:t>
            </a:r>
            <a:r>
              <a:rPr b="0" lang="fr-FR" sz="2000" spc="-1" strike="noStrike">
                <a:solidFill>
                  <a:srgbClr val="56051a"/>
                </a:solidFill>
                <a:latin typeface="Times New Roman"/>
                <a:ea typeface="Red Hat Text"/>
              </a:rPr>
              <a:t> from many different sources within an organization for reporting and analysis. The reports created from complex queries within a </a:t>
            </a:r>
            <a:r>
              <a:rPr b="1" lang="fr-FR" sz="2000" spc="-1" strike="noStrike">
                <a:solidFill>
                  <a:srgbClr val="56051a"/>
                </a:solidFill>
                <a:latin typeface="Times New Roman"/>
                <a:ea typeface="Red Hat Text"/>
              </a:rPr>
              <a:t>data warehouse</a:t>
            </a:r>
            <a:r>
              <a:rPr b="0" lang="fr-FR" sz="2000" spc="-1" strike="noStrike">
                <a:solidFill>
                  <a:srgbClr val="56051a"/>
                </a:solidFill>
                <a:latin typeface="Times New Roman"/>
                <a:ea typeface="Red Hat Text"/>
              </a:rPr>
              <a:t> are used to make business decisions.</a:t>
            </a:r>
            <a:endParaRPr b="0" lang="fr-FR" sz="2000" spc="-1" strike="noStrike">
              <a:latin typeface="Arial"/>
            </a:endParaRPr>
          </a:p>
        </p:txBody>
      </p:sp>
      <p:sp>
        <p:nvSpPr>
          <p:cNvPr id="632" name="CustomShape 3"/>
          <p:cNvSpPr/>
          <p:nvPr/>
        </p:nvSpPr>
        <p:spPr>
          <a:xfrm>
            <a:off x="8480520" y="4749840"/>
            <a:ext cx="547920" cy="392760"/>
          </a:xfrm>
          <a:prstGeom prst="rect">
            <a:avLst/>
          </a:prstGeom>
          <a:noFill/>
          <a:ln>
            <a:noFill/>
          </a:ln>
        </p:spPr>
        <p:style>
          <a:lnRef idx="0"/>
          <a:fillRef idx="0"/>
          <a:effectRef idx="0"/>
          <a:fontRef idx="minor"/>
        </p:style>
        <p:txBody>
          <a:bodyPr lIns="0" rIns="0" tIns="0" bIns="0" anchor="ctr">
            <a:noAutofit/>
          </a:bodyPr>
          <a:p>
            <a:pPr algn="r">
              <a:lnSpc>
                <a:spcPct val="100000"/>
              </a:lnSpc>
            </a:pPr>
            <a:fld id="{9355A7C4-8600-4246-9B98-E975E835A407}" type="slidenum">
              <a:rPr b="0" lang="fr-FR" sz="1200" spc="-1" strike="noStrike">
                <a:solidFill>
                  <a:srgbClr val="ffffff"/>
                </a:solidFill>
                <a:latin typeface="Red Hat Text"/>
                <a:ea typeface="Red Hat Text"/>
              </a:rPr>
              <a:t>&lt;numéro&gt;</a:t>
            </a:fld>
            <a:endParaRPr b="0" lang="fr-FR" sz="1200" spc="-1" strike="noStrike">
              <a:latin typeface="Arial"/>
            </a:endParaRPr>
          </a:p>
        </p:txBody>
      </p:sp>
      <p:pic>
        <p:nvPicPr>
          <p:cNvPr id="633" name="Image 2" descr=""/>
          <p:cNvPicPr/>
          <p:nvPr/>
        </p:nvPicPr>
        <p:blipFill>
          <a:blip r:embed="rId1"/>
          <a:stretch/>
        </p:blipFill>
        <p:spPr>
          <a:xfrm>
            <a:off x="4191120" y="971640"/>
            <a:ext cx="2513880" cy="2513880"/>
          </a:xfrm>
          <a:prstGeom prst="rect">
            <a:avLst/>
          </a:prstGeom>
          <a:ln>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4" name="CustomShape 1"/>
          <p:cNvSpPr/>
          <p:nvPr/>
        </p:nvSpPr>
        <p:spPr>
          <a:xfrm>
            <a:off x="611280" y="370080"/>
            <a:ext cx="5889240" cy="640440"/>
          </a:xfrm>
          <a:prstGeom prst="rect">
            <a:avLst/>
          </a:prstGeom>
          <a:noFill/>
          <a:ln>
            <a:noFill/>
          </a:ln>
        </p:spPr>
        <p:style>
          <a:lnRef idx="0"/>
          <a:fillRef idx="0"/>
          <a:effectRef idx="0"/>
          <a:fontRef idx="minor"/>
        </p:style>
        <p:txBody>
          <a:bodyPr lIns="0" rIns="0" tIns="0" bIns="0" anchor="b">
            <a:noAutofit/>
          </a:bodyPr>
          <a:p>
            <a:pPr>
              <a:lnSpc>
                <a:spcPct val="90000"/>
              </a:lnSpc>
            </a:pPr>
            <a:r>
              <a:rPr b="1" lang="fr-FR" sz="4000" spc="-1" strike="noStrike">
                <a:solidFill>
                  <a:srgbClr val="ed8227"/>
                </a:solidFill>
                <a:latin typeface="Modern No. 20"/>
                <a:ea typeface="Zilla Slab"/>
              </a:rPr>
              <a:t>Tools</a:t>
            </a:r>
            <a:endParaRPr b="0" lang="fr-FR" sz="4000" spc="-1" strike="noStrike">
              <a:latin typeface="Arial"/>
            </a:endParaRPr>
          </a:p>
        </p:txBody>
      </p:sp>
      <p:sp>
        <p:nvSpPr>
          <p:cNvPr id="635" name="CustomShape 2"/>
          <p:cNvSpPr/>
          <p:nvPr/>
        </p:nvSpPr>
        <p:spPr>
          <a:xfrm>
            <a:off x="8480520" y="4749840"/>
            <a:ext cx="547920" cy="392760"/>
          </a:xfrm>
          <a:prstGeom prst="rect">
            <a:avLst/>
          </a:prstGeom>
          <a:noFill/>
          <a:ln>
            <a:noFill/>
          </a:ln>
        </p:spPr>
        <p:style>
          <a:lnRef idx="0"/>
          <a:fillRef idx="0"/>
          <a:effectRef idx="0"/>
          <a:fontRef idx="minor"/>
        </p:style>
        <p:txBody>
          <a:bodyPr lIns="0" rIns="0" tIns="0" bIns="0" anchor="ctr">
            <a:noAutofit/>
          </a:bodyPr>
          <a:p>
            <a:pPr algn="r">
              <a:lnSpc>
                <a:spcPct val="100000"/>
              </a:lnSpc>
            </a:pPr>
            <a:fld id="{96C2DF65-155E-4AB1-B12B-F4938F64E2C3}" type="slidenum">
              <a:rPr b="0" lang="fr-FR" sz="1200" spc="-1" strike="noStrike">
                <a:solidFill>
                  <a:srgbClr val="ffffff"/>
                </a:solidFill>
                <a:latin typeface="Red Hat Text"/>
                <a:ea typeface="Red Hat Text"/>
              </a:rPr>
              <a:t>&lt;numéro&gt;</a:t>
            </a:fld>
            <a:endParaRPr b="0" lang="fr-FR" sz="1200" spc="-1" strike="noStrike">
              <a:latin typeface="Arial"/>
            </a:endParaRPr>
          </a:p>
        </p:txBody>
      </p:sp>
      <p:pic>
        <p:nvPicPr>
          <p:cNvPr id="636" name="Image 4" descr=""/>
          <p:cNvPicPr/>
          <p:nvPr/>
        </p:nvPicPr>
        <p:blipFill>
          <a:blip r:embed="rId1"/>
          <a:stretch/>
        </p:blipFill>
        <p:spPr>
          <a:xfrm>
            <a:off x="3505320" y="1471680"/>
            <a:ext cx="3276000" cy="2761920"/>
          </a:xfrm>
          <a:prstGeom prst="rect">
            <a:avLst/>
          </a:prstGeom>
          <a:ln>
            <a:noFill/>
          </a:ln>
        </p:spPr>
      </p:pic>
      <p:pic>
        <p:nvPicPr>
          <p:cNvPr id="637" name="Image 5" descr=""/>
          <p:cNvPicPr/>
          <p:nvPr/>
        </p:nvPicPr>
        <p:blipFill>
          <a:blip r:embed="rId2"/>
          <a:stretch/>
        </p:blipFill>
        <p:spPr>
          <a:xfrm>
            <a:off x="304920" y="1725840"/>
            <a:ext cx="2507760" cy="2507760"/>
          </a:xfrm>
          <a:prstGeom prst="rect">
            <a:avLst/>
          </a:prstGeom>
          <a:ln>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8" name="CustomShape 1"/>
          <p:cNvSpPr/>
          <p:nvPr/>
        </p:nvSpPr>
        <p:spPr>
          <a:xfrm>
            <a:off x="380880" y="361800"/>
            <a:ext cx="3809160" cy="608760"/>
          </a:xfrm>
          <a:prstGeom prst="rect">
            <a:avLst/>
          </a:prstGeom>
          <a:noFill/>
          <a:ln>
            <a:noFill/>
          </a:ln>
        </p:spPr>
        <p:style>
          <a:lnRef idx="0"/>
          <a:fillRef idx="0"/>
          <a:effectRef idx="0"/>
          <a:fontRef idx="minor"/>
        </p:style>
        <p:txBody>
          <a:bodyPr lIns="0" rIns="0" tIns="0" bIns="0" anchor="b">
            <a:noAutofit/>
          </a:bodyPr>
          <a:p>
            <a:pPr>
              <a:lnSpc>
                <a:spcPct val="90000"/>
              </a:lnSpc>
            </a:pPr>
            <a:r>
              <a:rPr b="1" lang="fr-FR" sz="2800" spc="-1" strike="noStrike">
                <a:solidFill>
                  <a:srgbClr val="ed8227"/>
                </a:solidFill>
                <a:latin typeface="Modern No. 20"/>
                <a:ea typeface="Zilla Slab"/>
              </a:rPr>
              <a:t>DATA Mart</a:t>
            </a:r>
            <a:endParaRPr b="0" lang="fr-FR" sz="2800" spc="-1" strike="noStrike">
              <a:latin typeface="Arial"/>
            </a:endParaRPr>
          </a:p>
        </p:txBody>
      </p:sp>
      <p:sp>
        <p:nvSpPr>
          <p:cNvPr id="639" name="CustomShape 2"/>
          <p:cNvSpPr/>
          <p:nvPr/>
        </p:nvSpPr>
        <p:spPr>
          <a:xfrm>
            <a:off x="380880" y="1123920"/>
            <a:ext cx="3058200" cy="3580560"/>
          </a:xfrm>
          <a:prstGeom prst="rect">
            <a:avLst/>
          </a:prstGeom>
          <a:noFill/>
          <a:ln>
            <a:noFill/>
          </a:ln>
        </p:spPr>
        <p:style>
          <a:lnRef idx="0"/>
          <a:fillRef idx="0"/>
          <a:effectRef idx="0"/>
          <a:fontRef idx="minor"/>
        </p:style>
        <p:txBody>
          <a:bodyPr lIns="0" rIns="0" tIns="0" bIns="0">
            <a:noAutofit/>
          </a:bodyPr>
          <a:p>
            <a:pPr>
              <a:lnSpc>
                <a:spcPct val="115000"/>
              </a:lnSpc>
              <a:spcBef>
                <a:spcPts val="601"/>
              </a:spcBef>
            </a:pPr>
            <a:r>
              <a:rPr b="0" lang="fr-FR" sz="2000" spc="-1" strike="noStrike">
                <a:solidFill>
                  <a:srgbClr val="56051a"/>
                </a:solidFill>
                <a:latin typeface="Times New Roman"/>
                <a:ea typeface="Red Hat Text"/>
              </a:rPr>
              <a:t>A </a:t>
            </a:r>
            <a:r>
              <a:rPr b="1" lang="fr-FR" sz="2000" spc="-1" strike="noStrike">
                <a:solidFill>
                  <a:srgbClr val="56051a"/>
                </a:solidFill>
                <a:latin typeface="Times New Roman"/>
                <a:ea typeface="Red Hat Text"/>
              </a:rPr>
              <a:t>data mart</a:t>
            </a:r>
            <a:r>
              <a:rPr b="0" lang="fr-FR" sz="2000" spc="-1" strike="noStrike">
                <a:solidFill>
                  <a:srgbClr val="56051a"/>
                </a:solidFill>
                <a:latin typeface="Times New Roman"/>
                <a:ea typeface="Red Hat Text"/>
              </a:rPr>
              <a:t> is a subset of a </a:t>
            </a:r>
            <a:r>
              <a:rPr b="1" lang="fr-FR" sz="2000" spc="-1" strike="noStrike">
                <a:solidFill>
                  <a:srgbClr val="56051a"/>
                </a:solidFill>
                <a:latin typeface="Times New Roman"/>
                <a:ea typeface="Red Hat Text"/>
              </a:rPr>
              <a:t>data</a:t>
            </a:r>
            <a:r>
              <a:rPr b="0" lang="fr-FR" sz="2000" spc="-1" strike="noStrike">
                <a:solidFill>
                  <a:srgbClr val="56051a"/>
                </a:solidFill>
                <a:latin typeface="Times New Roman"/>
                <a:ea typeface="Red Hat Text"/>
              </a:rPr>
              <a:t> warehouse oriented to a specific business line. </a:t>
            </a:r>
            <a:r>
              <a:rPr b="1" lang="fr-FR" sz="2000" spc="-1" strike="noStrike">
                <a:solidFill>
                  <a:srgbClr val="56051a"/>
                </a:solidFill>
                <a:latin typeface="Times New Roman"/>
                <a:ea typeface="Red Hat Text"/>
              </a:rPr>
              <a:t>Data marts</a:t>
            </a:r>
            <a:r>
              <a:rPr b="0" lang="fr-FR" sz="2000" spc="-1" strike="noStrike">
                <a:solidFill>
                  <a:srgbClr val="56051a"/>
                </a:solidFill>
                <a:latin typeface="Times New Roman"/>
                <a:ea typeface="Red Hat Text"/>
              </a:rPr>
              <a:t> contain repositories of summarized </a:t>
            </a:r>
            <a:r>
              <a:rPr b="1" lang="fr-FR" sz="2000" spc="-1" strike="noStrike">
                <a:solidFill>
                  <a:srgbClr val="56051a"/>
                </a:solidFill>
                <a:latin typeface="Times New Roman"/>
                <a:ea typeface="Red Hat Text"/>
              </a:rPr>
              <a:t>data</a:t>
            </a:r>
            <a:r>
              <a:rPr b="0" lang="fr-FR" sz="2000" spc="-1" strike="noStrike">
                <a:solidFill>
                  <a:srgbClr val="56051a"/>
                </a:solidFill>
                <a:latin typeface="Times New Roman"/>
                <a:ea typeface="Red Hat Text"/>
              </a:rPr>
              <a:t> collected for analysis on a specific section or unit within an organization.</a:t>
            </a:r>
            <a:endParaRPr b="0" lang="fr-FR" sz="2000" spc="-1" strike="noStrike">
              <a:latin typeface="Arial"/>
            </a:endParaRPr>
          </a:p>
        </p:txBody>
      </p:sp>
      <p:sp>
        <p:nvSpPr>
          <p:cNvPr id="640" name="CustomShape 3"/>
          <p:cNvSpPr/>
          <p:nvPr/>
        </p:nvSpPr>
        <p:spPr>
          <a:xfrm>
            <a:off x="8480520" y="4749840"/>
            <a:ext cx="547920" cy="392760"/>
          </a:xfrm>
          <a:prstGeom prst="rect">
            <a:avLst/>
          </a:prstGeom>
          <a:noFill/>
          <a:ln>
            <a:noFill/>
          </a:ln>
        </p:spPr>
        <p:style>
          <a:lnRef idx="0"/>
          <a:fillRef idx="0"/>
          <a:effectRef idx="0"/>
          <a:fontRef idx="minor"/>
        </p:style>
        <p:txBody>
          <a:bodyPr lIns="0" rIns="0" tIns="0" bIns="0" anchor="ctr">
            <a:noAutofit/>
          </a:bodyPr>
          <a:p>
            <a:pPr algn="r">
              <a:lnSpc>
                <a:spcPct val="100000"/>
              </a:lnSpc>
            </a:pPr>
            <a:fld id="{23F0E7BB-07B6-4D0B-8EA8-8D9B313B0026}" type="slidenum">
              <a:rPr b="0" lang="fr-FR" sz="1200" spc="-1" strike="noStrike">
                <a:solidFill>
                  <a:srgbClr val="ffffff"/>
                </a:solidFill>
                <a:latin typeface="Red Hat Text"/>
                <a:ea typeface="Red Hat Text"/>
              </a:rPr>
              <a:t>&lt;numéro&gt;</a:t>
            </a:fld>
            <a:endParaRPr b="0" lang="fr-FR" sz="1200" spc="-1" strike="noStrike">
              <a:latin typeface="Arial"/>
            </a:endParaRPr>
          </a:p>
        </p:txBody>
      </p:sp>
      <p:pic>
        <p:nvPicPr>
          <p:cNvPr id="641" name="Image 1" descr=""/>
          <p:cNvPicPr/>
          <p:nvPr/>
        </p:nvPicPr>
        <p:blipFill>
          <a:blip r:embed="rId1"/>
          <a:stretch/>
        </p:blipFill>
        <p:spPr>
          <a:xfrm>
            <a:off x="3854520" y="819000"/>
            <a:ext cx="5174640" cy="3523680"/>
          </a:xfrm>
          <a:prstGeom prst="rect">
            <a:avLst/>
          </a:prstGeom>
          <a:ln>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2" name="CustomShape 1"/>
          <p:cNvSpPr/>
          <p:nvPr/>
        </p:nvSpPr>
        <p:spPr>
          <a:xfrm>
            <a:off x="8480520" y="4749840"/>
            <a:ext cx="547920" cy="392760"/>
          </a:xfrm>
          <a:prstGeom prst="rect">
            <a:avLst/>
          </a:prstGeom>
          <a:noFill/>
          <a:ln>
            <a:noFill/>
          </a:ln>
        </p:spPr>
        <p:style>
          <a:lnRef idx="0"/>
          <a:fillRef idx="0"/>
          <a:effectRef idx="0"/>
          <a:fontRef idx="minor"/>
        </p:style>
        <p:txBody>
          <a:bodyPr lIns="0" rIns="0" tIns="0" bIns="0" anchor="ctr">
            <a:noAutofit/>
          </a:bodyPr>
          <a:p>
            <a:pPr algn="r">
              <a:lnSpc>
                <a:spcPct val="100000"/>
              </a:lnSpc>
            </a:pPr>
            <a:fld id="{184FCAF0-3D86-4185-AB86-9293C9ED572E}" type="slidenum">
              <a:rPr b="0" lang="fr-FR" sz="1200" spc="-1" strike="noStrike">
                <a:solidFill>
                  <a:srgbClr val="ffffff"/>
                </a:solidFill>
                <a:latin typeface="Red Hat Text"/>
                <a:ea typeface="Red Hat Text"/>
              </a:rPr>
              <a:t>&lt;numéro&gt;</a:t>
            </a:fld>
            <a:endParaRPr b="0" lang="fr-FR" sz="1200" spc="-1" strike="noStrike">
              <a:latin typeface="Arial"/>
            </a:endParaRPr>
          </a:p>
        </p:txBody>
      </p:sp>
      <p:sp>
        <p:nvSpPr>
          <p:cNvPr id="643" name="CustomShape 2"/>
          <p:cNvSpPr/>
          <p:nvPr/>
        </p:nvSpPr>
        <p:spPr>
          <a:xfrm>
            <a:off x="772560" y="405000"/>
            <a:ext cx="6327360" cy="5166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fr-FR" sz="2800" spc="-1" strike="noStrike">
                <a:solidFill>
                  <a:srgbClr val="000000"/>
                </a:solidFill>
                <a:latin typeface="Modern No. 20"/>
                <a:ea typeface="Arial"/>
              </a:rPr>
              <a:t>First Data Mart : Course Profile</a:t>
            </a:r>
            <a:endParaRPr b="0" lang="fr-FR" sz="2800" spc="-1" strike="noStrike">
              <a:latin typeface="Arial"/>
            </a:endParaRPr>
          </a:p>
        </p:txBody>
      </p:sp>
      <p:pic>
        <p:nvPicPr>
          <p:cNvPr id="644" name="Image 5" descr=""/>
          <p:cNvPicPr/>
          <p:nvPr/>
        </p:nvPicPr>
        <p:blipFill>
          <a:blip r:embed="rId1"/>
          <a:stretch/>
        </p:blipFill>
        <p:spPr>
          <a:xfrm>
            <a:off x="0" y="956880"/>
            <a:ext cx="5562000" cy="4198680"/>
          </a:xfrm>
          <a:prstGeom prst="rect">
            <a:avLst/>
          </a:prstGeom>
          <a:ln>
            <a:noFill/>
          </a:ln>
        </p:spPr>
      </p:pic>
      <p:sp>
        <p:nvSpPr>
          <p:cNvPr id="645" name="CustomShape 3"/>
          <p:cNvSpPr/>
          <p:nvPr/>
        </p:nvSpPr>
        <p:spPr>
          <a:xfrm>
            <a:off x="5562720" y="1125360"/>
            <a:ext cx="3504600" cy="3443400"/>
          </a:xfrm>
          <a:prstGeom prst="rect">
            <a:avLst/>
          </a:prstGeom>
          <a:noFill/>
          <a:ln>
            <a:noFill/>
          </a:ln>
        </p:spPr>
        <p:style>
          <a:lnRef idx="0"/>
          <a:fillRef idx="0"/>
          <a:effectRef idx="0"/>
          <a:fontRef idx="minor"/>
        </p:style>
        <p:txBody>
          <a:bodyPr lIns="90000" rIns="90000" tIns="45000" bIns="45000" anchor="ctr">
            <a:spAutoFit/>
          </a:bodyPr>
          <a:p>
            <a:pPr>
              <a:lnSpc>
                <a:spcPct val="100000"/>
              </a:lnSpc>
            </a:pPr>
            <a:r>
              <a:rPr b="0" lang="fr-FR" sz="2000" spc="-1" strike="noStrike">
                <a:solidFill>
                  <a:srgbClr val="56051a"/>
                </a:solidFill>
                <a:latin typeface="Times New Roman"/>
                <a:ea typeface="Arial"/>
              </a:rPr>
              <a:t>The success rate of the courses in each year</a:t>
            </a:r>
            <a:endParaRPr b="0" lang="fr-FR" sz="2000" spc="-1" strike="noStrike">
              <a:latin typeface="Arial"/>
            </a:endParaRPr>
          </a:p>
          <a:p>
            <a:pPr>
              <a:lnSpc>
                <a:spcPct val="100000"/>
              </a:lnSpc>
            </a:pPr>
            <a:r>
              <a:rPr b="0" lang="fr-FR" sz="2000" spc="-1" strike="noStrike">
                <a:solidFill>
                  <a:srgbClr val="56051a"/>
                </a:solidFill>
                <a:latin typeface="Times New Roman"/>
                <a:ea typeface="Arial"/>
              </a:rPr>
              <a:t>Dimention :</a:t>
            </a:r>
            <a:endParaRPr b="0" lang="fr-FR" sz="2000" spc="-1" strike="noStrike">
              <a:latin typeface="Arial"/>
            </a:endParaRPr>
          </a:p>
          <a:p>
            <a:pPr>
              <a:lnSpc>
                <a:spcPct val="100000"/>
              </a:lnSpc>
            </a:pPr>
            <a:r>
              <a:rPr b="0" lang="fr-FR" sz="2000" spc="-1" strike="noStrike">
                <a:solidFill>
                  <a:srgbClr val="56051a"/>
                </a:solidFill>
                <a:latin typeface="Times New Roman"/>
                <a:ea typeface="Arial"/>
              </a:rPr>
              <a:t>-Time</a:t>
            </a:r>
            <a:endParaRPr b="0" lang="fr-FR" sz="2000" spc="-1" strike="noStrike">
              <a:latin typeface="Arial"/>
            </a:endParaRPr>
          </a:p>
          <a:p>
            <a:pPr>
              <a:lnSpc>
                <a:spcPct val="100000"/>
              </a:lnSpc>
            </a:pPr>
            <a:r>
              <a:rPr b="0" lang="fr-FR" sz="2000" spc="-1" strike="noStrike">
                <a:solidFill>
                  <a:srgbClr val="56051a"/>
                </a:solidFill>
                <a:latin typeface="Times New Roman"/>
                <a:ea typeface="Arial"/>
              </a:rPr>
              <a:t>-CourseInfo</a:t>
            </a:r>
            <a:endParaRPr b="0" lang="fr-FR" sz="2000" spc="-1" strike="noStrike">
              <a:latin typeface="Arial"/>
            </a:endParaRPr>
          </a:p>
          <a:p>
            <a:pPr>
              <a:lnSpc>
                <a:spcPct val="100000"/>
              </a:lnSpc>
            </a:pPr>
            <a:r>
              <a:rPr b="0" lang="fr-FR" sz="2000" spc="-1" strike="noStrike">
                <a:solidFill>
                  <a:srgbClr val="56051a"/>
                </a:solidFill>
                <a:latin typeface="Times New Roman"/>
                <a:ea typeface="Arial"/>
              </a:rPr>
              <a:t>-HighSchoolBranch</a:t>
            </a:r>
            <a:endParaRPr b="0" lang="fr-FR" sz="2000" spc="-1" strike="noStrike">
              <a:latin typeface="Arial"/>
            </a:endParaRPr>
          </a:p>
          <a:p>
            <a:pPr>
              <a:lnSpc>
                <a:spcPct val="100000"/>
              </a:lnSpc>
            </a:pPr>
            <a:r>
              <a:rPr b="0" lang="fr-FR" sz="2000" spc="-1" strike="noStrike">
                <a:solidFill>
                  <a:srgbClr val="56051a"/>
                </a:solidFill>
                <a:latin typeface="Times New Roman"/>
                <a:ea typeface="Arial"/>
              </a:rPr>
              <a:t>Fact Table:</a:t>
            </a:r>
            <a:endParaRPr b="0" lang="fr-FR" sz="2000" spc="-1" strike="noStrike">
              <a:latin typeface="Arial"/>
            </a:endParaRPr>
          </a:p>
          <a:p>
            <a:pPr>
              <a:lnSpc>
                <a:spcPct val="100000"/>
              </a:lnSpc>
            </a:pPr>
            <a:r>
              <a:rPr b="0" lang="fr-FR" sz="2000" spc="-1" strike="noStrike">
                <a:solidFill>
                  <a:srgbClr val="56051a"/>
                </a:solidFill>
                <a:latin typeface="Times New Roman"/>
                <a:ea typeface="Arial"/>
              </a:rPr>
              <a:t>-CourseProfile</a:t>
            </a:r>
            <a:endParaRPr b="0" lang="fr-FR" sz="2000" spc="-1" strike="noStrike">
              <a:latin typeface="Arial"/>
            </a:endParaRPr>
          </a:p>
          <a:p>
            <a:pPr>
              <a:lnSpc>
                <a:spcPct val="100000"/>
              </a:lnSpc>
            </a:pPr>
            <a:endParaRPr b="0" lang="fr-FR" sz="2000" spc="-1" strike="noStrike">
              <a:latin typeface="Arial"/>
            </a:endParaRPr>
          </a:p>
          <a:p>
            <a:pPr>
              <a:lnSpc>
                <a:spcPct val="100000"/>
              </a:lnSpc>
            </a:pPr>
            <a:endParaRPr b="0" lang="fr-FR" sz="2000" spc="-1" strike="noStrike">
              <a:latin typeface="Arial"/>
            </a:endParaRPr>
          </a:p>
          <a:p>
            <a:pPr>
              <a:lnSpc>
                <a:spcPct val="100000"/>
              </a:lnSpc>
            </a:pPr>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6" name="CustomShape 1"/>
          <p:cNvSpPr/>
          <p:nvPr/>
        </p:nvSpPr>
        <p:spPr>
          <a:xfrm>
            <a:off x="8480520" y="4749840"/>
            <a:ext cx="547920" cy="392760"/>
          </a:xfrm>
          <a:prstGeom prst="rect">
            <a:avLst/>
          </a:prstGeom>
          <a:noFill/>
          <a:ln>
            <a:noFill/>
          </a:ln>
        </p:spPr>
        <p:style>
          <a:lnRef idx="0"/>
          <a:fillRef idx="0"/>
          <a:effectRef idx="0"/>
          <a:fontRef idx="minor"/>
        </p:style>
        <p:txBody>
          <a:bodyPr lIns="0" rIns="0" tIns="0" bIns="0" anchor="ctr">
            <a:noAutofit/>
          </a:bodyPr>
          <a:p>
            <a:pPr algn="r">
              <a:lnSpc>
                <a:spcPct val="100000"/>
              </a:lnSpc>
            </a:pPr>
            <a:fld id="{FD558C9D-6027-428A-AEFA-82C75BB20F40}" type="slidenum">
              <a:rPr b="0" lang="fr-FR" sz="1200" spc="-1" strike="noStrike">
                <a:solidFill>
                  <a:srgbClr val="ffffff"/>
                </a:solidFill>
                <a:latin typeface="Red Hat Text"/>
                <a:ea typeface="Red Hat Text"/>
              </a:rPr>
              <a:t>&lt;numéro&gt;</a:t>
            </a:fld>
            <a:endParaRPr b="0" lang="fr-FR" sz="1200" spc="-1" strike="noStrike">
              <a:latin typeface="Arial"/>
            </a:endParaRPr>
          </a:p>
        </p:txBody>
      </p:sp>
      <p:sp>
        <p:nvSpPr>
          <p:cNvPr id="647" name="CustomShape 2"/>
          <p:cNvSpPr/>
          <p:nvPr/>
        </p:nvSpPr>
        <p:spPr>
          <a:xfrm>
            <a:off x="772560" y="405000"/>
            <a:ext cx="6327360" cy="9428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fr-FR" sz="2800" spc="-1" strike="noStrike">
                <a:solidFill>
                  <a:srgbClr val="000000"/>
                </a:solidFill>
                <a:latin typeface="Modern No. 20"/>
                <a:ea typeface="Arial"/>
              </a:rPr>
              <a:t>Second Data Mart : Student Performance</a:t>
            </a:r>
            <a:endParaRPr b="0" lang="fr-FR" sz="2800" spc="-1" strike="noStrike">
              <a:latin typeface="Arial"/>
            </a:endParaRPr>
          </a:p>
        </p:txBody>
      </p:sp>
      <p:pic>
        <p:nvPicPr>
          <p:cNvPr id="648" name="Image 1" descr=""/>
          <p:cNvPicPr/>
          <p:nvPr/>
        </p:nvPicPr>
        <p:blipFill>
          <a:blip r:embed="rId1"/>
          <a:stretch/>
        </p:blipFill>
        <p:spPr>
          <a:xfrm>
            <a:off x="0" y="1003320"/>
            <a:ext cx="6323760" cy="4139640"/>
          </a:xfrm>
          <a:prstGeom prst="rect">
            <a:avLst/>
          </a:prstGeom>
          <a:ln>
            <a:noFill/>
          </a:ln>
        </p:spPr>
      </p:pic>
      <p:sp>
        <p:nvSpPr>
          <p:cNvPr id="649" name="CustomShape 3"/>
          <p:cNvSpPr/>
          <p:nvPr/>
        </p:nvSpPr>
        <p:spPr>
          <a:xfrm>
            <a:off x="6400800" y="1214640"/>
            <a:ext cx="2513880" cy="3139920"/>
          </a:xfrm>
          <a:prstGeom prst="rect">
            <a:avLst/>
          </a:prstGeom>
          <a:noFill/>
          <a:ln>
            <a:noFill/>
          </a:ln>
        </p:spPr>
        <p:style>
          <a:lnRef idx="0"/>
          <a:fillRef idx="0"/>
          <a:effectRef idx="0"/>
          <a:fontRef idx="minor"/>
        </p:style>
        <p:txBody>
          <a:bodyPr lIns="90000" rIns="90000" tIns="45000" bIns="45000" anchor="ctr">
            <a:spAutoFit/>
          </a:bodyPr>
          <a:p>
            <a:pPr>
              <a:lnSpc>
                <a:spcPct val="100000"/>
              </a:lnSpc>
            </a:pPr>
            <a:r>
              <a:rPr b="0" lang="fr-FR" sz="2000" spc="-1" strike="noStrike">
                <a:solidFill>
                  <a:srgbClr val="56051a"/>
                </a:solidFill>
                <a:latin typeface="Times New Roman"/>
                <a:ea typeface="Arial"/>
              </a:rPr>
              <a:t>monitor the progress and performance of students during all years in the IT department.</a:t>
            </a:r>
            <a:endParaRPr b="0" lang="fr-FR" sz="2000" spc="-1" strike="noStrike">
              <a:latin typeface="Arial"/>
            </a:endParaRPr>
          </a:p>
          <a:p>
            <a:pPr>
              <a:lnSpc>
                <a:spcPct val="100000"/>
              </a:lnSpc>
            </a:pPr>
            <a:r>
              <a:rPr b="0" lang="fr-FR" sz="2000" spc="-1" strike="noStrike">
                <a:solidFill>
                  <a:srgbClr val="56051a"/>
                </a:solidFill>
                <a:latin typeface="Times New Roman"/>
                <a:ea typeface="Arial"/>
              </a:rPr>
              <a:t>the student can see his results and compare them with other student so he can know his weakness.</a:t>
            </a:r>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0" name="CustomShape 1"/>
          <p:cNvSpPr/>
          <p:nvPr/>
        </p:nvSpPr>
        <p:spPr>
          <a:xfrm>
            <a:off x="8480520" y="4749840"/>
            <a:ext cx="547920" cy="392760"/>
          </a:xfrm>
          <a:prstGeom prst="rect">
            <a:avLst/>
          </a:prstGeom>
          <a:noFill/>
          <a:ln>
            <a:noFill/>
          </a:ln>
        </p:spPr>
        <p:style>
          <a:lnRef idx="0"/>
          <a:fillRef idx="0"/>
          <a:effectRef idx="0"/>
          <a:fontRef idx="minor"/>
        </p:style>
        <p:txBody>
          <a:bodyPr lIns="0" rIns="0" tIns="0" bIns="0" anchor="ctr">
            <a:noAutofit/>
          </a:bodyPr>
          <a:p>
            <a:pPr algn="r">
              <a:lnSpc>
                <a:spcPct val="100000"/>
              </a:lnSpc>
            </a:pPr>
            <a:fld id="{01536C65-5937-48AD-8729-FC85B22F74A7}" type="slidenum">
              <a:rPr b="0" lang="fr-FR" sz="1200" spc="-1" strike="noStrike">
                <a:solidFill>
                  <a:srgbClr val="ffffff"/>
                </a:solidFill>
                <a:latin typeface="Red Hat Text"/>
                <a:ea typeface="Red Hat Text"/>
              </a:rPr>
              <a:t>&lt;numéro&gt;</a:t>
            </a:fld>
            <a:endParaRPr b="0" lang="fr-FR" sz="1200" spc="-1" strike="noStrike">
              <a:latin typeface="Arial"/>
            </a:endParaRPr>
          </a:p>
        </p:txBody>
      </p:sp>
      <p:sp>
        <p:nvSpPr>
          <p:cNvPr id="651" name="CustomShape 2"/>
          <p:cNvSpPr/>
          <p:nvPr/>
        </p:nvSpPr>
        <p:spPr>
          <a:xfrm>
            <a:off x="772560" y="405000"/>
            <a:ext cx="6327360" cy="5166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fr-FR" sz="2800" spc="-1" strike="noStrike">
                <a:solidFill>
                  <a:srgbClr val="000000"/>
                </a:solidFill>
                <a:latin typeface="Modern No. 20"/>
                <a:ea typeface="Arial"/>
              </a:rPr>
              <a:t>Third Data Mart : Student Success</a:t>
            </a:r>
            <a:endParaRPr b="0" lang="fr-FR" sz="2800" spc="-1" strike="noStrike">
              <a:latin typeface="Arial"/>
            </a:endParaRPr>
          </a:p>
        </p:txBody>
      </p:sp>
      <p:pic>
        <p:nvPicPr>
          <p:cNvPr id="652" name="Image 1" descr=""/>
          <p:cNvPicPr/>
          <p:nvPr/>
        </p:nvPicPr>
        <p:blipFill>
          <a:blip r:embed="rId1"/>
          <a:stretch/>
        </p:blipFill>
        <p:spPr>
          <a:xfrm>
            <a:off x="0" y="960480"/>
            <a:ext cx="5942880" cy="4084200"/>
          </a:xfrm>
          <a:prstGeom prst="rect">
            <a:avLst/>
          </a:prstGeom>
          <a:ln>
            <a:noFill/>
          </a:ln>
        </p:spPr>
      </p:pic>
      <p:sp>
        <p:nvSpPr>
          <p:cNvPr id="653" name="CustomShape 3"/>
          <p:cNvSpPr/>
          <p:nvPr/>
        </p:nvSpPr>
        <p:spPr>
          <a:xfrm>
            <a:off x="6095880" y="960480"/>
            <a:ext cx="2469960" cy="22244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fr-FR" sz="2000" spc="-1" strike="noStrike">
                <a:solidFill>
                  <a:srgbClr val="000000"/>
                </a:solidFill>
                <a:latin typeface="Times New Roman"/>
                <a:ea typeface="Arial"/>
              </a:rPr>
              <a:t>follow the success of the students will show the student statistics which will also help him to decide if computer science is the right field for him</a:t>
            </a:r>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4" name="CustomShape 1"/>
          <p:cNvSpPr/>
          <p:nvPr/>
        </p:nvSpPr>
        <p:spPr>
          <a:xfrm>
            <a:off x="1447920" y="1428840"/>
            <a:ext cx="4574160" cy="1159200"/>
          </a:xfrm>
          <a:prstGeom prst="rect">
            <a:avLst/>
          </a:prstGeom>
          <a:noFill/>
          <a:ln>
            <a:noFill/>
          </a:ln>
        </p:spPr>
        <p:style>
          <a:lnRef idx="0"/>
          <a:fillRef idx="0"/>
          <a:effectRef idx="0"/>
          <a:fontRef idx="minor"/>
        </p:style>
        <p:txBody>
          <a:bodyPr lIns="0" rIns="0" tIns="0" bIns="0" anchor="b">
            <a:noAutofit/>
          </a:bodyPr>
          <a:p>
            <a:pPr>
              <a:lnSpc>
                <a:spcPct val="80000"/>
              </a:lnSpc>
            </a:pPr>
            <a:r>
              <a:rPr b="0" lang="fr-FR" sz="5000" spc="-1" strike="noStrike">
                <a:solidFill>
                  <a:srgbClr val="ed8227"/>
                </a:solidFill>
                <a:latin typeface="Modern No. 20"/>
                <a:ea typeface="Zilla Slab SemiBold"/>
              </a:rPr>
              <a:t>Data Mining</a:t>
            </a:r>
            <a:endParaRPr b="0" lang="fr-FR" sz="5000" spc="-1" strike="noStrike">
              <a:latin typeface="Arial"/>
            </a:endParaRPr>
          </a:p>
        </p:txBody>
      </p:sp>
      <p:sp>
        <p:nvSpPr>
          <p:cNvPr id="655" name="CustomShape 2"/>
          <p:cNvSpPr/>
          <p:nvPr/>
        </p:nvSpPr>
        <p:spPr>
          <a:xfrm>
            <a:off x="1447920" y="2724120"/>
            <a:ext cx="4574160" cy="1370880"/>
          </a:xfrm>
          <a:prstGeom prst="rect">
            <a:avLst/>
          </a:prstGeom>
          <a:noFill/>
          <a:ln>
            <a:noFill/>
          </a:ln>
        </p:spPr>
        <p:style>
          <a:lnRef idx="0"/>
          <a:fillRef idx="0"/>
          <a:effectRef idx="0"/>
          <a:fontRef idx="minor"/>
        </p:style>
        <p:txBody>
          <a:bodyPr lIns="0" rIns="0" tIns="0" bIns="0">
            <a:noAutofit/>
          </a:bodyPr>
          <a:p>
            <a:pPr marL="457200" indent="-354960">
              <a:lnSpc>
                <a:spcPct val="115000"/>
              </a:lnSpc>
            </a:pPr>
            <a:r>
              <a:rPr b="0" lang="fr-FR" sz="2000" spc="-1" strike="noStrike">
                <a:solidFill>
                  <a:srgbClr val="74c0b6"/>
                </a:solidFill>
                <a:latin typeface="Red Hat Text"/>
                <a:ea typeface="Red Hat Text"/>
              </a:rPr>
              <a:t>Data mining is defined as clever techniques that are applied to extract patterns potentially useful. </a:t>
            </a:r>
            <a:endParaRPr b="0" lang="fr-FR" sz="2000" spc="-1" strike="noStrike">
              <a:latin typeface="Arial"/>
            </a:endParaRPr>
          </a:p>
        </p:txBody>
      </p:sp>
      <p:sp>
        <p:nvSpPr>
          <p:cNvPr id="656" name="CustomShape 3"/>
          <p:cNvSpPr/>
          <p:nvPr/>
        </p:nvSpPr>
        <p:spPr>
          <a:xfrm>
            <a:off x="8594640" y="4749840"/>
            <a:ext cx="548640" cy="393120"/>
          </a:xfrm>
          <a:prstGeom prst="rect">
            <a:avLst/>
          </a:prstGeom>
          <a:noFill/>
          <a:ln>
            <a:noFill/>
          </a:ln>
        </p:spPr>
        <p:style>
          <a:lnRef idx="0"/>
          <a:fillRef idx="0"/>
          <a:effectRef idx="0"/>
          <a:fontRef idx="minor"/>
        </p:style>
        <p:txBody>
          <a:bodyPr lIns="0" rIns="0" tIns="0" bIns="0" anchor="ctr">
            <a:noAutofit/>
          </a:bodyPr>
          <a:p>
            <a:pPr algn="r">
              <a:lnSpc>
                <a:spcPct val="100000"/>
              </a:lnSpc>
            </a:pPr>
            <a:fld id="{BEF8E607-1EA9-4757-8C4F-8BC2DE093635}" type="slidenum">
              <a:rPr b="0" lang="fr-FR" sz="1200" spc="-1" strike="noStrike">
                <a:solidFill>
                  <a:srgbClr val="ffffff"/>
                </a:solidFill>
                <a:latin typeface="Red Hat Text"/>
                <a:ea typeface="Red Hat Text"/>
              </a:rPr>
              <a:t>&lt;numéro&gt;</a:t>
            </a:fld>
            <a:endParaRPr b="0" lang="fr-FR" sz="12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7" name="CustomShape 1"/>
          <p:cNvSpPr/>
          <p:nvPr/>
        </p:nvSpPr>
        <p:spPr>
          <a:xfrm>
            <a:off x="611280" y="370080"/>
            <a:ext cx="5889240" cy="640440"/>
          </a:xfrm>
          <a:prstGeom prst="rect">
            <a:avLst/>
          </a:prstGeom>
          <a:noFill/>
          <a:ln>
            <a:noFill/>
          </a:ln>
        </p:spPr>
        <p:style>
          <a:lnRef idx="0"/>
          <a:fillRef idx="0"/>
          <a:effectRef idx="0"/>
          <a:fontRef idx="minor"/>
        </p:style>
        <p:txBody>
          <a:bodyPr lIns="0" rIns="0" tIns="0" bIns="0" anchor="b">
            <a:noAutofit/>
          </a:bodyPr>
          <a:p>
            <a:pPr>
              <a:lnSpc>
                <a:spcPct val="90000"/>
              </a:lnSpc>
            </a:pPr>
            <a:r>
              <a:rPr b="1" lang="fr-FR" sz="3200" spc="-1" strike="noStrike">
                <a:solidFill>
                  <a:srgbClr val="ed8227"/>
                </a:solidFill>
                <a:latin typeface="Modern No. 20"/>
                <a:ea typeface="Zilla Slab"/>
              </a:rPr>
              <a:t>Machine Learning Algorithms</a:t>
            </a:r>
            <a:endParaRPr b="0" lang="fr-FR" sz="3200" spc="-1" strike="noStrike">
              <a:latin typeface="Arial"/>
            </a:endParaRPr>
          </a:p>
        </p:txBody>
      </p:sp>
      <p:sp>
        <p:nvSpPr>
          <p:cNvPr id="658" name="CustomShape 2"/>
          <p:cNvSpPr/>
          <p:nvPr/>
        </p:nvSpPr>
        <p:spPr>
          <a:xfrm>
            <a:off x="611280" y="1265760"/>
            <a:ext cx="1990440" cy="3362760"/>
          </a:xfrm>
          <a:prstGeom prst="rect">
            <a:avLst/>
          </a:prstGeom>
          <a:noFill/>
          <a:ln>
            <a:noFill/>
          </a:ln>
        </p:spPr>
        <p:style>
          <a:lnRef idx="0"/>
          <a:fillRef idx="0"/>
          <a:effectRef idx="0"/>
          <a:fontRef idx="minor"/>
        </p:style>
        <p:txBody>
          <a:bodyPr lIns="0" rIns="0" tIns="0" bIns="0">
            <a:noAutofit/>
          </a:bodyPr>
          <a:p>
            <a:pPr marL="139680">
              <a:lnSpc>
                <a:spcPct val="115000"/>
              </a:lnSpc>
              <a:spcBef>
                <a:spcPts val="601"/>
              </a:spcBef>
            </a:pPr>
            <a:r>
              <a:rPr b="1" i="1" lang="fr-FR" sz="1600" spc="-1" strike="noStrike">
                <a:solidFill>
                  <a:srgbClr val="56051a"/>
                </a:solidFill>
                <a:latin typeface="Times New Roman"/>
                <a:ea typeface="Red Hat Text"/>
              </a:rPr>
              <a:t>Classification</a:t>
            </a:r>
            <a:r>
              <a:rPr b="0" lang="fr-FR" sz="1600" spc="-1" strike="noStrike">
                <a:solidFill>
                  <a:srgbClr val="56051a"/>
                </a:solidFill>
                <a:latin typeface="Times New Roman"/>
                <a:ea typeface="Red Hat Text"/>
              </a:rPr>
              <a:t> is the type of Supervised Learning in which labelled data can use, and this data is used to make predictions in a non-continuous form.</a:t>
            </a:r>
            <a:endParaRPr b="0" lang="fr-FR" sz="1600" spc="-1" strike="noStrike">
              <a:latin typeface="Arial"/>
            </a:endParaRPr>
          </a:p>
          <a:p>
            <a:pPr marL="457200" indent="-316800">
              <a:lnSpc>
                <a:spcPct val="115000"/>
              </a:lnSpc>
              <a:spcBef>
                <a:spcPts val="601"/>
              </a:spcBef>
              <a:buClr>
                <a:srgbClr val="d04623"/>
              </a:buClr>
              <a:buFont typeface="Red Hat Text"/>
              <a:buChar char="⦁"/>
            </a:pPr>
            <a:r>
              <a:rPr b="1" i="1" lang="fr-FR" sz="1600" spc="-1" strike="noStrike">
                <a:solidFill>
                  <a:srgbClr val="56051a"/>
                </a:solidFill>
                <a:latin typeface="Times New Roman"/>
                <a:ea typeface="Red Hat Text"/>
              </a:rPr>
              <a:t>SVM</a:t>
            </a:r>
            <a:endParaRPr b="0" lang="fr-FR" sz="1600" spc="-1" strike="noStrike">
              <a:latin typeface="Arial"/>
            </a:endParaRPr>
          </a:p>
          <a:p>
            <a:pPr marL="457200" indent="-316800">
              <a:lnSpc>
                <a:spcPct val="115000"/>
              </a:lnSpc>
              <a:spcBef>
                <a:spcPts val="601"/>
              </a:spcBef>
              <a:buClr>
                <a:srgbClr val="d04623"/>
              </a:buClr>
              <a:buFont typeface="Red Hat Text"/>
              <a:buChar char="⦁"/>
            </a:pPr>
            <a:r>
              <a:rPr b="1" i="1" lang="fr-FR" sz="1600" spc="-1" strike="noStrike">
                <a:solidFill>
                  <a:srgbClr val="56051a"/>
                </a:solidFill>
                <a:latin typeface="Times New Roman"/>
                <a:ea typeface="Red Hat Text"/>
              </a:rPr>
              <a:t>NAÏVE BAYES</a:t>
            </a:r>
            <a:endParaRPr b="0" lang="fr-FR" sz="1600" spc="-1" strike="noStrike">
              <a:latin typeface="Arial"/>
            </a:endParaRPr>
          </a:p>
          <a:p>
            <a:pPr marL="457200" indent="-316800">
              <a:lnSpc>
                <a:spcPct val="115000"/>
              </a:lnSpc>
              <a:spcBef>
                <a:spcPts val="601"/>
              </a:spcBef>
              <a:buClr>
                <a:srgbClr val="d04623"/>
              </a:buClr>
              <a:buFont typeface="Red Hat Text"/>
              <a:buChar char="⦁"/>
            </a:pPr>
            <a:r>
              <a:rPr b="1" i="1" lang="fr-FR" sz="1600" spc="-1" strike="noStrike">
                <a:solidFill>
                  <a:srgbClr val="56051a"/>
                </a:solidFill>
                <a:latin typeface="Times New Roman"/>
                <a:ea typeface="Red Hat Text"/>
              </a:rPr>
              <a:t>K-NEAREST NEIGHBOR</a:t>
            </a:r>
            <a:endParaRPr b="0" lang="fr-FR" sz="1600" spc="-1" strike="noStrike">
              <a:latin typeface="Arial"/>
            </a:endParaRPr>
          </a:p>
        </p:txBody>
      </p:sp>
      <p:sp>
        <p:nvSpPr>
          <p:cNvPr id="659" name="CustomShape 3"/>
          <p:cNvSpPr/>
          <p:nvPr/>
        </p:nvSpPr>
        <p:spPr>
          <a:xfrm>
            <a:off x="2971080" y="1265760"/>
            <a:ext cx="1990440" cy="3438720"/>
          </a:xfrm>
          <a:prstGeom prst="rect">
            <a:avLst/>
          </a:prstGeom>
          <a:noFill/>
          <a:ln>
            <a:noFill/>
          </a:ln>
        </p:spPr>
        <p:style>
          <a:lnRef idx="0"/>
          <a:fillRef idx="0"/>
          <a:effectRef idx="0"/>
          <a:fontRef idx="minor"/>
        </p:style>
        <p:txBody>
          <a:bodyPr lIns="0" rIns="0" tIns="0" bIns="0">
            <a:noAutofit/>
          </a:bodyPr>
          <a:p>
            <a:pPr marL="139680">
              <a:lnSpc>
                <a:spcPct val="115000"/>
              </a:lnSpc>
              <a:spcBef>
                <a:spcPts val="601"/>
              </a:spcBef>
            </a:pPr>
            <a:r>
              <a:rPr b="1" i="1" lang="fr-FR" sz="1600" spc="-1" strike="noStrike">
                <a:solidFill>
                  <a:srgbClr val="56051a"/>
                </a:solidFill>
                <a:latin typeface="Times New Roman"/>
                <a:ea typeface="Red Hat Text"/>
              </a:rPr>
              <a:t>Regression</a:t>
            </a:r>
            <a:r>
              <a:rPr b="0" lang="fr-FR" sz="1600" spc="-1" strike="noStrike">
                <a:solidFill>
                  <a:srgbClr val="56051a"/>
                </a:solidFill>
                <a:latin typeface="Times New Roman"/>
                <a:ea typeface="Red Hat Text"/>
              </a:rPr>
              <a:t> is the type of Supervised Learning in which labelled data used, and this data is used to make predictions in a continuous form.</a:t>
            </a:r>
            <a:endParaRPr b="0" lang="fr-FR" sz="1600" spc="-1" strike="noStrike">
              <a:latin typeface="Arial"/>
            </a:endParaRPr>
          </a:p>
          <a:p>
            <a:pPr marL="457200" indent="-316800">
              <a:lnSpc>
                <a:spcPct val="115000"/>
              </a:lnSpc>
              <a:spcBef>
                <a:spcPts val="601"/>
              </a:spcBef>
              <a:buClr>
                <a:srgbClr val="d04623"/>
              </a:buClr>
              <a:buFont typeface="Red Hat Text"/>
              <a:buChar char="⦁"/>
            </a:pPr>
            <a:r>
              <a:rPr b="1" i="1" lang="fr-FR" sz="1600" spc="-1" strike="noStrike">
                <a:solidFill>
                  <a:srgbClr val="56051a"/>
                </a:solidFill>
                <a:latin typeface="Times New Roman"/>
                <a:ea typeface="Red Hat Text"/>
              </a:rPr>
              <a:t>LINEAR REGRESSION</a:t>
            </a:r>
            <a:endParaRPr b="0" lang="fr-FR" sz="1600" spc="-1" strike="noStrike">
              <a:latin typeface="Arial"/>
            </a:endParaRPr>
          </a:p>
          <a:p>
            <a:pPr marL="457200" indent="-316800">
              <a:lnSpc>
                <a:spcPct val="115000"/>
              </a:lnSpc>
              <a:spcBef>
                <a:spcPts val="601"/>
              </a:spcBef>
              <a:buClr>
                <a:srgbClr val="d04623"/>
              </a:buClr>
              <a:buFont typeface="Red Hat Text"/>
              <a:buChar char="⦁"/>
            </a:pPr>
            <a:r>
              <a:rPr b="1" i="1" lang="fr-FR" sz="1600" spc="-1" strike="noStrike">
                <a:solidFill>
                  <a:srgbClr val="56051a"/>
                </a:solidFill>
                <a:latin typeface="Times New Roman"/>
                <a:ea typeface="Red Hat Text"/>
              </a:rPr>
              <a:t>LOGISTIC REGRESSION</a:t>
            </a:r>
            <a:endParaRPr b="0" lang="fr-FR" sz="1600" spc="-1" strike="noStrike">
              <a:latin typeface="Arial"/>
            </a:endParaRPr>
          </a:p>
        </p:txBody>
      </p:sp>
      <p:sp>
        <p:nvSpPr>
          <p:cNvPr id="660" name="CustomShape 4"/>
          <p:cNvSpPr/>
          <p:nvPr/>
        </p:nvSpPr>
        <p:spPr>
          <a:xfrm>
            <a:off x="5330880" y="1265760"/>
            <a:ext cx="1990440" cy="3362760"/>
          </a:xfrm>
          <a:prstGeom prst="rect">
            <a:avLst/>
          </a:prstGeom>
          <a:noFill/>
          <a:ln>
            <a:noFill/>
          </a:ln>
        </p:spPr>
        <p:style>
          <a:lnRef idx="0"/>
          <a:fillRef idx="0"/>
          <a:effectRef idx="0"/>
          <a:fontRef idx="minor"/>
        </p:style>
        <p:txBody>
          <a:bodyPr lIns="0" rIns="0" tIns="0" bIns="0">
            <a:noAutofit/>
          </a:bodyPr>
          <a:p>
            <a:pPr marL="139680">
              <a:lnSpc>
                <a:spcPct val="115000"/>
              </a:lnSpc>
              <a:spcBef>
                <a:spcPts val="601"/>
              </a:spcBef>
            </a:pPr>
            <a:r>
              <a:rPr b="1" i="1" lang="fr-FR" sz="1600" spc="-1" strike="noStrike">
                <a:solidFill>
                  <a:srgbClr val="56051a"/>
                </a:solidFill>
                <a:latin typeface="Times New Roman"/>
                <a:ea typeface="Red Hat Text"/>
              </a:rPr>
              <a:t>Clustering</a:t>
            </a:r>
            <a:r>
              <a:rPr b="0" lang="fr-FR" sz="1600" spc="-1" strike="noStrike">
                <a:solidFill>
                  <a:srgbClr val="56051a"/>
                </a:solidFill>
                <a:latin typeface="Times New Roman"/>
                <a:ea typeface="Red Hat Text"/>
              </a:rPr>
              <a:t> is the type of Unsupervised Learning in which unlabeled data used, and it is the process of grouping similar entities together, and then the grouped data is used to make clusters.</a:t>
            </a:r>
            <a:endParaRPr b="0" lang="fr-FR" sz="1600" spc="-1" strike="noStrike">
              <a:latin typeface="Arial"/>
            </a:endParaRPr>
          </a:p>
          <a:p>
            <a:pPr marL="457200" indent="-316800">
              <a:lnSpc>
                <a:spcPct val="115000"/>
              </a:lnSpc>
              <a:spcBef>
                <a:spcPts val="601"/>
              </a:spcBef>
              <a:buClr>
                <a:srgbClr val="d04623"/>
              </a:buClr>
              <a:buFont typeface="Red Hat Text"/>
              <a:buChar char="⦁"/>
            </a:pPr>
            <a:r>
              <a:rPr b="1" i="1" lang="fr-FR" sz="1600" spc="-1" strike="noStrike">
                <a:solidFill>
                  <a:srgbClr val="56051a"/>
                </a:solidFill>
                <a:latin typeface="Times New Roman"/>
                <a:ea typeface="Red Hat Text"/>
              </a:rPr>
              <a:t>KMEANS</a:t>
            </a:r>
            <a:endParaRPr b="0" lang="fr-FR" sz="16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bc433"/>
        </a:solidFill>
      </p:bgPr>
    </p:bg>
    <p:spTree>
      <p:nvGrpSpPr>
        <p:cNvPr id="1" name=""/>
        <p:cNvGrpSpPr/>
        <p:nvPr/>
      </p:nvGrpSpPr>
      <p:grpSpPr>
        <a:xfrm>
          <a:off x="0" y="0"/>
          <a:ext cx="0" cy="0"/>
          <a:chOff x="0" y="0"/>
          <a:chExt cx="0" cy="0"/>
        </a:xfrm>
      </p:grpSpPr>
      <p:sp>
        <p:nvSpPr>
          <p:cNvPr id="661" name="CustomShape 1"/>
          <p:cNvSpPr/>
          <p:nvPr/>
        </p:nvSpPr>
        <p:spPr>
          <a:xfrm>
            <a:off x="685800" y="1583280"/>
            <a:ext cx="7771680" cy="1159200"/>
          </a:xfrm>
          <a:prstGeom prst="rect">
            <a:avLst/>
          </a:prstGeom>
          <a:noFill/>
          <a:ln>
            <a:noFill/>
          </a:ln>
        </p:spPr>
        <p:style>
          <a:lnRef idx="0"/>
          <a:fillRef idx="0"/>
          <a:effectRef idx="0"/>
          <a:fontRef idx="minor"/>
        </p:style>
        <p:txBody>
          <a:bodyPr lIns="0" rIns="0" tIns="0" bIns="0" anchor="b">
            <a:noAutofit/>
          </a:bodyPr>
          <a:p>
            <a:pPr algn="ctr">
              <a:lnSpc>
                <a:spcPct val="90000"/>
              </a:lnSpc>
            </a:pPr>
            <a:r>
              <a:rPr b="1" lang="fr-FR" sz="9600" spc="-1" strike="noStrike">
                <a:solidFill>
                  <a:srgbClr val="d04623"/>
                </a:solidFill>
                <a:latin typeface="Modern No. 20"/>
                <a:ea typeface="Zilla Slab"/>
              </a:rPr>
              <a:t>Problems</a:t>
            </a:r>
            <a:endParaRPr b="0" lang="fr-FR" sz="9600" spc="-1" strike="noStrike">
              <a:latin typeface="Arial"/>
            </a:endParaRPr>
          </a:p>
        </p:txBody>
      </p:sp>
      <p:sp>
        <p:nvSpPr>
          <p:cNvPr id="662" name="CustomShape 2"/>
          <p:cNvSpPr/>
          <p:nvPr/>
        </p:nvSpPr>
        <p:spPr>
          <a:xfrm>
            <a:off x="8480520" y="4749840"/>
            <a:ext cx="547920" cy="392760"/>
          </a:xfrm>
          <a:prstGeom prst="rect">
            <a:avLst/>
          </a:prstGeom>
          <a:noFill/>
          <a:ln>
            <a:noFill/>
          </a:ln>
        </p:spPr>
        <p:style>
          <a:lnRef idx="0"/>
          <a:fillRef idx="0"/>
          <a:effectRef idx="0"/>
          <a:fontRef idx="minor"/>
        </p:style>
        <p:txBody>
          <a:bodyPr lIns="0" rIns="0" tIns="0" bIns="0" anchor="ctr">
            <a:noAutofit/>
          </a:bodyPr>
          <a:p>
            <a:pPr algn="r">
              <a:lnSpc>
                <a:spcPct val="100000"/>
              </a:lnSpc>
            </a:pPr>
            <a:fld id="{C9BDE1B5-836A-4667-8D78-4D65F052CF83}" type="slidenum">
              <a:rPr b="0" lang="fr-FR" sz="1200" spc="-1" strike="noStrike">
                <a:solidFill>
                  <a:srgbClr val="ffffff"/>
                </a:solidFill>
                <a:latin typeface="Red Hat Text"/>
                <a:ea typeface="Red Hat Text"/>
              </a:rPr>
              <a:t>&lt;numéro&gt;</a:t>
            </a:fld>
            <a:endParaRPr b="0" lang="fr-FR" sz="12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3" name="CustomShape 1"/>
          <p:cNvSpPr/>
          <p:nvPr/>
        </p:nvSpPr>
        <p:spPr>
          <a:xfrm>
            <a:off x="611280" y="1265760"/>
            <a:ext cx="1990440" cy="1091520"/>
          </a:xfrm>
          <a:prstGeom prst="rect">
            <a:avLst/>
          </a:prstGeom>
          <a:noFill/>
          <a:ln>
            <a:noFill/>
          </a:ln>
        </p:spPr>
        <p:style>
          <a:lnRef idx="0"/>
          <a:fillRef idx="0"/>
          <a:effectRef idx="0"/>
          <a:fontRef idx="minor"/>
        </p:style>
        <p:txBody>
          <a:bodyPr lIns="0" rIns="0" tIns="0" bIns="0">
            <a:noAutofit/>
          </a:bodyPr>
          <a:p>
            <a:pPr>
              <a:lnSpc>
                <a:spcPct val="115000"/>
              </a:lnSpc>
              <a:spcBef>
                <a:spcPts val="601"/>
              </a:spcBef>
            </a:pPr>
            <a:r>
              <a:rPr b="1" lang="fr-FR" sz="1100" spc="-1" strike="noStrike">
                <a:solidFill>
                  <a:srgbClr val="56051a"/>
                </a:solidFill>
                <a:latin typeface="Red Hat Text"/>
                <a:ea typeface="Red Hat Text"/>
              </a:rPr>
              <a:t>Problem 1</a:t>
            </a:r>
            <a:endParaRPr b="0" lang="fr-FR" sz="1100" spc="-1" strike="noStrike">
              <a:latin typeface="Arial"/>
            </a:endParaRPr>
          </a:p>
          <a:p>
            <a:pPr>
              <a:lnSpc>
                <a:spcPct val="115000"/>
              </a:lnSpc>
              <a:spcBef>
                <a:spcPts val="601"/>
              </a:spcBef>
            </a:pPr>
            <a:r>
              <a:rPr b="0" lang="fr-FR" sz="1100" spc="-1" strike="noStrike">
                <a:solidFill>
                  <a:srgbClr val="56051a"/>
                </a:solidFill>
                <a:latin typeface="Red Hat Text"/>
                <a:ea typeface="Red Hat Text"/>
              </a:rPr>
              <a:t>predict algo 2 result from algo 1 and bac average usign regression.</a:t>
            </a:r>
            <a:endParaRPr b="0" lang="fr-FR" sz="1100" spc="-1" strike="noStrike">
              <a:latin typeface="Arial"/>
            </a:endParaRPr>
          </a:p>
        </p:txBody>
      </p:sp>
      <p:sp>
        <p:nvSpPr>
          <p:cNvPr id="664" name="CustomShape 2"/>
          <p:cNvSpPr/>
          <p:nvPr/>
        </p:nvSpPr>
        <p:spPr>
          <a:xfrm>
            <a:off x="2971080" y="1265760"/>
            <a:ext cx="1990440" cy="1091520"/>
          </a:xfrm>
          <a:prstGeom prst="rect">
            <a:avLst/>
          </a:prstGeom>
          <a:noFill/>
          <a:ln>
            <a:noFill/>
          </a:ln>
        </p:spPr>
        <p:style>
          <a:lnRef idx="0"/>
          <a:fillRef idx="0"/>
          <a:effectRef idx="0"/>
          <a:fontRef idx="minor"/>
        </p:style>
        <p:txBody>
          <a:bodyPr lIns="0" rIns="0" tIns="0" bIns="0">
            <a:noAutofit/>
          </a:bodyPr>
          <a:p>
            <a:pPr>
              <a:lnSpc>
                <a:spcPct val="115000"/>
              </a:lnSpc>
              <a:spcBef>
                <a:spcPts val="601"/>
              </a:spcBef>
            </a:pPr>
            <a:r>
              <a:rPr b="1" lang="fr-FR" sz="1100" spc="-1" strike="noStrike">
                <a:solidFill>
                  <a:srgbClr val="56051a"/>
                </a:solidFill>
                <a:latin typeface="Red Hat Text"/>
                <a:ea typeface="Red Hat Text"/>
              </a:rPr>
              <a:t>Problem 2</a:t>
            </a:r>
            <a:endParaRPr b="0" lang="fr-FR" sz="1100" spc="-1" strike="noStrike">
              <a:latin typeface="Arial"/>
            </a:endParaRPr>
          </a:p>
          <a:p>
            <a:pPr>
              <a:lnSpc>
                <a:spcPct val="115000"/>
              </a:lnSpc>
              <a:spcBef>
                <a:spcPts val="601"/>
              </a:spcBef>
            </a:pPr>
            <a:r>
              <a:rPr b="0" lang="fr-FR" sz="1100" spc="-1" strike="noStrike">
                <a:solidFill>
                  <a:srgbClr val="56051a"/>
                </a:solidFill>
                <a:latin typeface="Red Hat Text"/>
                <a:ea typeface="Red Hat Text"/>
              </a:rPr>
              <a:t>find a relation between student (adress, town) and his results.</a:t>
            </a:r>
            <a:endParaRPr b="0" lang="fr-FR" sz="1100" spc="-1" strike="noStrike">
              <a:latin typeface="Arial"/>
            </a:endParaRPr>
          </a:p>
        </p:txBody>
      </p:sp>
      <p:sp>
        <p:nvSpPr>
          <p:cNvPr id="665" name="CustomShape 3"/>
          <p:cNvSpPr/>
          <p:nvPr/>
        </p:nvSpPr>
        <p:spPr>
          <a:xfrm>
            <a:off x="8480520" y="4749840"/>
            <a:ext cx="547920" cy="392760"/>
          </a:xfrm>
          <a:prstGeom prst="rect">
            <a:avLst/>
          </a:prstGeom>
          <a:noFill/>
          <a:ln>
            <a:noFill/>
          </a:ln>
        </p:spPr>
        <p:style>
          <a:lnRef idx="0"/>
          <a:fillRef idx="0"/>
          <a:effectRef idx="0"/>
          <a:fontRef idx="minor"/>
        </p:style>
        <p:txBody>
          <a:bodyPr lIns="0" rIns="0" tIns="0" bIns="0" anchor="ctr">
            <a:noAutofit/>
          </a:bodyPr>
          <a:p>
            <a:pPr algn="r">
              <a:lnSpc>
                <a:spcPct val="100000"/>
              </a:lnSpc>
            </a:pPr>
            <a:fld id="{FA04B61B-CC2F-45A6-B208-F7E16A26C704}" type="slidenum">
              <a:rPr b="0" lang="fr-FR" sz="1200" spc="-1" strike="noStrike">
                <a:solidFill>
                  <a:srgbClr val="ffffff"/>
                </a:solidFill>
                <a:latin typeface="Red Hat Text"/>
                <a:ea typeface="Red Hat Text"/>
              </a:rPr>
              <a:t>&lt;numéro&gt;</a:t>
            </a:fld>
            <a:endParaRPr b="0" lang="fr-FR" sz="1200" spc="-1" strike="noStrike">
              <a:latin typeface="Arial"/>
            </a:endParaRPr>
          </a:p>
        </p:txBody>
      </p:sp>
      <p:sp>
        <p:nvSpPr>
          <p:cNvPr id="666" name="CustomShape 4"/>
          <p:cNvSpPr/>
          <p:nvPr/>
        </p:nvSpPr>
        <p:spPr>
          <a:xfrm>
            <a:off x="611280" y="2789640"/>
            <a:ext cx="1990440" cy="1091520"/>
          </a:xfrm>
          <a:prstGeom prst="rect">
            <a:avLst/>
          </a:prstGeom>
          <a:noFill/>
          <a:ln>
            <a:noFill/>
          </a:ln>
        </p:spPr>
        <p:style>
          <a:lnRef idx="0"/>
          <a:fillRef idx="0"/>
          <a:effectRef idx="0"/>
          <a:fontRef idx="minor"/>
        </p:style>
        <p:txBody>
          <a:bodyPr lIns="0" rIns="0" tIns="0" bIns="0">
            <a:noAutofit/>
          </a:bodyPr>
          <a:p>
            <a:pPr>
              <a:lnSpc>
                <a:spcPct val="115000"/>
              </a:lnSpc>
              <a:spcBef>
                <a:spcPts val="601"/>
              </a:spcBef>
            </a:pPr>
            <a:r>
              <a:rPr b="1" lang="fr-FR" sz="1100" spc="-1" strike="noStrike">
                <a:solidFill>
                  <a:srgbClr val="56051a"/>
                </a:solidFill>
                <a:latin typeface="Red Hat Text"/>
                <a:ea typeface="Red Hat Text"/>
              </a:rPr>
              <a:t>Problem 3</a:t>
            </a:r>
            <a:endParaRPr b="0" lang="fr-FR" sz="1100" spc="-1" strike="noStrike">
              <a:latin typeface="Arial"/>
            </a:endParaRPr>
          </a:p>
          <a:p>
            <a:pPr>
              <a:lnSpc>
                <a:spcPct val="115000"/>
              </a:lnSpc>
              <a:spcBef>
                <a:spcPts val="601"/>
              </a:spcBef>
            </a:pPr>
            <a:r>
              <a:rPr b="0" lang="fr-FR" sz="1100" spc="-1" strike="noStrike">
                <a:solidFill>
                  <a:srgbClr val="56051a"/>
                </a:solidFill>
                <a:latin typeface="Red Hat Text"/>
                <a:ea typeface="Red Hat Text"/>
              </a:rPr>
              <a:t>classify student "admis non admis" by bac info.</a:t>
            </a:r>
            <a:endParaRPr b="0" lang="fr-FR" sz="1100" spc="-1" strike="noStrike">
              <a:latin typeface="Arial"/>
            </a:endParaRPr>
          </a:p>
        </p:txBody>
      </p:sp>
      <p:sp>
        <p:nvSpPr>
          <p:cNvPr id="667" name="CustomShape 5"/>
          <p:cNvSpPr/>
          <p:nvPr/>
        </p:nvSpPr>
        <p:spPr>
          <a:xfrm>
            <a:off x="2971080" y="2789640"/>
            <a:ext cx="1990440" cy="1091520"/>
          </a:xfrm>
          <a:prstGeom prst="rect">
            <a:avLst/>
          </a:prstGeom>
          <a:noFill/>
          <a:ln>
            <a:noFill/>
          </a:ln>
        </p:spPr>
        <p:style>
          <a:lnRef idx="0"/>
          <a:fillRef idx="0"/>
          <a:effectRef idx="0"/>
          <a:fontRef idx="minor"/>
        </p:style>
        <p:txBody>
          <a:bodyPr lIns="0" rIns="0" tIns="0" bIns="0">
            <a:noAutofit/>
          </a:bodyPr>
          <a:p>
            <a:pPr>
              <a:lnSpc>
                <a:spcPct val="115000"/>
              </a:lnSpc>
              <a:spcBef>
                <a:spcPts val="601"/>
              </a:spcBef>
            </a:pPr>
            <a:r>
              <a:rPr b="1" lang="fr-FR" sz="1100" spc="-1" strike="noStrike">
                <a:solidFill>
                  <a:srgbClr val="56051a"/>
                </a:solidFill>
                <a:latin typeface="Red Hat Text"/>
                <a:ea typeface="Red Hat Text"/>
              </a:rPr>
              <a:t>Problem 4</a:t>
            </a:r>
            <a:endParaRPr b="0" lang="fr-FR" sz="1100" spc="-1" strike="noStrike">
              <a:latin typeface="Arial"/>
            </a:endParaRPr>
          </a:p>
          <a:p>
            <a:pPr>
              <a:lnSpc>
                <a:spcPct val="115000"/>
              </a:lnSpc>
              <a:spcBef>
                <a:spcPts val="601"/>
              </a:spcBef>
            </a:pPr>
            <a:r>
              <a:rPr b="0" lang="fr-FR" sz="1100" spc="-1" strike="noStrike">
                <a:solidFill>
                  <a:srgbClr val="56051a"/>
                </a:solidFill>
                <a:latin typeface="Red Hat Text"/>
                <a:ea typeface="Red Hat Text"/>
              </a:rPr>
              <a:t>Assign appropriate teacher to each groupe of student . </a:t>
            </a:r>
            <a:endParaRPr b="0" lang="fr-FR" sz="1100" spc="-1" strike="noStrike">
              <a:latin typeface="Arial"/>
            </a:endParaRPr>
          </a:p>
        </p:txBody>
      </p:sp>
      <p:sp>
        <p:nvSpPr>
          <p:cNvPr id="668" name="CustomShape 6"/>
          <p:cNvSpPr/>
          <p:nvPr/>
        </p:nvSpPr>
        <p:spPr>
          <a:xfrm>
            <a:off x="5486400" y="1962000"/>
            <a:ext cx="1990440" cy="1091520"/>
          </a:xfrm>
          <a:prstGeom prst="rect">
            <a:avLst/>
          </a:prstGeom>
          <a:noFill/>
          <a:ln>
            <a:noFill/>
          </a:ln>
        </p:spPr>
        <p:style>
          <a:lnRef idx="0"/>
          <a:fillRef idx="0"/>
          <a:effectRef idx="0"/>
          <a:fontRef idx="minor"/>
        </p:style>
        <p:txBody>
          <a:bodyPr lIns="0" rIns="0" tIns="0" bIns="0">
            <a:noAutofit/>
          </a:bodyPr>
          <a:p>
            <a:pPr>
              <a:lnSpc>
                <a:spcPct val="115000"/>
              </a:lnSpc>
              <a:spcBef>
                <a:spcPts val="601"/>
              </a:spcBef>
            </a:pPr>
            <a:r>
              <a:rPr b="1" lang="fr-FR" sz="1100" spc="-1" strike="noStrike">
                <a:solidFill>
                  <a:srgbClr val="56051a"/>
                </a:solidFill>
                <a:latin typeface="Red Hat Text"/>
                <a:ea typeface="Red Hat Text"/>
              </a:rPr>
              <a:t>Problem 5</a:t>
            </a:r>
            <a:endParaRPr b="0" lang="fr-FR" sz="1100" spc="-1" strike="noStrike">
              <a:latin typeface="Arial"/>
            </a:endParaRPr>
          </a:p>
          <a:p>
            <a:pPr>
              <a:lnSpc>
                <a:spcPct val="115000"/>
              </a:lnSpc>
              <a:spcBef>
                <a:spcPts val="601"/>
              </a:spcBef>
            </a:pPr>
            <a:r>
              <a:rPr b="0" lang="fr-FR" sz="1100" spc="-1" strike="noStrike">
                <a:solidFill>
                  <a:srgbClr val="56051a"/>
                </a:solidFill>
                <a:latin typeface="Red Hat Text"/>
                <a:ea typeface="Red Hat Text"/>
              </a:rPr>
              <a:t> </a:t>
            </a:r>
            <a:r>
              <a:rPr b="0" lang="fr-FR" sz="1100" spc="-1" strike="noStrike">
                <a:solidFill>
                  <a:srgbClr val="56051a"/>
                </a:solidFill>
                <a:latin typeface="Red Hat Text"/>
                <a:ea typeface="Red Hat Text"/>
              </a:rPr>
              <a:t>help student to choose between this three fields </a:t>
            </a:r>
            <a:r>
              <a:rPr b="1" lang="fr-FR" sz="1100" spc="-1" strike="noStrike">
                <a:solidFill>
                  <a:srgbClr val="56051a"/>
                </a:solidFill>
                <a:latin typeface="Red Hat Text"/>
                <a:ea typeface="Red Hat Text"/>
              </a:rPr>
              <a:t>GL RT GI.</a:t>
            </a:r>
            <a:endParaRPr b="0" lang="fr-FR" sz="11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5" name="CustomShape 1"/>
          <p:cNvSpPr/>
          <p:nvPr/>
        </p:nvSpPr>
        <p:spPr>
          <a:xfrm>
            <a:off x="611280" y="370080"/>
            <a:ext cx="5889240" cy="640440"/>
          </a:xfrm>
          <a:prstGeom prst="rect">
            <a:avLst/>
          </a:prstGeom>
          <a:noFill/>
          <a:ln>
            <a:noFill/>
          </a:ln>
        </p:spPr>
        <p:style>
          <a:lnRef idx="0"/>
          <a:fillRef idx="0"/>
          <a:effectRef idx="0"/>
          <a:fontRef idx="minor"/>
        </p:style>
        <p:txBody>
          <a:bodyPr lIns="0" rIns="0" tIns="0" bIns="0" anchor="b">
            <a:noAutofit/>
          </a:bodyPr>
          <a:p>
            <a:pPr>
              <a:lnSpc>
                <a:spcPct val="90000"/>
              </a:lnSpc>
            </a:pPr>
            <a:r>
              <a:rPr b="1" lang="fr-FR" sz="2800" spc="-1" strike="noStrike">
                <a:solidFill>
                  <a:srgbClr val="56051a"/>
                </a:solidFill>
                <a:latin typeface="Modern No. 20"/>
                <a:ea typeface="Zilla Slab"/>
              </a:rPr>
              <a:t> </a:t>
            </a:r>
            <a:r>
              <a:rPr b="1" lang="fr-FR" sz="2800" spc="-1" strike="noStrike">
                <a:solidFill>
                  <a:srgbClr val="56051a"/>
                </a:solidFill>
                <a:latin typeface="Modern No. 20"/>
                <a:ea typeface="Zilla Slab"/>
              </a:rPr>
              <a:t>DATA NEED ANALYSIS</a:t>
            </a:r>
            <a:endParaRPr b="0" lang="fr-FR" sz="2800" spc="-1" strike="noStrike">
              <a:latin typeface="Arial"/>
            </a:endParaRPr>
          </a:p>
        </p:txBody>
      </p:sp>
      <p:sp>
        <p:nvSpPr>
          <p:cNvPr id="566" name="CustomShape 2"/>
          <p:cNvSpPr/>
          <p:nvPr/>
        </p:nvSpPr>
        <p:spPr>
          <a:xfrm>
            <a:off x="611280" y="1265760"/>
            <a:ext cx="6017400" cy="1533960"/>
          </a:xfrm>
          <a:prstGeom prst="rect">
            <a:avLst/>
          </a:prstGeom>
          <a:noFill/>
          <a:ln>
            <a:noFill/>
          </a:ln>
        </p:spPr>
        <p:style>
          <a:lnRef idx="0"/>
          <a:fillRef idx="0"/>
          <a:effectRef idx="0"/>
          <a:fontRef idx="minor"/>
        </p:style>
        <p:txBody>
          <a:bodyPr lIns="0" rIns="0" tIns="0" bIns="0">
            <a:noAutofit/>
          </a:bodyPr>
          <a:p>
            <a:pPr algn="just">
              <a:lnSpc>
                <a:spcPct val="115000"/>
              </a:lnSpc>
              <a:spcBef>
                <a:spcPts val="601"/>
              </a:spcBef>
            </a:pPr>
            <a:r>
              <a:rPr b="0" lang="fr-FR" sz="2000" spc="-1" strike="noStrike">
                <a:solidFill>
                  <a:srgbClr val="56051a"/>
                </a:solidFill>
                <a:latin typeface="Times New Roman"/>
                <a:ea typeface="Red Hat Text"/>
              </a:rPr>
              <a:t>Data analytics is the science of extracting patterns, trends, and actionable information from large sets of data. This science can be very helpful to our university</a:t>
            </a:r>
            <a:endParaRPr b="0" lang="fr-FR" sz="2000" spc="-1" strike="noStrike">
              <a:latin typeface="Arial"/>
            </a:endParaRPr>
          </a:p>
        </p:txBody>
      </p:sp>
      <p:sp>
        <p:nvSpPr>
          <p:cNvPr id="567" name="CustomShape 3"/>
          <p:cNvSpPr/>
          <p:nvPr/>
        </p:nvSpPr>
        <p:spPr>
          <a:xfrm>
            <a:off x="685800" y="2724120"/>
            <a:ext cx="5889240" cy="2133000"/>
          </a:xfrm>
          <a:prstGeom prst="rect">
            <a:avLst/>
          </a:prstGeom>
          <a:noFill/>
          <a:ln>
            <a:noFill/>
          </a:ln>
        </p:spPr>
        <p:style>
          <a:lnRef idx="0"/>
          <a:fillRef idx="0"/>
          <a:effectRef idx="0"/>
          <a:fontRef idx="minor"/>
        </p:style>
        <p:txBody>
          <a:bodyPr lIns="0" rIns="0" tIns="0" bIns="0">
            <a:noAutofit/>
          </a:bodyPr>
          <a:p>
            <a:pPr>
              <a:lnSpc>
                <a:spcPct val="115000"/>
              </a:lnSpc>
              <a:spcBef>
                <a:spcPts val="601"/>
              </a:spcBef>
            </a:pPr>
            <a:r>
              <a:rPr b="0" lang="fr-FR" sz="3000" spc="-1" strike="noStrike">
                <a:solidFill>
                  <a:srgbClr val="56051a"/>
                </a:solidFill>
                <a:latin typeface="Modern No. 20"/>
                <a:ea typeface="Red Hat Text"/>
              </a:rPr>
              <a:t>DNA </a:t>
            </a:r>
            <a:endParaRPr b="0" lang="fr-FR" sz="3000" spc="-1" strike="noStrike">
              <a:latin typeface="Arial"/>
            </a:endParaRPr>
          </a:p>
          <a:p>
            <a:pPr>
              <a:lnSpc>
                <a:spcPct val="115000"/>
              </a:lnSpc>
              <a:spcBef>
                <a:spcPts val="601"/>
              </a:spcBef>
            </a:pPr>
            <a:r>
              <a:rPr b="0" lang="fr-FR" sz="2000" spc="-1" strike="noStrike">
                <a:solidFill>
                  <a:srgbClr val="56051a"/>
                </a:solidFill>
                <a:latin typeface="Times New Roman"/>
                <a:ea typeface="Red Hat Text"/>
              </a:rPr>
              <a:t>in the same manner that DNA is an abundant source of data that needs analysis to extract informations hence  we named our company data need analysis or shortly DNA </a:t>
            </a:r>
            <a:endParaRPr b="0" lang="fr-FR" sz="2000" spc="-1" strike="noStrike">
              <a:latin typeface="Arial"/>
            </a:endParaRPr>
          </a:p>
          <a:p>
            <a:pPr>
              <a:lnSpc>
                <a:spcPct val="115000"/>
              </a:lnSpc>
            </a:pPr>
            <a:endParaRPr b="0" lang="fr-FR" sz="2000" spc="-1" strike="noStrike">
              <a:latin typeface="Arial"/>
            </a:endParaRPr>
          </a:p>
          <a:p>
            <a:pPr>
              <a:lnSpc>
                <a:spcPct val="115000"/>
              </a:lnSpc>
            </a:pPr>
            <a:endParaRPr b="0" lang="fr-FR" sz="2000" spc="-1" strike="noStrike">
              <a:latin typeface="Arial"/>
            </a:endParaRPr>
          </a:p>
        </p:txBody>
      </p:sp>
      <p:sp>
        <p:nvSpPr>
          <p:cNvPr id="568" name="CustomShape 4"/>
          <p:cNvSpPr/>
          <p:nvPr/>
        </p:nvSpPr>
        <p:spPr>
          <a:xfrm>
            <a:off x="8480520" y="4749840"/>
            <a:ext cx="547920" cy="392760"/>
          </a:xfrm>
          <a:prstGeom prst="rect">
            <a:avLst/>
          </a:prstGeom>
          <a:noFill/>
          <a:ln>
            <a:noFill/>
          </a:ln>
        </p:spPr>
        <p:style>
          <a:lnRef idx="0"/>
          <a:fillRef idx="0"/>
          <a:effectRef idx="0"/>
          <a:fontRef idx="minor"/>
        </p:style>
        <p:txBody>
          <a:bodyPr lIns="0" rIns="0" tIns="0" bIns="0" anchor="ctr">
            <a:noAutofit/>
          </a:bodyPr>
          <a:p>
            <a:pPr algn="r">
              <a:lnSpc>
                <a:spcPct val="100000"/>
              </a:lnSpc>
            </a:pPr>
            <a:fld id="{07261867-D4C7-4109-9205-D3CBB337EAC7}" type="slidenum">
              <a:rPr b="0" lang="fr-FR" sz="1200" spc="-1" strike="noStrike">
                <a:solidFill>
                  <a:srgbClr val="ffffff"/>
                </a:solidFill>
                <a:latin typeface="Red Hat Text"/>
                <a:ea typeface="Red Hat Text"/>
              </a:rPr>
              <a:t>&lt;numéro&gt;</a:t>
            </a:fld>
            <a:endParaRPr b="0" lang="fr-FR" sz="12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9" name="CustomShape 1"/>
          <p:cNvSpPr/>
          <p:nvPr/>
        </p:nvSpPr>
        <p:spPr>
          <a:xfrm>
            <a:off x="611280" y="370080"/>
            <a:ext cx="5889240" cy="640440"/>
          </a:xfrm>
          <a:prstGeom prst="rect">
            <a:avLst/>
          </a:prstGeom>
          <a:noFill/>
          <a:ln>
            <a:noFill/>
          </a:ln>
        </p:spPr>
        <p:style>
          <a:lnRef idx="0"/>
          <a:fillRef idx="0"/>
          <a:effectRef idx="0"/>
          <a:fontRef idx="minor"/>
        </p:style>
        <p:txBody>
          <a:bodyPr lIns="0" rIns="0" tIns="0" bIns="0" anchor="b">
            <a:noAutofit/>
          </a:bodyPr>
          <a:p>
            <a:pPr>
              <a:lnSpc>
                <a:spcPct val="90000"/>
              </a:lnSpc>
            </a:pPr>
            <a:r>
              <a:rPr b="1" lang="fr-FR" sz="2800" spc="-1" strike="noStrike">
                <a:solidFill>
                  <a:srgbClr val="ed8227"/>
                </a:solidFill>
                <a:latin typeface="Modern No. 20"/>
                <a:ea typeface="Zilla Slab"/>
              </a:rPr>
              <a:t>Tools </a:t>
            </a:r>
            <a:endParaRPr b="0" lang="fr-FR" sz="2800" spc="-1" strike="noStrike">
              <a:latin typeface="Arial"/>
            </a:endParaRPr>
          </a:p>
        </p:txBody>
      </p:sp>
      <p:sp>
        <p:nvSpPr>
          <p:cNvPr id="670" name="CustomShape 2"/>
          <p:cNvSpPr/>
          <p:nvPr/>
        </p:nvSpPr>
        <p:spPr>
          <a:xfrm>
            <a:off x="8480520" y="4749840"/>
            <a:ext cx="547920" cy="392760"/>
          </a:xfrm>
          <a:prstGeom prst="rect">
            <a:avLst/>
          </a:prstGeom>
          <a:noFill/>
          <a:ln>
            <a:noFill/>
          </a:ln>
        </p:spPr>
        <p:style>
          <a:lnRef idx="0"/>
          <a:fillRef idx="0"/>
          <a:effectRef idx="0"/>
          <a:fontRef idx="minor"/>
        </p:style>
        <p:txBody>
          <a:bodyPr lIns="0" rIns="0" tIns="0" bIns="0" anchor="ctr">
            <a:noAutofit/>
          </a:bodyPr>
          <a:p>
            <a:pPr algn="r">
              <a:lnSpc>
                <a:spcPct val="100000"/>
              </a:lnSpc>
            </a:pPr>
            <a:fld id="{1D9F8E26-2857-4C2E-9272-CAD45457B000}" type="slidenum">
              <a:rPr b="0" lang="fr-FR" sz="1200" spc="-1" strike="noStrike">
                <a:solidFill>
                  <a:srgbClr val="ffffff"/>
                </a:solidFill>
                <a:latin typeface="Red Hat Text"/>
                <a:ea typeface="Red Hat Text"/>
              </a:rPr>
              <a:t>&lt;numéro&gt;</a:t>
            </a:fld>
            <a:endParaRPr b="0" lang="fr-FR" sz="1200" spc="-1" strike="noStrike">
              <a:latin typeface="Arial"/>
            </a:endParaRPr>
          </a:p>
        </p:txBody>
      </p:sp>
      <p:pic>
        <p:nvPicPr>
          <p:cNvPr id="671" name="Image 7" descr=""/>
          <p:cNvPicPr/>
          <p:nvPr/>
        </p:nvPicPr>
        <p:blipFill>
          <a:blip r:embed="rId1"/>
          <a:stretch/>
        </p:blipFill>
        <p:spPr>
          <a:xfrm>
            <a:off x="119880" y="1382040"/>
            <a:ext cx="1625040" cy="1618560"/>
          </a:xfrm>
          <a:prstGeom prst="rect">
            <a:avLst/>
          </a:prstGeom>
          <a:ln>
            <a:noFill/>
          </a:ln>
        </p:spPr>
      </p:pic>
      <p:pic>
        <p:nvPicPr>
          <p:cNvPr id="672" name="Image 8" descr=""/>
          <p:cNvPicPr/>
          <p:nvPr/>
        </p:nvPicPr>
        <p:blipFill>
          <a:blip r:embed="rId2"/>
          <a:stretch/>
        </p:blipFill>
        <p:spPr>
          <a:xfrm>
            <a:off x="1668240" y="555480"/>
            <a:ext cx="2208960" cy="1188720"/>
          </a:xfrm>
          <a:prstGeom prst="rect">
            <a:avLst/>
          </a:prstGeom>
          <a:ln>
            <a:noFill/>
          </a:ln>
        </p:spPr>
      </p:pic>
      <p:pic>
        <p:nvPicPr>
          <p:cNvPr id="673" name="Image 9" descr=""/>
          <p:cNvPicPr/>
          <p:nvPr/>
        </p:nvPicPr>
        <p:blipFill>
          <a:blip r:embed="rId3"/>
          <a:stretch/>
        </p:blipFill>
        <p:spPr>
          <a:xfrm>
            <a:off x="3310560" y="3405240"/>
            <a:ext cx="3618720" cy="1447200"/>
          </a:xfrm>
          <a:prstGeom prst="rect">
            <a:avLst/>
          </a:prstGeom>
          <a:ln>
            <a:noFill/>
          </a:ln>
        </p:spPr>
      </p:pic>
      <p:pic>
        <p:nvPicPr>
          <p:cNvPr id="674" name="Image 10" descr=""/>
          <p:cNvPicPr/>
          <p:nvPr/>
        </p:nvPicPr>
        <p:blipFill>
          <a:blip r:embed="rId4"/>
          <a:stretch/>
        </p:blipFill>
        <p:spPr>
          <a:xfrm>
            <a:off x="152280" y="3379680"/>
            <a:ext cx="2856960" cy="685080"/>
          </a:xfrm>
          <a:prstGeom prst="rect">
            <a:avLst/>
          </a:prstGeom>
          <a:ln>
            <a:noFill/>
          </a:ln>
        </p:spPr>
      </p:pic>
      <p:pic>
        <p:nvPicPr>
          <p:cNvPr id="675" name="Image 11" descr=""/>
          <p:cNvPicPr/>
          <p:nvPr/>
        </p:nvPicPr>
        <p:blipFill>
          <a:blip r:embed="rId5"/>
          <a:stretch/>
        </p:blipFill>
        <p:spPr>
          <a:xfrm>
            <a:off x="3664080" y="1504800"/>
            <a:ext cx="2925000" cy="1725840"/>
          </a:xfrm>
          <a:prstGeom prst="rect">
            <a:avLst/>
          </a:prstGeom>
          <a:ln>
            <a:noFill/>
          </a:ln>
        </p:spPr>
      </p:pic>
      <p:pic>
        <p:nvPicPr>
          <p:cNvPr id="676" name="Image 13" descr=""/>
          <p:cNvPicPr/>
          <p:nvPr/>
        </p:nvPicPr>
        <p:blipFill>
          <a:blip r:embed="rId6"/>
          <a:stretch/>
        </p:blipFill>
        <p:spPr>
          <a:xfrm>
            <a:off x="1944720" y="2224080"/>
            <a:ext cx="1656000" cy="1033560"/>
          </a:xfrm>
          <a:prstGeom prst="rect">
            <a:avLst/>
          </a:prstGeom>
          <a:ln>
            <a:noFill/>
          </a:ln>
        </p:spPr>
      </p:pic>
      <p:pic>
        <p:nvPicPr>
          <p:cNvPr id="677" name="Image 14" descr=""/>
          <p:cNvPicPr/>
          <p:nvPr/>
        </p:nvPicPr>
        <p:blipFill>
          <a:blip r:embed="rId7"/>
          <a:stretch/>
        </p:blipFill>
        <p:spPr>
          <a:xfrm>
            <a:off x="4038480" y="109440"/>
            <a:ext cx="1796400" cy="2080800"/>
          </a:xfrm>
          <a:prstGeom prst="rect">
            <a:avLst/>
          </a:prstGeom>
          <a:ln>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8" name="CustomShape 1"/>
          <p:cNvSpPr/>
          <p:nvPr/>
        </p:nvSpPr>
        <p:spPr>
          <a:xfrm>
            <a:off x="611280" y="370080"/>
            <a:ext cx="5889240" cy="640440"/>
          </a:xfrm>
          <a:prstGeom prst="rect">
            <a:avLst/>
          </a:prstGeom>
          <a:noFill/>
          <a:ln>
            <a:noFill/>
          </a:ln>
        </p:spPr>
        <p:style>
          <a:lnRef idx="0"/>
          <a:fillRef idx="0"/>
          <a:effectRef idx="0"/>
          <a:fontRef idx="minor"/>
        </p:style>
        <p:txBody>
          <a:bodyPr lIns="0" rIns="0" tIns="0" bIns="0" anchor="b">
            <a:noAutofit/>
          </a:bodyPr>
          <a:p>
            <a:pPr>
              <a:lnSpc>
                <a:spcPct val="90000"/>
              </a:lnSpc>
            </a:pPr>
            <a:r>
              <a:rPr b="1" lang="fr-FR" sz="2800" spc="-1" strike="noStrike">
                <a:solidFill>
                  <a:srgbClr val="ed8227"/>
                </a:solidFill>
                <a:latin typeface="Modern No. 20"/>
                <a:ea typeface="Zilla Slab"/>
              </a:rPr>
              <a:t>Problem 1 Algorithm (prediction) </a:t>
            </a:r>
            <a:endParaRPr b="0" lang="fr-FR" sz="2800" spc="-1" strike="noStrike">
              <a:latin typeface="Arial"/>
            </a:endParaRPr>
          </a:p>
        </p:txBody>
      </p:sp>
      <p:graphicFrame>
        <p:nvGraphicFramePr>
          <p:cNvPr id="679" name="Table 2"/>
          <p:cNvGraphicFramePr/>
          <p:nvPr/>
        </p:nvGraphicFramePr>
        <p:xfrm>
          <a:off x="533520" y="1428840"/>
          <a:ext cx="3656880" cy="2276280"/>
        </p:xfrm>
        <a:graphic>
          <a:graphicData uri="http://schemas.openxmlformats.org/drawingml/2006/table">
            <a:tbl>
              <a:tblPr/>
              <a:tblGrid>
                <a:gridCol w="1447560"/>
                <a:gridCol w="1284840"/>
                <a:gridCol w="924840"/>
              </a:tblGrid>
              <a:tr h="359280">
                <a:tc>
                  <a:txBody>
                    <a:bodyPr lIns="91080" rIns="91080">
                      <a:noAutofit/>
                    </a:bodyPr>
                    <a:p>
                      <a:pPr>
                        <a:lnSpc>
                          <a:spcPct val="100000"/>
                        </a:lnSpc>
                      </a:pPr>
                      <a:r>
                        <a:rPr b="0" lang="fr-FR" sz="1400" spc="-1" strike="noStrike">
                          <a:solidFill>
                            <a:srgbClr val="74c0b6"/>
                          </a:solidFill>
                          <a:latin typeface="DM Sans"/>
                          <a:ea typeface="DM Sans"/>
                        </a:rPr>
                        <a:t>Algorithm</a:t>
                      </a:r>
                      <a:endParaRPr b="0" lang="fr-FR" sz="1400" spc="-1" strike="noStrike">
                        <a:latin typeface="Arial"/>
                      </a:endParaRPr>
                    </a:p>
                  </a:txBody>
                  <a:tcPr marL="91080" marR="91080">
                    <a:lnL w="28080">
                      <a:solidFill>
                        <a:srgbClr val="ed8227"/>
                      </a:solidFill>
                    </a:lnL>
                    <a:lnR w="9360">
                      <a:solidFill>
                        <a:srgbClr val="ed8227"/>
                      </a:solidFill>
                    </a:lnR>
                    <a:lnT w="28080">
                      <a:solidFill>
                        <a:srgbClr val="ed8227"/>
                      </a:solidFill>
                    </a:lnT>
                    <a:lnB w="9360">
                      <a:solidFill>
                        <a:srgbClr val="ed8227"/>
                      </a:solidFill>
                    </a:lnB>
                    <a:solidFill>
                      <a:srgbClr val="ffffff">
                        <a:alpha val="42000"/>
                      </a:srgbClr>
                    </a:solidFill>
                  </a:tcPr>
                </a:tc>
                <a:tc>
                  <a:txBody>
                    <a:bodyPr lIns="91080" rIns="91080">
                      <a:noAutofit/>
                    </a:bodyPr>
                    <a:p>
                      <a:pPr algn="ctr">
                        <a:lnSpc>
                          <a:spcPct val="100000"/>
                        </a:lnSpc>
                      </a:pPr>
                      <a:r>
                        <a:rPr b="0" lang="fr-FR" sz="1100" spc="-1" strike="noStrike">
                          <a:solidFill>
                            <a:srgbClr val="74c0b6"/>
                          </a:solidFill>
                          <a:latin typeface="DM Sans"/>
                          <a:ea typeface="DM Sans"/>
                        </a:rPr>
                        <a:t>R2 Score</a:t>
                      </a:r>
                      <a:endParaRPr b="0" lang="fr-FR" sz="1100" spc="-1" strike="noStrike">
                        <a:latin typeface="Arial"/>
                      </a:endParaRPr>
                    </a:p>
                  </a:txBody>
                  <a:tcPr marL="91080" marR="91080">
                    <a:lnL w="9360">
                      <a:solidFill>
                        <a:srgbClr val="ed8227"/>
                      </a:solidFill>
                    </a:lnL>
                    <a:lnR w="9360">
                      <a:solidFill>
                        <a:srgbClr val="ed8227"/>
                      </a:solidFill>
                    </a:lnR>
                    <a:lnT w="28080">
                      <a:solidFill>
                        <a:srgbClr val="ed8227"/>
                      </a:solidFill>
                    </a:lnT>
                    <a:lnB w="9360">
                      <a:solidFill>
                        <a:srgbClr val="ed8227"/>
                      </a:solidFill>
                    </a:lnB>
                    <a:solidFill>
                      <a:srgbClr val="ffffff">
                        <a:alpha val="42000"/>
                      </a:srgbClr>
                    </a:solidFill>
                  </a:tcPr>
                </a:tc>
                <a:tc>
                  <a:txBody>
                    <a:bodyPr lIns="91080" rIns="91080">
                      <a:noAutofit/>
                    </a:bodyPr>
                    <a:p>
                      <a:pPr algn="ctr">
                        <a:lnSpc>
                          <a:spcPct val="100000"/>
                        </a:lnSpc>
                      </a:pPr>
                      <a:r>
                        <a:rPr b="0" lang="fr-FR" sz="1100" spc="-1" strike="noStrike">
                          <a:solidFill>
                            <a:srgbClr val="74c0b6"/>
                          </a:solidFill>
                          <a:latin typeface="DM Sans"/>
                          <a:ea typeface="DM Sans"/>
                        </a:rPr>
                        <a:t>Accuracy</a:t>
                      </a:r>
                      <a:endParaRPr b="0" lang="fr-FR" sz="1100" spc="-1" strike="noStrike">
                        <a:latin typeface="Arial"/>
                      </a:endParaRPr>
                    </a:p>
                  </a:txBody>
                  <a:tcPr marL="91080" marR="91080">
                    <a:lnL w="9360">
                      <a:solidFill>
                        <a:srgbClr val="ed8227"/>
                      </a:solidFill>
                    </a:lnL>
                    <a:lnR w="9360">
                      <a:solidFill>
                        <a:srgbClr val="ed8227"/>
                      </a:solidFill>
                    </a:lnR>
                    <a:lnT w="28080">
                      <a:solidFill>
                        <a:srgbClr val="ed8227"/>
                      </a:solidFill>
                    </a:lnT>
                    <a:lnB w="9360">
                      <a:solidFill>
                        <a:srgbClr val="ed8227"/>
                      </a:solidFill>
                    </a:lnB>
                    <a:solidFill>
                      <a:srgbClr val="ffffff">
                        <a:alpha val="42000"/>
                      </a:srgbClr>
                    </a:solidFill>
                  </a:tcPr>
                </a:tc>
              </a:tr>
              <a:tr h="639000">
                <a:tc>
                  <a:txBody>
                    <a:bodyPr lIns="91080" rIns="91080">
                      <a:noAutofit/>
                    </a:bodyPr>
                    <a:p>
                      <a:pPr>
                        <a:lnSpc>
                          <a:spcPct val="100000"/>
                        </a:lnSpc>
                      </a:pPr>
                      <a:r>
                        <a:rPr b="0" lang="fr-FR" sz="1100" spc="-1" strike="noStrike">
                          <a:solidFill>
                            <a:srgbClr val="74c0b6"/>
                          </a:solidFill>
                          <a:latin typeface="DM Sans"/>
                          <a:ea typeface="DM Sans"/>
                        </a:rPr>
                        <a:t>Linear Regression</a:t>
                      </a:r>
                      <a:endParaRPr b="0" lang="fr-FR" sz="1100" spc="-1" strike="noStrike">
                        <a:latin typeface="Arial"/>
                      </a:endParaRPr>
                    </a:p>
                  </a:txBody>
                  <a:tcPr marL="91080" marR="91080">
                    <a:lnL w="28080">
                      <a:solidFill>
                        <a:srgbClr val="ed8227"/>
                      </a:solidFill>
                    </a:lnL>
                    <a:lnR w="9360">
                      <a:solidFill>
                        <a:srgbClr val="ed8227"/>
                      </a:solidFill>
                    </a:lnR>
                    <a:lnT w="9360">
                      <a:solidFill>
                        <a:srgbClr val="ed8227"/>
                      </a:solidFill>
                    </a:lnT>
                    <a:lnB w="9360">
                      <a:solidFill>
                        <a:srgbClr val="ed8227"/>
                      </a:solidFill>
                    </a:lnB>
                    <a:solidFill>
                      <a:srgbClr val="ffffff">
                        <a:alpha val="42000"/>
                      </a:srgbClr>
                    </a:solidFill>
                  </a:tcPr>
                </a:tc>
                <a:tc>
                  <a:txBody>
                    <a:bodyPr lIns="91080" rIns="91080">
                      <a:noAutofit/>
                    </a:bodyPr>
                    <a:p>
                      <a:pPr algn="ctr">
                        <a:lnSpc>
                          <a:spcPct val="100000"/>
                        </a:lnSpc>
                      </a:pPr>
                      <a:r>
                        <a:rPr b="1" lang="fr-FR" sz="1400" spc="-1" strike="noStrike">
                          <a:solidFill>
                            <a:srgbClr val="56051a"/>
                          </a:solidFill>
                          <a:latin typeface="DM Sans"/>
                          <a:ea typeface="DM Sans"/>
                        </a:rPr>
                        <a:t>41%</a:t>
                      </a:r>
                      <a:endParaRPr b="0" lang="fr-FR" sz="1400" spc="-1" strike="noStrike">
                        <a:latin typeface="Arial"/>
                      </a:endParaRPr>
                    </a:p>
                  </a:txBody>
                  <a:tcPr marL="91080" marR="91080">
                    <a:lnL w="9360">
                      <a:solidFill>
                        <a:srgbClr val="ed8227"/>
                      </a:solidFill>
                    </a:lnL>
                    <a:lnR w="9360">
                      <a:solidFill>
                        <a:srgbClr val="ed8227"/>
                      </a:solidFill>
                    </a:lnR>
                    <a:lnT w="9360">
                      <a:solidFill>
                        <a:srgbClr val="ed8227"/>
                      </a:solidFill>
                    </a:lnT>
                    <a:lnB w="9360">
                      <a:solidFill>
                        <a:srgbClr val="ed8227"/>
                      </a:solidFill>
                    </a:lnB>
                    <a:solidFill>
                      <a:srgbClr val="ffffff">
                        <a:alpha val="42000"/>
                      </a:srgbClr>
                    </a:solidFill>
                  </a:tcPr>
                </a:tc>
                <a:tc>
                  <a:txBody>
                    <a:bodyPr lIns="91080" rIns="91080">
                      <a:noAutofit/>
                    </a:bodyPr>
                    <a:p>
                      <a:pPr algn="ctr">
                        <a:lnSpc>
                          <a:spcPct val="100000"/>
                        </a:lnSpc>
                      </a:pPr>
                      <a:r>
                        <a:rPr b="1" lang="fr-FR" sz="1400" spc="-1" strike="noStrike">
                          <a:solidFill>
                            <a:srgbClr val="56051a"/>
                          </a:solidFill>
                          <a:latin typeface="DM Sans"/>
                          <a:ea typeface="DM Sans"/>
                        </a:rPr>
                        <a:t>-</a:t>
                      </a:r>
                      <a:endParaRPr b="0" lang="fr-FR" sz="1400" spc="-1" strike="noStrike">
                        <a:latin typeface="Arial"/>
                      </a:endParaRPr>
                    </a:p>
                  </a:txBody>
                  <a:tcPr marL="91080" marR="91080">
                    <a:lnL w="9360">
                      <a:solidFill>
                        <a:srgbClr val="ed8227"/>
                      </a:solidFill>
                    </a:lnL>
                    <a:lnR w="9360">
                      <a:solidFill>
                        <a:srgbClr val="ed8227"/>
                      </a:solidFill>
                    </a:lnR>
                    <a:lnT w="9360">
                      <a:solidFill>
                        <a:srgbClr val="ed8227"/>
                      </a:solidFill>
                    </a:lnT>
                    <a:lnB w="9360">
                      <a:solidFill>
                        <a:srgbClr val="ed8227"/>
                      </a:solidFill>
                    </a:lnB>
                    <a:solidFill>
                      <a:srgbClr val="ffffff">
                        <a:alpha val="42000"/>
                      </a:srgbClr>
                    </a:solidFill>
                  </a:tcPr>
                </a:tc>
              </a:tr>
              <a:tr h="639000">
                <a:tc>
                  <a:txBody>
                    <a:bodyPr lIns="91080" rIns="91080">
                      <a:noAutofit/>
                    </a:bodyPr>
                    <a:p>
                      <a:pPr>
                        <a:lnSpc>
                          <a:spcPct val="100000"/>
                        </a:lnSpc>
                      </a:pPr>
                      <a:r>
                        <a:rPr b="0" lang="fr-FR" sz="1100" spc="-1" strike="noStrike">
                          <a:solidFill>
                            <a:srgbClr val="74c0b6"/>
                          </a:solidFill>
                          <a:latin typeface="DM Sans"/>
                          <a:ea typeface="DM Sans"/>
                        </a:rPr>
                        <a:t>Logistic Regression</a:t>
                      </a:r>
                      <a:endParaRPr b="0" lang="fr-FR" sz="1100" spc="-1" strike="noStrike">
                        <a:latin typeface="Arial"/>
                      </a:endParaRPr>
                    </a:p>
                  </a:txBody>
                  <a:tcPr marL="91080" marR="91080">
                    <a:lnL w="28080">
                      <a:solidFill>
                        <a:srgbClr val="ed8227"/>
                      </a:solidFill>
                    </a:lnL>
                    <a:lnR w="9360">
                      <a:solidFill>
                        <a:srgbClr val="ed8227"/>
                      </a:solidFill>
                    </a:lnR>
                    <a:lnT w="9360">
                      <a:solidFill>
                        <a:srgbClr val="ed8227"/>
                      </a:solidFill>
                    </a:lnT>
                    <a:lnB w="9360">
                      <a:solidFill>
                        <a:srgbClr val="ed8227"/>
                      </a:solidFill>
                    </a:lnB>
                    <a:solidFill>
                      <a:srgbClr val="ffffff">
                        <a:alpha val="42000"/>
                      </a:srgbClr>
                    </a:solidFill>
                  </a:tcPr>
                </a:tc>
                <a:tc>
                  <a:txBody>
                    <a:bodyPr lIns="91080" rIns="91080">
                      <a:noAutofit/>
                    </a:bodyPr>
                    <a:p>
                      <a:pPr algn="ctr">
                        <a:lnSpc>
                          <a:spcPct val="100000"/>
                        </a:lnSpc>
                      </a:pPr>
                      <a:r>
                        <a:rPr b="1" lang="fr-FR" sz="1400" spc="-1" strike="noStrike">
                          <a:solidFill>
                            <a:srgbClr val="56051a"/>
                          </a:solidFill>
                          <a:latin typeface="DM Sans"/>
                          <a:ea typeface="DM Sans"/>
                        </a:rPr>
                        <a:t>26%</a:t>
                      </a:r>
                      <a:endParaRPr b="0" lang="fr-FR" sz="1400" spc="-1" strike="noStrike">
                        <a:latin typeface="Arial"/>
                      </a:endParaRPr>
                    </a:p>
                  </a:txBody>
                  <a:tcPr marL="91080" marR="91080">
                    <a:lnL w="9360">
                      <a:solidFill>
                        <a:srgbClr val="ed8227"/>
                      </a:solidFill>
                    </a:lnL>
                    <a:lnR w="9360">
                      <a:solidFill>
                        <a:srgbClr val="ed8227"/>
                      </a:solidFill>
                    </a:lnR>
                    <a:lnT w="9360">
                      <a:solidFill>
                        <a:srgbClr val="ed8227"/>
                      </a:solidFill>
                    </a:lnT>
                    <a:lnB w="9360">
                      <a:solidFill>
                        <a:srgbClr val="ed8227"/>
                      </a:solidFill>
                    </a:lnB>
                    <a:solidFill>
                      <a:srgbClr val="ffffff">
                        <a:alpha val="42000"/>
                      </a:srgbClr>
                    </a:solidFill>
                  </a:tcPr>
                </a:tc>
                <a:tc>
                  <a:txBody>
                    <a:bodyPr lIns="91080" rIns="91080">
                      <a:noAutofit/>
                    </a:bodyPr>
                    <a:p>
                      <a:pPr algn="ctr">
                        <a:lnSpc>
                          <a:spcPct val="100000"/>
                        </a:lnSpc>
                      </a:pPr>
                      <a:r>
                        <a:rPr b="1" lang="fr-FR" sz="1400" spc="-1" strike="noStrike">
                          <a:solidFill>
                            <a:srgbClr val="56051a"/>
                          </a:solidFill>
                          <a:latin typeface="DM Sans"/>
                          <a:ea typeface="DM Sans"/>
                        </a:rPr>
                        <a:t>-</a:t>
                      </a:r>
                      <a:endParaRPr b="0" lang="fr-FR" sz="1400" spc="-1" strike="noStrike">
                        <a:latin typeface="Arial"/>
                      </a:endParaRPr>
                    </a:p>
                  </a:txBody>
                  <a:tcPr marL="91080" marR="91080">
                    <a:lnL w="9360">
                      <a:solidFill>
                        <a:srgbClr val="ed8227"/>
                      </a:solidFill>
                    </a:lnL>
                    <a:lnR w="9360">
                      <a:solidFill>
                        <a:srgbClr val="ed8227"/>
                      </a:solidFill>
                    </a:lnR>
                    <a:lnT w="9360">
                      <a:solidFill>
                        <a:srgbClr val="ed8227"/>
                      </a:solidFill>
                    </a:lnT>
                    <a:lnB w="9360">
                      <a:solidFill>
                        <a:srgbClr val="ed8227"/>
                      </a:solidFill>
                    </a:lnB>
                    <a:solidFill>
                      <a:srgbClr val="ffffff">
                        <a:alpha val="42000"/>
                      </a:srgbClr>
                    </a:solidFill>
                  </a:tcPr>
                </a:tc>
              </a:tr>
              <a:tr h="639360">
                <a:tc>
                  <a:txBody>
                    <a:bodyPr lIns="91080" rIns="91080">
                      <a:noAutofit/>
                    </a:bodyPr>
                    <a:p>
                      <a:pPr>
                        <a:lnSpc>
                          <a:spcPct val="100000"/>
                        </a:lnSpc>
                      </a:pPr>
                      <a:r>
                        <a:rPr b="0" lang="fr-FR" sz="1100" spc="-1" strike="noStrike">
                          <a:solidFill>
                            <a:srgbClr val="74c0b6"/>
                          </a:solidFill>
                          <a:latin typeface="DM Sans"/>
                          <a:ea typeface="DM Sans"/>
                        </a:rPr>
                        <a:t>Naïve Bayes</a:t>
                      </a:r>
                      <a:endParaRPr b="0" lang="fr-FR" sz="1100" spc="-1" strike="noStrike">
                        <a:latin typeface="Arial"/>
                      </a:endParaRPr>
                    </a:p>
                  </a:txBody>
                  <a:tcPr marL="91080" marR="91080">
                    <a:lnL w="28080">
                      <a:solidFill>
                        <a:srgbClr val="ed8227"/>
                      </a:solidFill>
                    </a:lnL>
                    <a:lnR w="9360">
                      <a:solidFill>
                        <a:srgbClr val="ed8227"/>
                      </a:solidFill>
                    </a:lnR>
                    <a:lnT w="9360">
                      <a:solidFill>
                        <a:srgbClr val="ed8227"/>
                      </a:solidFill>
                    </a:lnT>
                    <a:lnB w="28080">
                      <a:solidFill>
                        <a:srgbClr val="ed8227"/>
                      </a:solidFill>
                    </a:lnB>
                    <a:solidFill>
                      <a:srgbClr val="ffffff">
                        <a:alpha val="42000"/>
                      </a:srgbClr>
                    </a:solidFill>
                  </a:tcPr>
                </a:tc>
                <a:tc>
                  <a:txBody>
                    <a:bodyPr lIns="91080" rIns="91080">
                      <a:noAutofit/>
                    </a:bodyPr>
                    <a:p>
                      <a:pPr algn="ctr">
                        <a:lnSpc>
                          <a:spcPct val="100000"/>
                        </a:lnSpc>
                      </a:pPr>
                      <a:r>
                        <a:rPr b="1" lang="fr-FR" sz="1400" spc="-1" strike="noStrike">
                          <a:solidFill>
                            <a:srgbClr val="56051a"/>
                          </a:solidFill>
                          <a:latin typeface="DM Sans"/>
                          <a:ea typeface="DM Sans"/>
                        </a:rPr>
                        <a:t>-</a:t>
                      </a:r>
                      <a:endParaRPr b="0" lang="fr-FR" sz="1400" spc="-1" strike="noStrike">
                        <a:latin typeface="Arial"/>
                      </a:endParaRPr>
                    </a:p>
                  </a:txBody>
                  <a:tcPr marL="91080" marR="91080">
                    <a:lnL w="9360">
                      <a:solidFill>
                        <a:srgbClr val="ed8227"/>
                      </a:solidFill>
                    </a:lnL>
                    <a:lnR w="9360">
                      <a:solidFill>
                        <a:srgbClr val="ed8227"/>
                      </a:solidFill>
                    </a:lnR>
                    <a:lnT w="9360">
                      <a:solidFill>
                        <a:srgbClr val="ed8227"/>
                      </a:solidFill>
                    </a:lnT>
                    <a:lnB w="28080">
                      <a:solidFill>
                        <a:srgbClr val="ed8227"/>
                      </a:solidFill>
                    </a:lnB>
                    <a:solidFill>
                      <a:srgbClr val="ffffff">
                        <a:alpha val="42000"/>
                      </a:srgbClr>
                    </a:solidFill>
                  </a:tcPr>
                </a:tc>
                <a:tc>
                  <a:txBody>
                    <a:bodyPr lIns="91080" rIns="91080">
                      <a:noAutofit/>
                    </a:bodyPr>
                    <a:p>
                      <a:pPr algn="ctr">
                        <a:lnSpc>
                          <a:spcPct val="100000"/>
                        </a:lnSpc>
                      </a:pPr>
                      <a:r>
                        <a:rPr b="1" lang="fr-FR" sz="1400" spc="-1" strike="noStrike">
                          <a:solidFill>
                            <a:srgbClr val="56051a"/>
                          </a:solidFill>
                          <a:latin typeface="DM Sans"/>
                          <a:ea typeface="DM Sans"/>
                        </a:rPr>
                        <a:t>99%</a:t>
                      </a:r>
                      <a:endParaRPr b="0" lang="fr-FR" sz="1400" spc="-1" strike="noStrike">
                        <a:latin typeface="Arial"/>
                      </a:endParaRPr>
                    </a:p>
                  </a:txBody>
                  <a:tcPr marL="91080" marR="91080">
                    <a:lnL w="9360">
                      <a:solidFill>
                        <a:srgbClr val="ed8227"/>
                      </a:solidFill>
                    </a:lnL>
                    <a:lnR w="9360">
                      <a:solidFill>
                        <a:srgbClr val="ed8227"/>
                      </a:solidFill>
                    </a:lnR>
                    <a:lnT w="9360">
                      <a:solidFill>
                        <a:srgbClr val="ed8227"/>
                      </a:solidFill>
                    </a:lnT>
                    <a:lnB w="28080">
                      <a:solidFill>
                        <a:srgbClr val="ed8227"/>
                      </a:solidFill>
                    </a:lnB>
                    <a:solidFill>
                      <a:srgbClr val="ffffff">
                        <a:alpha val="42000"/>
                      </a:srgbClr>
                    </a:solidFill>
                  </a:tcPr>
                </a:tc>
              </a:tr>
            </a:tbl>
          </a:graphicData>
        </a:graphic>
      </p:graphicFrame>
      <p:sp>
        <p:nvSpPr>
          <p:cNvPr id="680" name="CustomShape 3"/>
          <p:cNvSpPr/>
          <p:nvPr/>
        </p:nvSpPr>
        <p:spPr>
          <a:xfrm>
            <a:off x="8480520" y="4749840"/>
            <a:ext cx="547920" cy="392760"/>
          </a:xfrm>
          <a:prstGeom prst="rect">
            <a:avLst/>
          </a:prstGeom>
          <a:noFill/>
          <a:ln>
            <a:noFill/>
          </a:ln>
        </p:spPr>
        <p:style>
          <a:lnRef idx="0"/>
          <a:fillRef idx="0"/>
          <a:effectRef idx="0"/>
          <a:fontRef idx="minor"/>
        </p:style>
        <p:txBody>
          <a:bodyPr lIns="0" rIns="0" tIns="0" bIns="0" anchor="ctr">
            <a:noAutofit/>
          </a:bodyPr>
          <a:p>
            <a:pPr algn="r">
              <a:lnSpc>
                <a:spcPct val="100000"/>
              </a:lnSpc>
            </a:pPr>
            <a:fld id="{1A2B5519-081C-4BDF-9971-0372EB7F32DD}" type="slidenum">
              <a:rPr b="0" lang="fr-FR" sz="1200" spc="-1" strike="noStrike">
                <a:solidFill>
                  <a:srgbClr val="ffffff"/>
                </a:solidFill>
                <a:latin typeface="Red Hat Text"/>
                <a:ea typeface="Red Hat Text"/>
              </a:rPr>
              <a:t>&lt;numéro&gt;</a:t>
            </a:fld>
            <a:endParaRPr b="0" lang="fr-FR" sz="1200" spc="-1" strike="noStrike">
              <a:latin typeface="Arial"/>
            </a:endParaRPr>
          </a:p>
        </p:txBody>
      </p:sp>
      <p:pic>
        <p:nvPicPr>
          <p:cNvPr id="681" name="Image 1" descr=""/>
          <p:cNvPicPr/>
          <p:nvPr/>
        </p:nvPicPr>
        <p:blipFill>
          <a:blip r:embed="rId1"/>
          <a:stretch/>
        </p:blipFill>
        <p:spPr>
          <a:xfrm>
            <a:off x="4520520" y="1440000"/>
            <a:ext cx="4551120" cy="3413160"/>
          </a:xfrm>
          <a:prstGeom prst="rect">
            <a:avLst/>
          </a:prstGeom>
          <a:ln>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2" name="CustomShape 1"/>
          <p:cNvSpPr/>
          <p:nvPr/>
        </p:nvSpPr>
        <p:spPr>
          <a:xfrm>
            <a:off x="611280" y="370080"/>
            <a:ext cx="5889240" cy="640440"/>
          </a:xfrm>
          <a:prstGeom prst="rect">
            <a:avLst/>
          </a:prstGeom>
          <a:noFill/>
          <a:ln>
            <a:noFill/>
          </a:ln>
        </p:spPr>
        <p:style>
          <a:lnRef idx="0"/>
          <a:fillRef idx="0"/>
          <a:effectRef idx="0"/>
          <a:fontRef idx="minor"/>
        </p:style>
        <p:txBody>
          <a:bodyPr lIns="0" rIns="0" tIns="0" bIns="0" anchor="b">
            <a:noAutofit/>
          </a:bodyPr>
          <a:p>
            <a:pPr>
              <a:lnSpc>
                <a:spcPct val="90000"/>
              </a:lnSpc>
            </a:pPr>
            <a:r>
              <a:rPr b="1" lang="fr-FR" sz="4000" spc="-1" strike="noStrike">
                <a:solidFill>
                  <a:srgbClr val="ed8227"/>
                </a:solidFill>
                <a:latin typeface="Modern No. 20"/>
                <a:ea typeface="Zilla Slab"/>
              </a:rPr>
              <a:t>Problem 2</a:t>
            </a:r>
            <a:endParaRPr b="0" lang="fr-FR" sz="4000" spc="-1" strike="noStrike">
              <a:latin typeface="Arial"/>
            </a:endParaRPr>
          </a:p>
        </p:txBody>
      </p:sp>
      <p:sp>
        <p:nvSpPr>
          <p:cNvPr id="683" name="CustomShape 2"/>
          <p:cNvSpPr/>
          <p:nvPr/>
        </p:nvSpPr>
        <p:spPr>
          <a:xfrm>
            <a:off x="611280" y="1265760"/>
            <a:ext cx="5889240" cy="1686240"/>
          </a:xfrm>
          <a:prstGeom prst="rect">
            <a:avLst/>
          </a:prstGeom>
          <a:noFill/>
          <a:ln>
            <a:noFill/>
          </a:ln>
        </p:spPr>
        <p:style>
          <a:lnRef idx="0"/>
          <a:fillRef idx="0"/>
          <a:effectRef idx="0"/>
          <a:fontRef idx="minor"/>
        </p:style>
        <p:txBody>
          <a:bodyPr lIns="0" rIns="0" tIns="0" bIns="0">
            <a:noAutofit/>
          </a:bodyPr>
          <a:p>
            <a:pPr marL="457200" indent="-354960">
              <a:lnSpc>
                <a:spcPct val="115000"/>
              </a:lnSpc>
              <a:spcBef>
                <a:spcPts val="601"/>
              </a:spcBef>
              <a:buClr>
                <a:srgbClr val="d04623"/>
              </a:buClr>
              <a:buFont typeface="Red Hat Text"/>
              <a:buChar char="⦁"/>
            </a:pPr>
            <a:r>
              <a:rPr b="0" lang="fr-FR" sz="2000" spc="-1" strike="noStrike">
                <a:solidFill>
                  <a:srgbClr val="56051a"/>
                </a:solidFill>
                <a:latin typeface="Times New Roman"/>
                <a:ea typeface="Red Hat Text"/>
              </a:rPr>
              <a:t>We tried to find a relationship between student address and his result.</a:t>
            </a:r>
            <a:endParaRPr b="0" lang="fr-FR" sz="2000" spc="-1" strike="noStrike">
              <a:latin typeface="Arial"/>
            </a:endParaRPr>
          </a:p>
          <a:p>
            <a:pPr marL="457200" indent="-354960">
              <a:lnSpc>
                <a:spcPct val="115000"/>
              </a:lnSpc>
              <a:spcBef>
                <a:spcPts val="601"/>
              </a:spcBef>
              <a:buClr>
                <a:srgbClr val="d04623"/>
              </a:buClr>
              <a:buFont typeface="Red Hat Text"/>
              <a:buChar char="⦁"/>
            </a:pPr>
            <a:r>
              <a:rPr b="0" lang="fr-FR" sz="2000" spc="-1" strike="noStrike">
                <a:solidFill>
                  <a:srgbClr val="56051a"/>
                </a:solidFill>
                <a:latin typeface="Times New Roman"/>
                <a:ea typeface="Red Hat Text"/>
              </a:rPr>
              <a:t>But the student address is not formated (has no format)</a:t>
            </a:r>
            <a:endParaRPr b="0" lang="fr-FR" sz="2000" spc="-1" strike="noStrike">
              <a:latin typeface="Arial"/>
            </a:endParaRPr>
          </a:p>
        </p:txBody>
      </p:sp>
      <p:sp>
        <p:nvSpPr>
          <p:cNvPr id="684" name="CustomShape 3"/>
          <p:cNvSpPr/>
          <p:nvPr/>
        </p:nvSpPr>
        <p:spPr>
          <a:xfrm>
            <a:off x="8480520" y="4749840"/>
            <a:ext cx="547920" cy="392760"/>
          </a:xfrm>
          <a:prstGeom prst="rect">
            <a:avLst/>
          </a:prstGeom>
          <a:noFill/>
          <a:ln>
            <a:noFill/>
          </a:ln>
        </p:spPr>
        <p:style>
          <a:lnRef idx="0"/>
          <a:fillRef idx="0"/>
          <a:effectRef idx="0"/>
          <a:fontRef idx="minor"/>
        </p:style>
        <p:txBody>
          <a:bodyPr lIns="0" rIns="0" tIns="0" bIns="0" anchor="ctr">
            <a:noAutofit/>
          </a:bodyPr>
          <a:p>
            <a:pPr algn="r">
              <a:lnSpc>
                <a:spcPct val="100000"/>
              </a:lnSpc>
            </a:pPr>
            <a:fld id="{A6DD6D70-0B50-47F0-8119-693462E06B37}" type="slidenum">
              <a:rPr b="0" lang="fr-FR" sz="1200" spc="-1" strike="noStrike">
                <a:solidFill>
                  <a:srgbClr val="ffffff"/>
                </a:solidFill>
                <a:latin typeface="Red Hat Text"/>
                <a:ea typeface="Red Hat Text"/>
              </a:rPr>
              <a:t>&lt;numéro&gt;</a:t>
            </a:fld>
            <a:endParaRPr b="0" lang="fr-FR" sz="1200" spc="-1" strike="noStrike">
              <a:latin typeface="Arial"/>
            </a:endParaRPr>
          </a:p>
        </p:txBody>
      </p:sp>
      <p:pic>
        <p:nvPicPr>
          <p:cNvPr id="685" name="Image 5" descr=""/>
          <p:cNvPicPr/>
          <p:nvPr/>
        </p:nvPicPr>
        <p:blipFill>
          <a:blip r:embed="rId1"/>
          <a:stretch/>
        </p:blipFill>
        <p:spPr>
          <a:xfrm>
            <a:off x="1143000" y="2880720"/>
            <a:ext cx="4457160" cy="710640"/>
          </a:xfrm>
          <a:prstGeom prst="rect">
            <a:avLst/>
          </a:prstGeom>
          <a:ln>
            <a:noFill/>
          </a:ln>
        </p:spPr>
      </p:pic>
      <p:pic>
        <p:nvPicPr>
          <p:cNvPr id="686" name="Image 6" descr=""/>
          <p:cNvPicPr/>
          <p:nvPr/>
        </p:nvPicPr>
        <p:blipFill>
          <a:blip r:embed="rId2"/>
          <a:stretch/>
        </p:blipFill>
        <p:spPr>
          <a:xfrm>
            <a:off x="4629600" y="3269160"/>
            <a:ext cx="4476240" cy="1218600"/>
          </a:xfrm>
          <a:prstGeom prst="rect">
            <a:avLst/>
          </a:prstGeom>
          <a:ln>
            <a:noFill/>
          </a:ln>
        </p:spPr>
      </p:pic>
      <p:pic>
        <p:nvPicPr>
          <p:cNvPr id="687" name="Image 7" descr=""/>
          <p:cNvPicPr/>
          <p:nvPr/>
        </p:nvPicPr>
        <p:blipFill>
          <a:blip r:embed="rId3"/>
          <a:stretch/>
        </p:blipFill>
        <p:spPr>
          <a:xfrm>
            <a:off x="1143000" y="4400640"/>
            <a:ext cx="3860280" cy="367560"/>
          </a:xfrm>
          <a:prstGeom prst="rect">
            <a:avLst/>
          </a:prstGeom>
          <a:ln>
            <a:noFill/>
          </a:ln>
        </p:spPr>
      </p:pic>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8" name="CustomShape 1"/>
          <p:cNvSpPr/>
          <p:nvPr/>
        </p:nvSpPr>
        <p:spPr>
          <a:xfrm>
            <a:off x="611280" y="370080"/>
            <a:ext cx="5889240" cy="640440"/>
          </a:xfrm>
          <a:prstGeom prst="rect">
            <a:avLst/>
          </a:prstGeom>
          <a:noFill/>
          <a:ln>
            <a:noFill/>
          </a:ln>
        </p:spPr>
        <p:style>
          <a:lnRef idx="0"/>
          <a:fillRef idx="0"/>
          <a:effectRef idx="0"/>
          <a:fontRef idx="minor"/>
        </p:style>
        <p:txBody>
          <a:bodyPr lIns="0" rIns="0" tIns="0" bIns="0" anchor="b">
            <a:noAutofit/>
          </a:bodyPr>
          <a:p>
            <a:pPr>
              <a:lnSpc>
                <a:spcPct val="90000"/>
              </a:lnSpc>
            </a:pPr>
            <a:r>
              <a:rPr b="1" lang="fr-FR" sz="2800" spc="-1" strike="noStrike">
                <a:solidFill>
                  <a:srgbClr val="ed8227"/>
                </a:solidFill>
                <a:latin typeface="Modern No. 20"/>
                <a:ea typeface="Zilla Slab"/>
              </a:rPr>
              <a:t>Problem 3</a:t>
            </a:r>
            <a:endParaRPr b="0" lang="fr-FR" sz="2800" spc="-1" strike="noStrike">
              <a:latin typeface="Arial"/>
            </a:endParaRPr>
          </a:p>
        </p:txBody>
      </p:sp>
      <p:graphicFrame>
        <p:nvGraphicFramePr>
          <p:cNvPr id="689" name="Table 2"/>
          <p:cNvGraphicFramePr/>
          <p:nvPr/>
        </p:nvGraphicFramePr>
        <p:xfrm>
          <a:off x="533520" y="1428840"/>
          <a:ext cx="2372040" cy="2915640"/>
        </p:xfrm>
        <a:graphic>
          <a:graphicData uri="http://schemas.openxmlformats.org/drawingml/2006/table">
            <a:tbl>
              <a:tblPr/>
              <a:tblGrid>
                <a:gridCol w="1447560"/>
                <a:gridCol w="924840"/>
              </a:tblGrid>
              <a:tr h="359280">
                <a:tc>
                  <a:txBody>
                    <a:bodyPr lIns="91080" rIns="91080">
                      <a:noAutofit/>
                    </a:bodyPr>
                    <a:p>
                      <a:pPr>
                        <a:lnSpc>
                          <a:spcPct val="100000"/>
                        </a:lnSpc>
                      </a:pPr>
                      <a:r>
                        <a:rPr b="0" lang="fr-FR" sz="1400" spc="-1" strike="noStrike">
                          <a:solidFill>
                            <a:srgbClr val="74c0b6"/>
                          </a:solidFill>
                          <a:latin typeface="DM Sans"/>
                          <a:ea typeface="DM Sans"/>
                        </a:rPr>
                        <a:t>Algorithm</a:t>
                      </a:r>
                      <a:endParaRPr b="0" lang="fr-FR" sz="1400" spc="-1" strike="noStrike">
                        <a:latin typeface="Arial"/>
                      </a:endParaRPr>
                    </a:p>
                  </a:txBody>
                  <a:tcPr marL="91080" marR="91080">
                    <a:lnL w="28080">
                      <a:solidFill>
                        <a:srgbClr val="ed8227"/>
                      </a:solidFill>
                    </a:lnL>
                    <a:lnR w="9360">
                      <a:solidFill>
                        <a:srgbClr val="ed8227"/>
                      </a:solidFill>
                    </a:lnR>
                    <a:lnT w="28080">
                      <a:solidFill>
                        <a:srgbClr val="ed8227"/>
                      </a:solidFill>
                    </a:lnT>
                    <a:lnB w="9360">
                      <a:solidFill>
                        <a:srgbClr val="ed8227"/>
                      </a:solidFill>
                    </a:lnB>
                    <a:solidFill>
                      <a:srgbClr val="ffffff">
                        <a:alpha val="42000"/>
                      </a:srgbClr>
                    </a:solidFill>
                  </a:tcPr>
                </a:tc>
                <a:tc>
                  <a:txBody>
                    <a:bodyPr lIns="91080" rIns="91080">
                      <a:noAutofit/>
                    </a:bodyPr>
                    <a:p>
                      <a:pPr algn="ctr">
                        <a:lnSpc>
                          <a:spcPct val="100000"/>
                        </a:lnSpc>
                      </a:pPr>
                      <a:r>
                        <a:rPr b="0" lang="fr-FR" sz="1100" spc="-1" strike="noStrike">
                          <a:solidFill>
                            <a:srgbClr val="74c0b6"/>
                          </a:solidFill>
                          <a:latin typeface="DM Sans"/>
                          <a:ea typeface="DM Sans"/>
                        </a:rPr>
                        <a:t>Accuracy</a:t>
                      </a:r>
                      <a:endParaRPr b="0" lang="fr-FR" sz="1100" spc="-1" strike="noStrike">
                        <a:latin typeface="Arial"/>
                      </a:endParaRPr>
                    </a:p>
                  </a:txBody>
                  <a:tcPr marL="91080" marR="91080">
                    <a:lnL w="9360">
                      <a:solidFill>
                        <a:srgbClr val="ed8227"/>
                      </a:solidFill>
                    </a:lnL>
                    <a:lnR w="9360">
                      <a:solidFill>
                        <a:srgbClr val="ed8227"/>
                      </a:solidFill>
                    </a:lnR>
                    <a:lnT w="28080">
                      <a:solidFill>
                        <a:srgbClr val="ed8227"/>
                      </a:solidFill>
                    </a:lnT>
                    <a:lnB w="9360">
                      <a:solidFill>
                        <a:srgbClr val="ed8227"/>
                      </a:solidFill>
                    </a:lnB>
                    <a:solidFill>
                      <a:srgbClr val="ffffff">
                        <a:alpha val="42000"/>
                      </a:srgbClr>
                    </a:solidFill>
                  </a:tcPr>
                </a:tc>
              </a:tr>
              <a:tr h="639000">
                <a:tc>
                  <a:txBody>
                    <a:bodyPr lIns="91080" rIns="91080">
                      <a:noAutofit/>
                    </a:bodyPr>
                    <a:p>
                      <a:pPr>
                        <a:lnSpc>
                          <a:spcPct val="100000"/>
                        </a:lnSpc>
                      </a:pPr>
                      <a:r>
                        <a:rPr b="0" lang="fr-FR" sz="1100" spc="-1" strike="noStrike">
                          <a:solidFill>
                            <a:srgbClr val="74c0b6"/>
                          </a:solidFill>
                          <a:latin typeface="DM Sans"/>
                          <a:ea typeface="DM Sans"/>
                        </a:rPr>
                        <a:t>Ada Boost</a:t>
                      </a:r>
                      <a:endParaRPr b="0" lang="fr-FR" sz="1100" spc="-1" strike="noStrike">
                        <a:latin typeface="Arial"/>
                      </a:endParaRPr>
                    </a:p>
                  </a:txBody>
                  <a:tcPr marL="91080" marR="91080">
                    <a:lnL w="28080">
                      <a:solidFill>
                        <a:srgbClr val="ed8227"/>
                      </a:solidFill>
                    </a:lnL>
                    <a:lnR w="9360">
                      <a:solidFill>
                        <a:srgbClr val="ed8227"/>
                      </a:solidFill>
                    </a:lnR>
                    <a:lnT w="9360">
                      <a:solidFill>
                        <a:srgbClr val="ed8227"/>
                      </a:solidFill>
                    </a:lnT>
                    <a:lnB w="9360">
                      <a:solidFill>
                        <a:srgbClr val="ed8227"/>
                      </a:solidFill>
                    </a:lnB>
                    <a:solidFill>
                      <a:srgbClr val="ffffff">
                        <a:alpha val="42000"/>
                      </a:srgbClr>
                    </a:solidFill>
                  </a:tcPr>
                </a:tc>
                <a:tc>
                  <a:txBody>
                    <a:bodyPr lIns="91080" rIns="91080">
                      <a:noAutofit/>
                    </a:bodyPr>
                    <a:p>
                      <a:pPr algn="ctr">
                        <a:lnSpc>
                          <a:spcPct val="100000"/>
                        </a:lnSpc>
                      </a:pPr>
                      <a:r>
                        <a:rPr b="1" lang="fr-FR" sz="1400" spc="-1" strike="noStrike">
                          <a:solidFill>
                            <a:srgbClr val="56051a"/>
                          </a:solidFill>
                          <a:latin typeface="DM Sans"/>
                          <a:ea typeface="DM Sans"/>
                        </a:rPr>
                        <a:t>77%</a:t>
                      </a:r>
                      <a:endParaRPr b="0" lang="fr-FR" sz="1400" spc="-1" strike="noStrike">
                        <a:latin typeface="Arial"/>
                      </a:endParaRPr>
                    </a:p>
                  </a:txBody>
                  <a:tcPr marL="91080" marR="91080">
                    <a:lnL w="9360">
                      <a:solidFill>
                        <a:srgbClr val="ed8227"/>
                      </a:solidFill>
                    </a:lnL>
                    <a:lnR w="9360">
                      <a:solidFill>
                        <a:srgbClr val="ed8227"/>
                      </a:solidFill>
                    </a:lnR>
                    <a:lnT w="9360">
                      <a:solidFill>
                        <a:srgbClr val="ed8227"/>
                      </a:solidFill>
                    </a:lnT>
                    <a:lnB w="9360">
                      <a:solidFill>
                        <a:srgbClr val="ed8227"/>
                      </a:solidFill>
                    </a:lnB>
                    <a:solidFill>
                      <a:srgbClr val="ffffff">
                        <a:alpha val="42000"/>
                      </a:srgbClr>
                    </a:solidFill>
                  </a:tcPr>
                </a:tc>
              </a:tr>
              <a:tr h="639000">
                <a:tc>
                  <a:txBody>
                    <a:bodyPr lIns="91080" rIns="91080">
                      <a:noAutofit/>
                    </a:bodyPr>
                    <a:p>
                      <a:pPr>
                        <a:lnSpc>
                          <a:spcPct val="100000"/>
                        </a:lnSpc>
                      </a:pPr>
                      <a:r>
                        <a:rPr b="0" lang="fr-FR" sz="1100" spc="-1" strike="noStrike">
                          <a:solidFill>
                            <a:srgbClr val="74c0b6"/>
                          </a:solidFill>
                          <a:latin typeface="DM Sans"/>
                          <a:ea typeface="DM Sans"/>
                        </a:rPr>
                        <a:t>K nearest  Neighbor</a:t>
                      </a:r>
                      <a:endParaRPr b="0" lang="fr-FR" sz="1100" spc="-1" strike="noStrike">
                        <a:latin typeface="Arial"/>
                      </a:endParaRPr>
                    </a:p>
                  </a:txBody>
                  <a:tcPr marL="91080" marR="91080">
                    <a:lnL w="28080">
                      <a:solidFill>
                        <a:srgbClr val="ed8227"/>
                      </a:solidFill>
                    </a:lnL>
                    <a:lnR w="9360">
                      <a:solidFill>
                        <a:srgbClr val="ed8227"/>
                      </a:solidFill>
                    </a:lnR>
                    <a:lnT w="9360">
                      <a:solidFill>
                        <a:srgbClr val="ed8227"/>
                      </a:solidFill>
                    </a:lnT>
                    <a:lnB w="9360">
                      <a:solidFill>
                        <a:srgbClr val="ed8227"/>
                      </a:solidFill>
                    </a:lnB>
                    <a:solidFill>
                      <a:srgbClr val="ffffff">
                        <a:alpha val="42000"/>
                      </a:srgbClr>
                    </a:solidFill>
                  </a:tcPr>
                </a:tc>
                <a:tc>
                  <a:txBody>
                    <a:bodyPr lIns="91080" rIns="91080">
                      <a:noAutofit/>
                    </a:bodyPr>
                    <a:p>
                      <a:pPr algn="ctr">
                        <a:lnSpc>
                          <a:spcPct val="100000"/>
                        </a:lnSpc>
                      </a:pPr>
                      <a:r>
                        <a:rPr b="1" lang="fr-FR" sz="1400" spc="-1" strike="noStrike">
                          <a:solidFill>
                            <a:srgbClr val="56051a"/>
                          </a:solidFill>
                          <a:latin typeface="DM Sans"/>
                          <a:ea typeface="DM Sans"/>
                        </a:rPr>
                        <a:t>75%</a:t>
                      </a:r>
                      <a:endParaRPr b="0" lang="fr-FR" sz="1400" spc="-1" strike="noStrike">
                        <a:latin typeface="Arial"/>
                      </a:endParaRPr>
                    </a:p>
                  </a:txBody>
                  <a:tcPr marL="91080" marR="91080">
                    <a:lnL w="9360">
                      <a:solidFill>
                        <a:srgbClr val="ed8227"/>
                      </a:solidFill>
                    </a:lnL>
                    <a:lnR w="9360">
                      <a:solidFill>
                        <a:srgbClr val="ed8227"/>
                      </a:solidFill>
                    </a:lnR>
                    <a:lnT w="9360">
                      <a:solidFill>
                        <a:srgbClr val="ed8227"/>
                      </a:solidFill>
                    </a:lnT>
                    <a:lnB w="9360">
                      <a:solidFill>
                        <a:srgbClr val="ed8227"/>
                      </a:solidFill>
                    </a:lnB>
                    <a:solidFill>
                      <a:srgbClr val="ffffff">
                        <a:alpha val="42000"/>
                      </a:srgbClr>
                    </a:solidFill>
                  </a:tcPr>
                </a:tc>
              </a:tr>
              <a:tr h="639000">
                <a:tc>
                  <a:txBody>
                    <a:bodyPr lIns="91080" rIns="91080">
                      <a:noAutofit/>
                    </a:bodyPr>
                    <a:p>
                      <a:pPr>
                        <a:lnSpc>
                          <a:spcPct val="100000"/>
                        </a:lnSpc>
                      </a:pPr>
                      <a:r>
                        <a:rPr b="0" lang="fr-FR" sz="1100" spc="-1" strike="noStrike">
                          <a:solidFill>
                            <a:srgbClr val="74c0b6"/>
                          </a:solidFill>
                          <a:latin typeface="DM Sans"/>
                          <a:ea typeface="DM Sans"/>
                        </a:rPr>
                        <a:t>Naïve Bayes</a:t>
                      </a:r>
                      <a:endParaRPr b="0" lang="fr-FR" sz="1100" spc="-1" strike="noStrike">
                        <a:latin typeface="Arial"/>
                      </a:endParaRPr>
                    </a:p>
                  </a:txBody>
                  <a:tcPr marL="91080" marR="91080">
                    <a:lnL w="28080">
                      <a:solidFill>
                        <a:srgbClr val="ed8227"/>
                      </a:solidFill>
                    </a:lnL>
                    <a:lnR w="9360">
                      <a:solidFill>
                        <a:srgbClr val="ed8227"/>
                      </a:solidFill>
                    </a:lnR>
                    <a:lnT w="9360">
                      <a:solidFill>
                        <a:srgbClr val="ed8227"/>
                      </a:solidFill>
                    </a:lnT>
                    <a:lnB w="9360">
                      <a:solidFill>
                        <a:srgbClr val="ed8227"/>
                      </a:solidFill>
                    </a:lnB>
                    <a:solidFill>
                      <a:srgbClr val="ffffff">
                        <a:alpha val="42000"/>
                      </a:srgbClr>
                    </a:solidFill>
                  </a:tcPr>
                </a:tc>
                <a:tc>
                  <a:txBody>
                    <a:bodyPr lIns="91080" rIns="91080">
                      <a:noAutofit/>
                    </a:bodyPr>
                    <a:p>
                      <a:pPr algn="ctr">
                        <a:lnSpc>
                          <a:spcPct val="100000"/>
                        </a:lnSpc>
                      </a:pPr>
                      <a:r>
                        <a:rPr b="1" lang="fr-FR" sz="1400" spc="-1" strike="noStrike">
                          <a:solidFill>
                            <a:srgbClr val="56051a"/>
                          </a:solidFill>
                          <a:latin typeface="DM Sans"/>
                          <a:ea typeface="DM Sans"/>
                        </a:rPr>
                        <a:t>78%</a:t>
                      </a:r>
                      <a:endParaRPr b="0" lang="fr-FR" sz="1400" spc="-1" strike="noStrike">
                        <a:latin typeface="Arial"/>
                      </a:endParaRPr>
                    </a:p>
                  </a:txBody>
                  <a:tcPr marL="91080" marR="91080">
                    <a:lnL w="9360">
                      <a:solidFill>
                        <a:srgbClr val="ed8227"/>
                      </a:solidFill>
                    </a:lnL>
                    <a:lnR w="9360">
                      <a:solidFill>
                        <a:srgbClr val="ed8227"/>
                      </a:solidFill>
                    </a:lnR>
                    <a:lnT w="9360">
                      <a:solidFill>
                        <a:srgbClr val="ed8227"/>
                      </a:solidFill>
                    </a:lnT>
                    <a:lnB w="9360">
                      <a:solidFill>
                        <a:srgbClr val="ed8227"/>
                      </a:solidFill>
                    </a:lnB>
                    <a:solidFill>
                      <a:srgbClr val="ffffff">
                        <a:alpha val="42000"/>
                      </a:srgbClr>
                    </a:solidFill>
                  </a:tcPr>
                </a:tc>
              </a:tr>
              <a:tr h="639720">
                <a:tc>
                  <a:txBody>
                    <a:bodyPr lIns="91080" rIns="91080">
                      <a:noAutofit/>
                    </a:bodyPr>
                    <a:p>
                      <a:pPr>
                        <a:lnSpc>
                          <a:spcPct val="100000"/>
                        </a:lnSpc>
                      </a:pPr>
                      <a:r>
                        <a:rPr b="0" lang="fr-FR" sz="1100" spc="-1" strike="noStrike">
                          <a:solidFill>
                            <a:srgbClr val="74c0b6"/>
                          </a:solidFill>
                          <a:latin typeface="DM Sans"/>
                          <a:ea typeface="DM Sans"/>
                        </a:rPr>
                        <a:t>SVM</a:t>
                      </a:r>
                      <a:endParaRPr b="0" lang="fr-FR" sz="1100" spc="-1" strike="noStrike">
                        <a:latin typeface="Arial"/>
                      </a:endParaRPr>
                    </a:p>
                  </a:txBody>
                  <a:tcPr marL="91080" marR="91080">
                    <a:lnL w="28080">
                      <a:solidFill>
                        <a:srgbClr val="ed8227"/>
                      </a:solidFill>
                    </a:lnL>
                    <a:lnR w="9360">
                      <a:solidFill>
                        <a:srgbClr val="ed8227"/>
                      </a:solidFill>
                    </a:lnR>
                    <a:lnT w="9360">
                      <a:solidFill>
                        <a:srgbClr val="ed8227"/>
                      </a:solidFill>
                    </a:lnT>
                    <a:lnB w="28080">
                      <a:solidFill>
                        <a:srgbClr val="ed8227"/>
                      </a:solidFill>
                    </a:lnB>
                    <a:solidFill>
                      <a:srgbClr val="ffffff">
                        <a:alpha val="42000"/>
                      </a:srgbClr>
                    </a:solidFill>
                  </a:tcPr>
                </a:tc>
                <a:tc>
                  <a:txBody>
                    <a:bodyPr lIns="91080" rIns="91080">
                      <a:noAutofit/>
                    </a:bodyPr>
                    <a:p>
                      <a:pPr algn="ctr">
                        <a:lnSpc>
                          <a:spcPct val="100000"/>
                        </a:lnSpc>
                      </a:pPr>
                      <a:r>
                        <a:rPr b="1" lang="fr-FR" sz="1400" spc="-1" strike="noStrike">
                          <a:solidFill>
                            <a:srgbClr val="56051a"/>
                          </a:solidFill>
                          <a:latin typeface="DM Sans"/>
                          <a:ea typeface="DM Sans"/>
                        </a:rPr>
                        <a:t>77%</a:t>
                      </a:r>
                      <a:endParaRPr b="0" lang="fr-FR" sz="1400" spc="-1" strike="noStrike">
                        <a:latin typeface="Arial"/>
                      </a:endParaRPr>
                    </a:p>
                  </a:txBody>
                  <a:tcPr marL="91080" marR="91080">
                    <a:lnL w="9360">
                      <a:solidFill>
                        <a:srgbClr val="ed8227"/>
                      </a:solidFill>
                    </a:lnL>
                    <a:lnR w="9360">
                      <a:solidFill>
                        <a:srgbClr val="ed8227"/>
                      </a:solidFill>
                    </a:lnR>
                    <a:lnT w="9360">
                      <a:solidFill>
                        <a:srgbClr val="ed8227"/>
                      </a:solidFill>
                    </a:lnT>
                    <a:lnB w="28080">
                      <a:solidFill>
                        <a:srgbClr val="ed8227"/>
                      </a:solidFill>
                    </a:lnB>
                    <a:solidFill>
                      <a:srgbClr val="ffffff">
                        <a:alpha val="42000"/>
                      </a:srgbClr>
                    </a:solidFill>
                  </a:tcPr>
                </a:tc>
              </a:tr>
            </a:tbl>
          </a:graphicData>
        </a:graphic>
      </p:graphicFrame>
      <p:sp>
        <p:nvSpPr>
          <p:cNvPr id="690" name="CustomShape 3"/>
          <p:cNvSpPr/>
          <p:nvPr/>
        </p:nvSpPr>
        <p:spPr>
          <a:xfrm>
            <a:off x="8480520" y="4749840"/>
            <a:ext cx="547920" cy="392760"/>
          </a:xfrm>
          <a:prstGeom prst="rect">
            <a:avLst/>
          </a:prstGeom>
          <a:noFill/>
          <a:ln>
            <a:noFill/>
          </a:ln>
        </p:spPr>
        <p:style>
          <a:lnRef idx="0"/>
          <a:fillRef idx="0"/>
          <a:effectRef idx="0"/>
          <a:fontRef idx="minor"/>
        </p:style>
        <p:txBody>
          <a:bodyPr lIns="0" rIns="0" tIns="0" bIns="0" anchor="ctr">
            <a:noAutofit/>
          </a:bodyPr>
          <a:p>
            <a:pPr algn="r">
              <a:lnSpc>
                <a:spcPct val="100000"/>
              </a:lnSpc>
            </a:pPr>
            <a:fld id="{6E8C04FF-7D50-4176-BE17-207A601A1E7C}" type="slidenum">
              <a:rPr b="0" lang="fr-FR" sz="1200" spc="-1" strike="noStrike">
                <a:solidFill>
                  <a:srgbClr val="ffffff"/>
                </a:solidFill>
                <a:latin typeface="Red Hat Text"/>
                <a:ea typeface="Red Hat Text"/>
              </a:rPr>
              <a:t>&lt;numéro&gt;</a:t>
            </a:fld>
            <a:endParaRPr b="0" lang="fr-FR" sz="1200" spc="-1" strike="noStrike">
              <a:latin typeface="Arial"/>
            </a:endParaRPr>
          </a:p>
        </p:txBody>
      </p:sp>
      <p:sp>
        <p:nvSpPr>
          <p:cNvPr id="691" name="CustomShape 4"/>
          <p:cNvSpPr/>
          <p:nvPr/>
        </p:nvSpPr>
        <p:spPr>
          <a:xfrm>
            <a:off x="4572000" y="1428840"/>
            <a:ext cx="243756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fr-FR" sz="2000" spc="-1" strike="noStrike">
                <a:solidFill>
                  <a:srgbClr val="000000"/>
                </a:solidFill>
                <a:latin typeface="Times New Roman"/>
                <a:ea typeface="Arial"/>
              </a:rPr>
              <a:t>classify student "admis non admis" by bac info gender, age, year</a:t>
            </a:r>
            <a:endParaRPr b="0" lang="fr-FR" sz="2000" spc="-1" strike="noStrike">
              <a:latin typeface="Arial"/>
            </a:endParaRPr>
          </a:p>
          <a:p>
            <a:pPr>
              <a:lnSpc>
                <a:spcPct val="100000"/>
              </a:lnSpc>
            </a:pPr>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2" name="CustomShape 1"/>
          <p:cNvSpPr/>
          <p:nvPr/>
        </p:nvSpPr>
        <p:spPr>
          <a:xfrm>
            <a:off x="611280" y="370080"/>
            <a:ext cx="5889240" cy="640440"/>
          </a:xfrm>
          <a:prstGeom prst="rect">
            <a:avLst/>
          </a:prstGeom>
          <a:noFill/>
          <a:ln>
            <a:noFill/>
          </a:ln>
        </p:spPr>
        <p:style>
          <a:lnRef idx="0"/>
          <a:fillRef idx="0"/>
          <a:effectRef idx="0"/>
          <a:fontRef idx="minor"/>
        </p:style>
        <p:txBody>
          <a:bodyPr lIns="0" rIns="0" tIns="0" bIns="0" anchor="b">
            <a:noAutofit/>
          </a:bodyPr>
          <a:p>
            <a:pPr>
              <a:lnSpc>
                <a:spcPct val="90000"/>
              </a:lnSpc>
            </a:pPr>
            <a:r>
              <a:rPr b="1" lang="fr-FR" sz="4000" spc="-1" strike="noStrike">
                <a:solidFill>
                  <a:srgbClr val="ed8227"/>
                </a:solidFill>
                <a:latin typeface="Modern No. 20"/>
                <a:ea typeface="Zilla Slab"/>
              </a:rPr>
              <a:t>Problem 4</a:t>
            </a:r>
            <a:endParaRPr b="0" lang="fr-FR" sz="4000" spc="-1" strike="noStrike">
              <a:latin typeface="Arial"/>
            </a:endParaRPr>
          </a:p>
        </p:txBody>
      </p:sp>
      <p:sp>
        <p:nvSpPr>
          <p:cNvPr id="693" name="CustomShape 2"/>
          <p:cNvSpPr/>
          <p:nvPr/>
        </p:nvSpPr>
        <p:spPr>
          <a:xfrm>
            <a:off x="611280" y="1265760"/>
            <a:ext cx="5889240" cy="1991160"/>
          </a:xfrm>
          <a:prstGeom prst="rect">
            <a:avLst/>
          </a:prstGeom>
          <a:noFill/>
          <a:ln>
            <a:noFill/>
          </a:ln>
        </p:spPr>
        <p:style>
          <a:lnRef idx="0"/>
          <a:fillRef idx="0"/>
          <a:effectRef idx="0"/>
          <a:fontRef idx="minor"/>
        </p:style>
        <p:txBody>
          <a:bodyPr lIns="0" rIns="0" tIns="0" bIns="0">
            <a:noAutofit/>
          </a:bodyPr>
          <a:p>
            <a:pPr>
              <a:lnSpc>
                <a:spcPct val="115000"/>
              </a:lnSpc>
              <a:spcBef>
                <a:spcPts val="601"/>
              </a:spcBef>
            </a:pPr>
            <a:r>
              <a:rPr b="0" lang="fr-FR" sz="2400" spc="-1" strike="noStrike">
                <a:solidFill>
                  <a:srgbClr val="56051a"/>
                </a:solidFill>
                <a:latin typeface="Times New Roman"/>
                <a:ea typeface="Red Hat Text"/>
              </a:rPr>
              <a:t>We tried to Assign appropriate teacher to each group of student . </a:t>
            </a:r>
            <a:endParaRPr b="0" lang="fr-FR" sz="2400" spc="-1" strike="noStrike">
              <a:latin typeface="Arial"/>
            </a:endParaRPr>
          </a:p>
          <a:p>
            <a:pPr>
              <a:lnSpc>
                <a:spcPct val="115000"/>
              </a:lnSpc>
              <a:spcBef>
                <a:spcPts val="601"/>
              </a:spcBef>
            </a:pPr>
            <a:r>
              <a:rPr b="0" lang="fr-FR" sz="2400" spc="-1" strike="noStrike">
                <a:solidFill>
                  <a:srgbClr val="56051a"/>
                </a:solidFill>
                <a:latin typeface="Times New Roman"/>
                <a:ea typeface="Red Hat Text"/>
              </a:rPr>
              <a:t>But we don’t have enough information about teachers </a:t>
            </a:r>
            <a:endParaRPr b="0" lang="fr-FR" sz="2400" spc="-1" strike="noStrike">
              <a:latin typeface="Arial"/>
            </a:endParaRPr>
          </a:p>
        </p:txBody>
      </p:sp>
      <p:sp>
        <p:nvSpPr>
          <p:cNvPr id="694" name="CustomShape 3"/>
          <p:cNvSpPr/>
          <p:nvPr/>
        </p:nvSpPr>
        <p:spPr>
          <a:xfrm>
            <a:off x="8480520" y="4749840"/>
            <a:ext cx="547920" cy="392760"/>
          </a:xfrm>
          <a:prstGeom prst="rect">
            <a:avLst/>
          </a:prstGeom>
          <a:noFill/>
          <a:ln>
            <a:noFill/>
          </a:ln>
        </p:spPr>
        <p:style>
          <a:lnRef idx="0"/>
          <a:fillRef idx="0"/>
          <a:effectRef idx="0"/>
          <a:fontRef idx="minor"/>
        </p:style>
        <p:txBody>
          <a:bodyPr lIns="0" rIns="0" tIns="0" bIns="0" anchor="ctr">
            <a:noAutofit/>
          </a:bodyPr>
          <a:p>
            <a:pPr algn="r">
              <a:lnSpc>
                <a:spcPct val="100000"/>
              </a:lnSpc>
            </a:pPr>
            <a:fld id="{E32A0EF6-9D5A-4449-BB6F-A9E2663F9A4F}" type="slidenum">
              <a:rPr b="0" lang="fr-FR" sz="1200" spc="-1" strike="noStrike">
                <a:solidFill>
                  <a:srgbClr val="ffffff"/>
                </a:solidFill>
                <a:latin typeface="Red Hat Text"/>
                <a:ea typeface="Red Hat Text"/>
              </a:rPr>
              <a:t>&lt;numéro&gt;</a:t>
            </a:fld>
            <a:endParaRPr b="0" lang="fr-FR" sz="12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5" name="CustomShape 1"/>
          <p:cNvSpPr/>
          <p:nvPr/>
        </p:nvSpPr>
        <p:spPr>
          <a:xfrm>
            <a:off x="611280" y="370080"/>
            <a:ext cx="5889240" cy="640440"/>
          </a:xfrm>
          <a:prstGeom prst="rect">
            <a:avLst/>
          </a:prstGeom>
          <a:noFill/>
          <a:ln>
            <a:noFill/>
          </a:ln>
        </p:spPr>
        <p:style>
          <a:lnRef idx="0"/>
          <a:fillRef idx="0"/>
          <a:effectRef idx="0"/>
          <a:fontRef idx="minor"/>
        </p:style>
        <p:txBody>
          <a:bodyPr lIns="0" rIns="0" tIns="0" bIns="0" anchor="b">
            <a:noAutofit/>
          </a:bodyPr>
          <a:p>
            <a:pPr>
              <a:lnSpc>
                <a:spcPct val="90000"/>
              </a:lnSpc>
            </a:pPr>
            <a:r>
              <a:rPr b="1" lang="fr-FR" sz="4000" spc="-1" strike="noStrike">
                <a:solidFill>
                  <a:srgbClr val="ed8227"/>
                </a:solidFill>
                <a:latin typeface="Modern No. 20"/>
                <a:ea typeface="Zilla Slab"/>
              </a:rPr>
              <a:t>Problem 5</a:t>
            </a:r>
            <a:endParaRPr b="0" lang="fr-FR" sz="4000" spc="-1" strike="noStrike">
              <a:latin typeface="Arial"/>
            </a:endParaRPr>
          </a:p>
        </p:txBody>
      </p:sp>
      <p:sp>
        <p:nvSpPr>
          <p:cNvPr id="696" name="CustomShape 2"/>
          <p:cNvSpPr/>
          <p:nvPr/>
        </p:nvSpPr>
        <p:spPr>
          <a:xfrm>
            <a:off x="8480520" y="4749840"/>
            <a:ext cx="547920" cy="392760"/>
          </a:xfrm>
          <a:prstGeom prst="rect">
            <a:avLst/>
          </a:prstGeom>
          <a:noFill/>
          <a:ln>
            <a:noFill/>
          </a:ln>
        </p:spPr>
        <p:style>
          <a:lnRef idx="0"/>
          <a:fillRef idx="0"/>
          <a:effectRef idx="0"/>
          <a:fontRef idx="minor"/>
        </p:style>
        <p:txBody>
          <a:bodyPr lIns="0" rIns="0" tIns="0" bIns="0" anchor="ctr">
            <a:noAutofit/>
          </a:bodyPr>
          <a:p>
            <a:pPr algn="r">
              <a:lnSpc>
                <a:spcPct val="100000"/>
              </a:lnSpc>
            </a:pPr>
            <a:fld id="{08EE63B3-B6EA-4B9D-AD53-8B521DD4056A}" type="slidenum">
              <a:rPr b="0" lang="fr-FR" sz="1200" spc="-1" strike="noStrike">
                <a:solidFill>
                  <a:srgbClr val="ffffff"/>
                </a:solidFill>
                <a:latin typeface="Red Hat Text"/>
                <a:ea typeface="Red Hat Text"/>
              </a:rPr>
              <a:t>&lt;numéro&gt;</a:t>
            </a:fld>
            <a:endParaRPr b="0" lang="fr-FR" sz="1200" spc="-1" strike="noStrike">
              <a:latin typeface="Arial"/>
            </a:endParaRPr>
          </a:p>
        </p:txBody>
      </p:sp>
      <p:sp>
        <p:nvSpPr>
          <p:cNvPr id="697" name="CustomShape 3"/>
          <p:cNvSpPr/>
          <p:nvPr/>
        </p:nvSpPr>
        <p:spPr>
          <a:xfrm>
            <a:off x="380880" y="967320"/>
            <a:ext cx="6855480" cy="1370880"/>
          </a:xfrm>
          <a:prstGeom prst="rect">
            <a:avLst/>
          </a:prstGeom>
          <a:noFill/>
          <a:ln>
            <a:noFill/>
          </a:ln>
        </p:spPr>
        <p:style>
          <a:lnRef idx="0"/>
          <a:fillRef idx="0"/>
          <a:effectRef idx="0"/>
          <a:fontRef idx="minor"/>
        </p:style>
        <p:txBody>
          <a:bodyPr lIns="0" rIns="0" tIns="0" bIns="0">
            <a:noAutofit/>
          </a:bodyPr>
          <a:p>
            <a:pPr marL="457200" indent="-354960">
              <a:lnSpc>
                <a:spcPct val="115000"/>
              </a:lnSpc>
              <a:spcBef>
                <a:spcPts val="601"/>
              </a:spcBef>
              <a:buClr>
                <a:srgbClr val="d04623"/>
              </a:buClr>
              <a:buFont typeface="Red Hat Text"/>
              <a:buChar char="⦁"/>
            </a:pPr>
            <a:r>
              <a:rPr b="0" lang="fr-FR" sz="2000" spc="-1" strike="noStrike">
                <a:solidFill>
                  <a:srgbClr val="56051a"/>
                </a:solidFill>
                <a:latin typeface="Times New Roman"/>
                <a:ea typeface="Red Hat Text"/>
              </a:rPr>
              <a:t>help student to choose between this three fields </a:t>
            </a:r>
            <a:r>
              <a:rPr b="1" lang="fr-FR" sz="2000" spc="-1" strike="noStrike">
                <a:solidFill>
                  <a:srgbClr val="56051a"/>
                </a:solidFill>
                <a:latin typeface="Times New Roman"/>
                <a:ea typeface="Red Hat Text"/>
              </a:rPr>
              <a:t>GL RT GI.</a:t>
            </a:r>
            <a:endParaRPr b="0" lang="fr-FR" sz="2000" spc="-1" strike="noStrike">
              <a:latin typeface="Arial"/>
            </a:endParaRPr>
          </a:p>
          <a:p>
            <a:pPr marL="457200" indent="-354960">
              <a:lnSpc>
                <a:spcPct val="115000"/>
              </a:lnSpc>
              <a:spcBef>
                <a:spcPts val="601"/>
              </a:spcBef>
              <a:buClr>
                <a:srgbClr val="d04623"/>
              </a:buClr>
              <a:buFont typeface="Red Hat Text"/>
              <a:buChar char="⦁"/>
            </a:pPr>
            <a:r>
              <a:rPr b="0" lang="fr-FR" sz="2000" spc="-1" strike="noStrike">
                <a:solidFill>
                  <a:srgbClr val="56051a"/>
                </a:solidFill>
                <a:latin typeface="Times New Roman"/>
                <a:ea typeface="Red Hat Text"/>
              </a:rPr>
              <a:t>The faculty orientation and the clustering orientation gives us a similarities of 5%.</a:t>
            </a:r>
            <a:endParaRPr b="0" lang="fr-FR" sz="2000" spc="-1" strike="noStrike">
              <a:latin typeface="Arial"/>
            </a:endParaRPr>
          </a:p>
        </p:txBody>
      </p:sp>
      <p:pic>
        <p:nvPicPr>
          <p:cNvPr id="698" name="Image 7" descr=""/>
          <p:cNvPicPr/>
          <p:nvPr/>
        </p:nvPicPr>
        <p:blipFill>
          <a:blip r:embed="rId1"/>
          <a:stretch/>
        </p:blipFill>
        <p:spPr>
          <a:xfrm>
            <a:off x="380880" y="2338920"/>
            <a:ext cx="3738240" cy="2803320"/>
          </a:xfrm>
          <a:prstGeom prst="rect">
            <a:avLst/>
          </a:prstGeom>
          <a:ln>
            <a:noFill/>
          </a:ln>
        </p:spPr>
      </p:pic>
      <p:pic>
        <p:nvPicPr>
          <p:cNvPr id="699" name="Image 8" descr=""/>
          <p:cNvPicPr/>
          <p:nvPr/>
        </p:nvPicPr>
        <p:blipFill>
          <a:blip r:embed="rId2"/>
          <a:stretch/>
        </p:blipFill>
        <p:spPr>
          <a:xfrm>
            <a:off x="4724280" y="2457000"/>
            <a:ext cx="3580560" cy="2685240"/>
          </a:xfrm>
          <a:prstGeom prst="rect">
            <a:avLst/>
          </a:prstGeom>
          <a:ln>
            <a:noFill/>
          </a:ln>
        </p:spPr>
      </p:pic>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0" name="CustomShape 1"/>
          <p:cNvSpPr/>
          <p:nvPr/>
        </p:nvSpPr>
        <p:spPr>
          <a:xfrm>
            <a:off x="1295280" y="1886040"/>
            <a:ext cx="4571280" cy="1142280"/>
          </a:xfrm>
          <a:prstGeom prst="rect">
            <a:avLst/>
          </a:prstGeom>
          <a:noFill/>
          <a:ln>
            <a:noFill/>
          </a:ln>
        </p:spPr>
        <p:style>
          <a:lnRef idx="0"/>
          <a:fillRef idx="0"/>
          <a:effectRef idx="0"/>
          <a:fontRef idx="minor"/>
        </p:style>
        <p:txBody>
          <a:bodyPr lIns="0" rIns="0" tIns="0" bIns="0" anchor="b">
            <a:noAutofit/>
          </a:bodyPr>
          <a:p>
            <a:pPr>
              <a:lnSpc>
                <a:spcPct val="80000"/>
              </a:lnSpc>
            </a:pPr>
            <a:r>
              <a:rPr b="1" lang="fr-FR" sz="5000" spc="-1" strike="noStrike">
                <a:solidFill>
                  <a:srgbClr val="ed8227"/>
                </a:solidFill>
                <a:latin typeface="Modern No. 20"/>
                <a:ea typeface="Zilla Slab SemiBold"/>
              </a:rPr>
              <a:t>DNA Web App</a:t>
            </a:r>
            <a:endParaRPr b="0" lang="fr-FR" sz="5000" spc="-1" strike="noStrike">
              <a:latin typeface="Arial"/>
            </a:endParaRPr>
          </a:p>
        </p:txBody>
      </p:sp>
      <p:sp>
        <p:nvSpPr>
          <p:cNvPr id="701" name="CustomShape 2"/>
          <p:cNvSpPr/>
          <p:nvPr/>
        </p:nvSpPr>
        <p:spPr>
          <a:xfrm>
            <a:off x="8594640" y="4749840"/>
            <a:ext cx="548640" cy="393120"/>
          </a:xfrm>
          <a:prstGeom prst="rect">
            <a:avLst/>
          </a:prstGeom>
          <a:noFill/>
          <a:ln>
            <a:noFill/>
          </a:ln>
        </p:spPr>
        <p:style>
          <a:lnRef idx="0"/>
          <a:fillRef idx="0"/>
          <a:effectRef idx="0"/>
          <a:fontRef idx="minor"/>
        </p:style>
        <p:txBody>
          <a:bodyPr lIns="0" rIns="0" tIns="0" bIns="0" anchor="ctr">
            <a:noAutofit/>
          </a:bodyPr>
          <a:p>
            <a:pPr algn="r">
              <a:lnSpc>
                <a:spcPct val="100000"/>
              </a:lnSpc>
            </a:pPr>
            <a:fld id="{880306C7-270B-4E3E-967E-F3BE038EAE99}" type="slidenum">
              <a:rPr b="0" lang="fr-FR" sz="1200" spc="-1" strike="noStrike">
                <a:solidFill>
                  <a:srgbClr val="ffffff"/>
                </a:solidFill>
                <a:latin typeface="Red Hat Text"/>
                <a:ea typeface="Red Hat Text"/>
              </a:rPr>
              <a:t>&lt;numéro&gt;</a:t>
            </a:fld>
            <a:endParaRPr b="0" lang="fr-FR" sz="12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2" name="CustomShape 1"/>
          <p:cNvSpPr/>
          <p:nvPr/>
        </p:nvSpPr>
        <p:spPr>
          <a:xfrm>
            <a:off x="611280" y="370080"/>
            <a:ext cx="5889240" cy="640440"/>
          </a:xfrm>
          <a:prstGeom prst="rect">
            <a:avLst/>
          </a:prstGeom>
          <a:noFill/>
          <a:ln>
            <a:noFill/>
          </a:ln>
        </p:spPr>
        <p:style>
          <a:lnRef idx="0"/>
          <a:fillRef idx="0"/>
          <a:effectRef idx="0"/>
          <a:fontRef idx="minor"/>
        </p:style>
        <p:txBody>
          <a:bodyPr lIns="0" rIns="0" tIns="0" bIns="0" anchor="b">
            <a:noAutofit/>
          </a:bodyPr>
          <a:p>
            <a:pPr>
              <a:lnSpc>
                <a:spcPct val="90000"/>
              </a:lnSpc>
            </a:pPr>
            <a:r>
              <a:rPr b="1" lang="fr-FR" sz="2800" spc="-1" strike="noStrike">
                <a:solidFill>
                  <a:srgbClr val="ed8227"/>
                </a:solidFill>
                <a:latin typeface="Modern No. 20"/>
                <a:ea typeface="Zilla Slab"/>
              </a:rPr>
              <a:t>Tools </a:t>
            </a:r>
            <a:endParaRPr b="0" lang="fr-FR" sz="2800" spc="-1" strike="noStrike">
              <a:latin typeface="Arial"/>
            </a:endParaRPr>
          </a:p>
        </p:txBody>
      </p:sp>
      <p:sp>
        <p:nvSpPr>
          <p:cNvPr id="703" name="CustomShape 2"/>
          <p:cNvSpPr/>
          <p:nvPr/>
        </p:nvSpPr>
        <p:spPr>
          <a:xfrm>
            <a:off x="8480520" y="4749840"/>
            <a:ext cx="547920" cy="392760"/>
          </a:xfrm>
          <a:prstGeom prst="rect">
            <a:avLst/>
          </a:prstGeom>
          <a:noFill/>
          <a:ln>
            <a:noFill/>
          </a:ln>
        </p:spPr>
        <p:style>
          <a:lnRef idx="0"/>
          <a:fillRef idx="0"/>
          <a:effectRef idx="0"/>
          <a:fontRef idx="minor"/>
        </p:style>
        <p:txBody>
          <a:bodyPr lIns="0" rIns="0" tIns="0" bIns="0" anchor="ctr">
            <a:noAutofit/>
          </a:bodyPr>
          <a:p>
            <a:pPr algn="r">
              <a:lnSpc>
                <a:spcPct val="100000"/>
              </a:lnSpc>
            </a:pPr>
            <a:fld id="{476BEBB1-3C7D-49E4-9771-E5402E9DE1AD}" type="slidenum">
              <a:rPr b="0" lang="fr-FR" sz="1200" spc="-1" strike="noStrike">
                <a:solidFill>
                  <a:srgbClr val="ffffff"/>
                </a:solidFill>
                <a:latin typeface="Red Hat Text"/>
                <a:ea typeface="Red Hat Text"/>
              </a:rPr>
              <a:t>&lt;numéro&gt;</a:t>
            </a:fld>
            <a:endParaRPr b="0" lang="fr-FR" sz="1200" spc="-1" strike="noStrike">
              <a:latin typeface="Arial"/>
            </a:endParaRPr>
          </a:p>
        </p:txBody>
      </p:sp>
      <p:pic>
        <p:nvPicPr>
          <p:cNvPr id="704" name="Image 7" descr=""/>
          <p:cNvPicPr/>
          <p:nvPr/>
        </p:nvPicPr>
        <p:blipFill>
          <a:blip r:embed="rId1"/>
          <a:stretch/>
        </p:blipFill>
        <p:spPr>
          <a:xfrm>
            <a:off x="119880" y="1382040"/>
            <a:ext cx="1625040" cy="1618560"/>
          </a:xfrm>
          <a:prstGeom prst="rect">
            <a:avLst/>
          </a:prstGeom>
          <a:ln>
            <a:noFill/>
          </a:ln>
        </p:spPr>
      </p:pic>
      <p:pic>
        <p:nvPicPr>
          <p:cNvPr id="705" name="Image 1" descr=""/>
          <p:cNvPicPr/>
          <p:nvPr/>
        </p:nvPicPr>
        <p:blipFill>
          <a:blip r:embed="rId2"/>
          <a:stretch/>
        </p:blipFill>
        <p:spPr>
          <a:xfrm>
            <a:off x="4413960" y="1068120"/>
            <a:ext cx="2359080" cy="1072800"/>
          </a:xfrm>
          <a:prstGeom prst="rect">
            <a:avLst/>
          </a:prstGeom>
          <a:ln>
            <a:noFill/>
          </a:ln>
        </p:spPr>
      </p:pic>
      <p:pic>
        <p:nvPicPr>
          <p:cNvPr id="706" name="Image 3" descr=""/>
          <p:cNvPicPr/>
          <p:nvPr/>
        </p:nvPicPr>
        <p:blipFill>
          <a:blip r:embed="rId3"/>
          <a:stretch/>
        </p:blipFill>
        <p:spPr>
          <a:xfrm>
            <a:off x="0" y="3243600"/>
            <a:ext cx="3123360" cy="1899360"/>
          </a:xfrm>
          <a:prstGeom prst="rect">
            <a:avLst/>
          </a:prstGeom>
          <a:ln>
            <a:noFill/>
          </a:ln>
        </p:spPr>
      </p:pic>
      <p:pic>
        <p:nvPicPr>
          <p:cNvPr id="707" name="Image 4" descr=""/>
          <p:cNvPicPr/>
          <p:nvPr/>
        </p:nvPicPr>
        <p:blipFill>
          <a:blip r:embed="rId4"/>
          <a:stretch/>
        </p:blipFill>
        <p:spPr>
          <a:xfrm>
            <a:off x="2057400" y="1346760"/>
            <a:ext cx="2339280" cy="1224360"/>
          </a:xfrm>
          <a:prstGeom prst="rect">
            <a:avLst/>
          </a:prstGeom>
          <a:ln>
            <a:noFill/>
          </a:ln>
        </p:spPr>
      </p:pic>
      <p:pic>
        <p:nvPicPr>
          <p:cNvPr id="708" name="Image 12" descr=""/>
          <p:cNvPicPr/>
          <p:nvPr/>
        </p:nvPicPr>
        <p:blipFill>
          <a:blip r:embed="rId5"/>
          <a:stretch/>
        </p:blipFill>
        <p:spPr>
          <a:xfrm>
            <a:off x="1579320" y="287640"/>
            <a:ext cx="1910880" cy="1350720"/>
          </a:xfrm>
          <a:prstGeom prst="rect">
            <a:avLst/>
          </a:prstGeom>
          <a:ln>
            <a:noFill/>
          </a:ln>
        </p:spPr>
      </p:pic>
      <p:pic>
        <p:nvPicPr>
          <p:cNvPr id="709" name="Image 15" descr=""/>
          <p:cNvPicPr/>
          <p:nvPr/>
        </p:nvPicPr>
        <p:blipFill>
          <a:blip r:embed="rId6"/>
          <a:stretch/>
        </p:blipFill>
        <p:spPr>
          <a:xfrm>
            <a:off x="2990520" y="2876400"/>
            <a:ext cx="3808800" cy="1681920"/>
          </a:xfrm>
          <a:prstGeom prst="rect">
            <a:avLst/>
          </a:prstGeom>
          <a:ln>
            <a:noFill/>
          </a:ln>
        </p:spPr>
      </p:pic>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0" name="CustomShape 1"/>
          <p:cNvSpPr/>
          <p:nvPr/>
        </p:nvSpPr>
        <p:spPr>
          <a:xfrm>
            <a:off x="1295280" y="1886040"/>
            <a:ext cx="4571280" cy="1142280"/>
          </a:xfrm>
          <a:prstGeom prst="rect">
            <a:avLst/>
          </a:prstGeom>
          <a:noFill/>
          <a:ln>
            <a:noFill/>
          </a:ln>
        </p:spPr>
        <p:style>
          <a:lnRef idx="0"/>
          <a:fillRef idx="0"/>
          <a:effectRef idx="0"/>
          <a:fontRef idx="minor"/>
        </p:style>
        <p:txBody>
          <a:bodyPr lIns="0" rIns="0" tIns="0" bIns="0" anchor="b">
            <a:noAutofit/>
          </a:bodyPr>
          <a:p>
            <a:pPr>
              <a:lnSpc>
                <a:spcPct val="80000"/>
              </a:lnSpc>
            </a:pPr>
            <a:r>
              <a:rPr b="0" lang="fr-FR" sz="5400" spc="-1" strike="noStrike">
                <a:solidFill>
                  <a:srgbClr val="ed8227"/>
                </a:solidFill>
                <a:latin typeface="Modern No. 20"/>
                <a:ea typeface="Zilla Slab SemiBold"/>
              </a:rPr>
              <a:t>Django API</a:t>
            </a:r>
            <a:endParaRPr b="0" lang="fr-FR" sz="5400" spc="-1" strike="noStrike">
              <a:latin typeface="Arial"/>
            </a:endParaRPr>
          </a:p>
        </p:txBody>
      </p:sp>
      <p:sp>
        <p:nvSpPr>
          <p:cNvPr id="711" name="CustomShape 2"/>
          <p:cNvSpPr/>
          <p:nvPr/>
        </p:nvSpPr>
        <p:spPr>
          <a:xfrm>
            <a:off x="8594640" y="4749840"/>
            <a:ext cx="548640" cy="393120"/>
          </a:xfrm>
          <a:prstGeom prst="rect">
            <a:avLst/>
          </a:prstGeom>
          <a:noFill/>
          <a:ln>
            <a:noFill/>
          </a:ln>
        </p:spPr>
        <p:style>
          <a:lnRef idx="0"/>
          <a:fillRef idx="0"/>
          <a:effectRef idx="0"/>
          <a:fontRef idx="minor"/>
        </p:style>
        <p:txBody>
          <a:bodyPr lIns="0" rIns="0" tIns="0" bIns="0" anchor="ctr">
            <a:noAutofit/>
          </a:bodyPr>
          <a:p>
            <a:pPr algn="r">
              <a:lnSpc>
                <a:spcPct val="100000"/>
              </a:lnSpc>
            </a:pPr>
            <a:fld id="{FD6A8B3D-23E5-441F-AD22-6934C2BF83C1}" type="slidenum">
              <a:rPr b="0" lang="fr-FR" sz="1200" spc="-1" strike="noStrike">
                <a:solidFill>
                  <a:srgbClr val="ffffff"/>
                </a:solidFill>
                <a:latin typeface="Red Hat Text"/>
                <a:ea typeface="Red Hat Text"/>
              </a:rPr>
              <a:t>&lt;numéro&gt;</a:t>
            </a:fld>
            <a:endParaRPr b="0" lang="fr-FR" sz="12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2" name="CustomShape 1"/>
          <p:cNvSpPr/>
          <p:nvPr/>
        </p:nvSpPr>
        <p:spPr>
          <a:xfrm>
            <a:off x="152280" y="133200"/>
            <a:ext cx="5889240" cy="640440"/>
          </a:xfrm>
          <a:prstGeom prst="rect">
            <a:avLst/>
          </a:prstGeom>
          <a:noFill/>
          <a:ln>
            <a:noFill/>
          </a:ln>
        </p:spPr>
        <p:style>
          <a:lnRef idx="0"/>
          <a:fillRef idx="0"/>
          <a:effectRef idx="0"/>
          <a:fontRef idx="minor"/>
        </p:style>
        <p:txBody>
          <a:bodyPr lIns="0" rIns="0" tIns="0" bIns="0" anchor="b">
            <a:noAutofit/>
          </a:bodyPr>
          <a:p>
            <a:pPr>
              <a:lnSpc>
                <a:spcPct val="90000"/>
              </a:lnSpc>
            </a:pPr>
            <a:r>
              <a:rPr b="1" lang="fr-FR" sz="4000" spc="-1" strike="noStrike">
                <a:solidFill>
                  <a:srgbClr val="ed8227"/>
                </a:solidFill>
                <a:latin typeface="Modern No. 20"/>
                <a:ea typeface="Zilla Slab"/>
              </a:rPr>
              <a:t>Web  App Dashboard</a:t>
            </a:r>
            <a:endParaRPr b="0" lang="fr-FR" sz="4000" spc="-1" strike="noStrike">
              <a:latin typeface="Arial"/>
            </a:endParaRPr>
          </a:p>
        </p:txBody>
      </p:sp>
      <p:sp>
        <p:nvSpPr>
          <p:cNvPr id="713" name="CustomShape 2"/>
          <p:cNvSpPr/>
          <p:nvPr/>
        </p:nvSpPr>
        <p:spPr>
          <a:xfrm>
            <a:off x="8480520" y="4749840"/>
            <a:ext cx="547920" cy="392760"/>
          </a:xfrm>
          <a:prstGeom prst="rect">
            <a:avLst/>
          </a:prstGeom>
          <a:noFill/>
          <a:ln>
            <a:noFill/>
          </a:ln>
        </p:spPr>
        <p:style>
          <a:lnRef idx="0"/>
          <a:fillRef idx="0"/>
          <a:effectRef idx="0"/>
          <a:fontRef idx="minor"/>
        </p:style>
        <p:txBody>
          <a:bodyPr lIns="0" rIns="0" tIns="0" bIns="0" anchor="ctr">
            <a:noAutofit/>
          </a:bodyPr>
          <a:p>
            <a:pPr algn="r">
              <a:lnSpc>
                <a:spcPct val="100000"/>
              </a:lnSpc>
            </a:pPr>
            <a:fld id="{1F0879BD-DC86-4769-AEED-E109937D0732}" type="slidenum">
              <a:rPr b="0" lang="fr-FR" sz="1200" spc="-1" strike="noStrike">
                <a:solidFill>
                  <a:srgbClr val="ffffff"/>
                </a:solidFill>
                <a:latin typeface="Red Hat Text"/>
                <a:ea typeface="Red Hat Text"/>
              </a:rPr>
              <a:t>&lt;numéro&gt;</a:t>
            </a:fld>
            <a:endParaRPr b="0" lang="fr-FR" sz="1200" spc="-1" strike="noStrike">
              <a:latin typeface="Arial"/>
            </a:endParaRPr>
          </a:p>
        </p:txBody>
      </p:sp>
      <p:pic>
        <p:nvPicPr>
          <p:cNvPr id="714" name="Image 5" descr=""/>
          <p:cNvPicPr/>
          <p:nvPr/>
        </p:nvPicPr>
        <p:blipFill>
          <a:blip r:embed="rId1"/>
          <a:stretch/>
        </p:blipFill>
        <p:spPr>
          <a:xfrm>
            <a:off x="297360" y="1200240"/>
            <a:ext cx="1987920" cy="3736080"/>
          </a:xfrm>
          <a:prstGeom prst="rect">
            <a:avLst/>
          </a:prstGeom>
          <a:ln>
            <a:noFill/>
          </a:ln>
        </p:spPr>
      </p:pic>
      <p:pic>
        <p:nvPicPr>
          <p:cNvPr id="715" name="Image 6" descr=""/>
          <p:cNvPicPr/>
          <p:nvPr/>
        </p:nvPicPr>
        <p:blipFill>
          <a:blip r:embed="rId2"/>
          <a:stretch/>
        </p:blipFill>
        <p:spPr>
          <a:xfrm>
            <a:off x="6934320" y="133200"/>
            <a:ext cx="2100240" cy="3888720"/>
          </a:xfrm>
          <a:prstGeom prst="rect">
            <a:avLst/>
          </a:prstGeom>
          <a:ln>
            <a:noFill/>
          </a:ln>
        </p:spPr>
      </p:pic>
      <p:pic>
        <p:nvPicPr>
          <p:cNvPr id="716" name="Image 10" descr=""/>
          <p:cNvPicPr/>
          <p:nvPr/>
        </p:nvPicPr>
        <p:blipFill>
          <a:blip r:embed="rId3"/>
          <a:stretch/>
        </p:blipFill>
        <p:spPr>
          <a:xfrm>
            <a:off x="2491920" y="1581120"/>
            <a:ext cx="4419000" cy="312336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9" name="CustomShape 1"/>
          <p:cNvSpPr/>
          <p:nvPr/>
        </p:nvSpPr>
        <p:spPr>
          <a:xfrm>
            <a:off x="1143000" y="1809720"/>
            <a:ext cx="5028480" cy="1828080"/>
          </a:xfrm>
          <a:prstGeom prst="rect">
            <a:avLst/>
          </a:prstGeom>
          <a:noFill/>
          <a:ln>
            <a:noFill/>
          </a:ln>
        </p:spPr>
        <p:style>
          <a:lnRef idx="0"/>
          <a:fillRef idx="0"/>
          <a:effectRef idx="0"/>
          <a:fontRef idx="minor"/>
        </p:style>
        <p:txBody>
          <a:bodyPr lIns="0" rIns="0" tIns="0" bIns="0" anchor="ctr">
            <a:noAutofit/>
          </a:bodyPr>
          <a:p>
            <a:pPr algn="ctr">
              <a:lnSpc>
                <a:spcPct val="80000"/>
              </a:lnSpc>
            </a:pPr>
            <a:r>
              <a:rPr b="0" lang="fr-FR" sz="5600" spc="-1" strike="noStrike">
                <a:solidFill>
                  <a:srgbClr val="ffffff"/>
                </a:solidFill>
                <a:latin typeface="Modern No. 20"/>
                <a:ea typeface="Zilla Slab SemiBold"/>
              </a:rPr>
              <a:t>Meet the team </a:t>
            </a:r>
            <a:endParaRPr b="0" lang="fr-FR" sz="5600" spc="-1" strike="noStrike">
              <a:latin typeface="Arial"/>
            </a:endParaRPr>
          </a:p>
        </p:txBody>
      </p:sp>
      <p:sp>
        <p:nvSpPr>
          <p:cNvPr id="570" name="CustomShape 2"/>
          <p:cNvSpPr/>
          <p:nvPr/>
        </p:nvSpPr>
        <p:spPr>
          <a:xfrm>
            <a:off x="8594640" y="4749840"/>
            <a:ext cx="548640" cy="393120"/>
          </a:xfrm>
          <a:prstGeom prst="rect">
            <a:avLst/>
          </a:prstGeom>
          <a:noFill/>
          <a:ln>
            <a:noFill/>
          </a:ln>
        </p:spPr>
        <p:style>
          <a:lnRef idx="0"/>
          <a:fillRef idx="0"/>
          <a:effectRef idx="0"/>
          <a:fontRef idx="minor"/>
        </p:style>
        <p:txBody>
          <a:bodyPr lIns="0" rIns="0" tIns="0" bIns="0" anchor="ctr">
            <a:noAutofit/>
          </a:bodyPr>
          <a:p>
            <a:pPr algn="r">
              <a:lnSpc>
                <a:spcPct val="100000"/>
              </a:lnSpc>
            </a:pPr>
            <a:fld id="{34657A60-C7BE-4F32-AFB4-D81F3687A433}" type="slidenum">
              <a:rPr b="0" lang="fr-FR" sz="1200" spc="-1" strike="noStrike">
                <a:solidFill>
                  <a:srgbClr val="ffffff"/>
                </a:solidFill>
                <a:latin typeface="Red Hat Text"/>
                <a:ea typeface="Red Hat Text"/>
              </a:rPr>
              <a:t>&lt;numéro&gt;</a:t>
            </a:fld>
            <a:endParaRPr b="0" lang="fr-FR" sz="12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7" name="CustomShape 1"/>
          <p:cNvSpPr/>
          <p:nvPr/>
        </p:nvSpPr>
        <p:spPr>
          <a:xfrm>
            <a:off x="152280" y="133200"/>
            <a:ext cx="5889240" cy="640440"/>
          </a:xfrm>
          <a:prstGeom prst="rect">
            <a:avLst/>
          </a:prstGeom>
          <a:noFill/>
          <a:ln>
            <a:noFill/>
          </a:ln>
        </p:spPr>
        <p:style>
          <a:lnRef idx="0"/>
          <a:fillRef idx="0"/>
          <a:effectRef idx="0"/>
          <a:fontRef idx="minor"/>
        </p:style>
        <p:txBody>
          <a:bodyPr lIns="0" rIns="0" tIns="0" bIns="0" anchor="b">
            <a:noAutofit/>
          </a:bodyPr>
          <a:p>
            <a:pPr>
              <a:lnSpc>
                <a:spcPct val="90000"/>
              </a:lnSpc>
            </a:pPr>
            <a:r>
              <a:rPr b="1" lang="fr-FR" sz="4000" spc="-1" strike="noStrike">
                <a:solidFill>
                  <a:srgbClr val="ed8227"/>
                </a:solidFill>
                <a:latin typeface="Modern No. 20"/>
                <a:ea typeface="Zilla Slab"/>
              </a:rPr>
              <a:t>Web  App Profile</a:t>
            </a:r>
            <a:endParaRPr b="0" lang="fr-FR" sz="4000" spc="-1" strike="noStrike">
              <a:latin typeface="Arial"/>
            </a:endParaRPr>
          </a:p>
        </p:txBody>
      </p:sp>
      <p:sp>
        <p:nvSpPr>
          <p:cNvPr id="718" name="CustomShape 2"/>
          <p:cNvSpPr/>
          <p:nvPr/>
        </p:nvSpPr>
        <p:spPr>
          <a:xfrm>
            <a:off x="8480520" y="4749840"/>
            <a:ext cx="547920" cy="392760"/>
          </a:xfrm>
          <a:prstGeom prst="rect">
            <a:avLst/>
          </a:prstGeom>
          <a:noFill/>
          <a:ln>
            <a:noFill/>
          </a:ln>
        </p:spPr>
        <p:style>
          <a:lnRef idx="0"/>
          <a:fillRef idx="0"/>
          <a:effectRef idx="0"/>
          <a:fontRef idx="minor"/>
        </p:style>
        <p:txBody>
          <a:bodyPr lIns="0" rIns="0" tIns="0" bIns="0" anchor="ctr">
            <a:noAutofit/>
          </a:bodyPr>
          <a:p>
            <a:pPr algn="r">
              <a:lnSpc>
                <a:spcPct val="100000"/>
              </a:lnSpc>
            </a:pPr>
            <a:fld id="{D4ADB307-E6D6-413C-AF84-3D5863F14217}" type="slidenum">
              <a:rPr b="0" lang="fr-FR" sz="1200" spc="-1" strike="noStrike">
                <a:solidFill>
                  <a:srgbClr val="ffffff"/>
                </a:solidFill>
                <a:latin typeface="Red Hat Text"/>
                <a:ea typeface="Red Hat Text"/>
              </a:rPr>
              <a:t>&lt;numéro&gt;</a:t>
            </a:fld>
            <a:endParaRPr b="0" lang="fr-FR" sz="1200" spc="-1" strike="noStrike">
              <a:latin typeface="Arial"/>
            </a:endParaRPr>
          </a:p>
        </p:txBody>
      </p:sp>
      <p:pic>
        <p:nvPicPr>
          <p:cNvPr id="719" name="Image 1" descr=""/>
          <p:cNvPicPr/>
          <p:nvPr/>
        </p:nvPicPr>
        <p:blipFill>
          <a:blip r:embed="rId1"/>
          <a:stretch/>
        </p:blipFill>
        <p:spPr>
          <a:xfrm>
            <a:off x="0" y="743040"/>
            <a:ext cx="4079880" cy="2742480"/>
          </a:xfrm>
          <a:prstGeom prst="rect">
            <a:avLst/>
          </a:prstGeom>
          <a:ln>
            <a:noFill/>
          </a:ln>
        </p:spPr>
      </p:pic>
      <p:pic>
        <p:nvPicPr>
          <p:cNvPr id="720" name="Image 4" descr=""/>
          <p:cNvPicPr/>
          <p:nvPr/>
        </p:nvPicPr>
        <p:blipFill>
          <a:blip r:embed="rId2"/>
          <a:stretch/>
        </p:blipFill>
        <p:spPr>
          <a:xfrm>
            <a:off x="5715000" y="361800"/>
            <a:ext cx="3199680" cy="4557960"/>
          </a:xfrm>
          <a:prstGeom prst="rect">
            <a:avLst/>
          </a:prstGeom>
          <a:ln>
            <a:noFill/>
          </a:ln>
        </p:spPr>
      </p:pic>
      <p:pic>
        <p:nvPicPr>
          <p:cNvPr id="721" name="Image 7" descr=""/>
          <p:cNvPicPr/>
          <p:nvPr/>
        </p:nvPicPr>
        <p:blipFill>
          <a:blip r:embed="rId3"/>
          <a:stretch/>
        </p:blipFill>
        <p:spPr>
          <a:xfrm>
            <a:off x="2172240" y="2664000"/>
            <a:ext cx="3816360" cy="2418480"/>
          </a:xfrm>
          <a:prstGeom prst="rect">
            <a:avLst/>
          </a:prstGeom>
          <a:ln>
            <a:noFill/>
          </a:ln>
        </p:spPr>
      </p:pic>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04623"/>
        </a:solidFill>
      </p:bgPr>
    </p:bg>
    <p:spTree>
      <p:nvGrpSpPr>
        <p:cNvPr id="1" name=""/>
        <p:cNvGrpSpPr/>
        <p:nvPr/>
      </p:nvGrpSpPr>
      <p:grpSpPr>
        <a:xfrm>
          <a:off x="0" y="0"/>
          <a:ext cx="0" cy="0"/>
          <a:chOff x="0" y="0"/>
          <a:chExt cx="0" cy="0"/>
        </a:xfrm>
      </p:grpSpPr>
      <p:sp>
        <p:nvSpPr>
          <p:cNvPr id="722" name="CustomShape 1"/>
          <p:cNvSpPr/>
          <p:nvPr/>
        </p:nvSpPr>
        <p:spPr>
          <a:xfrm>
            <a:off x="8480520" y="4749840"/>
            <a:ext cx="547920" cy="392760"/>
          </a:xfrm>
          <a:prstGeom prst="rect">
            <a:avLst/>
          </a:prstGeom>
          <a:noFill/>
          <a:ln>
            <a:noFill/>
          </a:ln>
        </p:spPr>
        <p:style>
          <a:lnRef idx="0"/>
          <a:fillRef idx="0"/>
          <a:effectRef idx="0"/>
          <a:fontRef idx="minor"/>
        </p:style>
        <p:txBody>
          <a:bodyPr lIns="0" rIns="0" tIns="0" bIns="0" anchor="ctr">
            <a:noAutofit/>
          </a:bodyPr>
          <a:p>
            <a:pPr algn="r">
              <a:lnSpc>
                <a:spcPct val="100000"/>
              </a:lnSpc>
            </a:pPr>
            <a:fld id="{563F4D09-A276-43C8-90BD-BDCB27638C3A}" type="slidenum">
              <a:rPr b="0" lang="fr-FR" sz="1200" spc="-1" strike="noStrike">
                <a:solidFill>
                  <a:srgbClr val="ffffff"/>
                </a:solidFill>
                <a:latin typeface="Red Hat Text"/>
                <a:ea typeface="Red Hat Text"/>
              </a:rPr>
              <a:t>&lt;numéro&gt;</a:t>
            </a:fld>
            <a:endParaRPr b="0" lang="fr-FR" sz="1200" spc="-1" strike="noStrike">
              <a:latin typeface="Arial"/>
            </a:endParaRPr>
          </a:p>
        </p:txBody>
      </p:sp>
      <p:sp>
        <p:nvSpPr>
          <p:cNvPr id="723" name="CustomShape 2"/>
          <p:cNvSpPr/>
          <p:nvPr/>
        </p:nvSpPr>
        <p:spPr>
          <a:xfrm>
            <a:off x="3240720" y="1475280"/>
            <a:ext cx="4871160" cy="1219320"/>
          </a:xfrm>
          <a:prstGeom prst="rect">
            <a:avLst/>
          </a:prstGeom>
          <a:noFill/>
          <a:ln>
            <a:noFill/>
          </a:ln>
        </p:spPr>
        <p:style>
          <a:lnRef idx="0"/>
          <a:fillRef idx="0"/>
          <a:effectRef idx="0"/>
          <a:fontRef idx="minor"/>
        </p:style>
        <p:txBody>
          <a:bodyPr lIns="0" rIns="0" tIns="0" bIns="0" anchor="b">
            <a:noAutofit/>
          </a:bodyPr>
          <a:p>
            <a:pPr>
              <a:lnSpc>
                <a:spcPct val="90000"/>
              </a:lnSpc>
            </a:pPr>
            <a:r>
              <a:rPr b="0" lang="fr-FR" sz="9600" spc="-1" strike="noStrike">
                <a:solidFill>
                  <a:srgbClr val="ffffff"/>
                </a:solidFill>
                <a:latin typeface="Zilla Slab SemiBold"/>
                <a:ea typeface="Zilla Slab SemiBold"/>
              </a:rPr>
              <a:t>Thanks!</a:t>
            </a:r>
            <a:endParaRPr b="0" lang="fr-FR" sz="9600" spc="-1" strike="noStrike">
              <a:latin typeface="Arial"/>
            </a:endParaRPr>
          </a:p>
        </p:txBody>
      </p:sp>
      <p:sp>
        <p:nvSpPr>
          <p:cNvPr id="724" name="CustomShape 3"/>
          <p:cNvSpPr/>
          <p:nvPr/>
        </p:nvSpPr>
        <p:spPr>
          <a:xfrm>
            <a:off x="1234440" y="1149480"/>
            <a:ext cx="1805760" cy="1811160"/>
          </a:xfrm>
          <a:custGeom>
            <a:avLst/>
            <a:gdLst/>
            <a:ahLst/>
            <a:rect l="l" t="t" r="r" b="b"/>
            <a:pathLst>
              <a:path w="922938" h="925576">
                <a:moveTo>
                  <a:pt x="460766" y="925513"/>
                </a:moveTo>
                <a:cubicBezTo>
                  <a:pt x="355610" y="925513"/>
                  <a:pt x="254772" y="888873"/>
                  <a:pt x="169174" y="819531"/>
                </a:cubicBezTo>
                <a:cubicBezTo>
                  <a:pt x="-29707" y="658495"/>
                  <a:pt x="-54409" y="421767"/>
                  <a:pt x="101292" y="169990"/>
                </a:cubicBezTo>
                <a:cubicBezTo>
                  <a:pt x="170063" y="58801"/>
                  <a:pt x="278712" y="0"/>
                  <a:pt x="415427" y="0"/>
                </a:cubicBezTo>
                <a:cubicBezTo>
                  <a:pt x="521980" y="0"/>
                  <a:pt x="644027" y="37211"/>
                  <a:pt x="750643" y="102172"/>
                </a:cubicBezTo>
                <a:cubicBezTo>
                  <a:pt x="837194" y="154940"/>
                  <a:pt x="895805" y="247333"/>
                  <a:pt x="915743" y="362522"/>
                </a:cubicBezTo>
                <a:cubicBezTo>
                  <a:pt x="939683" y="501015"/>
                  <a:pt x="903043" y="646367"/>
                  <a:pt x="818398" y="751205"/>
                </a:cubicBezTo>
                <a:cubicBezTo>
                  <a:pt x="728673" y="862013"/>
                  <a:pt x="598307" y="925576"/>
                  <a:pt x="460766" y="925576"/>
                </a:cubicBezTo>
                <a:close/>
              </a:path>
            </a:pathLst>
          </a:custGeom>
          <a:solidFill>
            <a:schemeClr val="accent5"/>
          </a:solidFill>
          <a:ln>
            <a:noFill/>
          </a:ln>
        </p:spPr>
        <p:style>
          <a:lnRef idx="0"/>
          <a:fillRef idx="0"/>
          <a:effectRef idx="0"/>
          <a:fontRef idx="minor"/>
        </p:style>
      </p:sp>
      <p:sp>
        <p:nvSpPr>
          <p:cNvPr id="725" name="CustomShape 4"/>
          <p:cNvSpPr/>
          <p:nvPr/>
        </p:nvSpPr>
        <p:spPr>
          <a:xfrm>
            <a:off x="1705320" y="1566720"/>
            <a:ext cx="864000" cy="797760"/>
          </a:xfrm>
          <a:custGeom>
            <a:avLst/>
            <a:gdLst/>
            <a:ahLst/>
            <a:rect l="l" t="t" r="r" b="b"/>
            <a:pathLst>
              <a:path w="17204" h="15890">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chemeClr val="lt1"/>
          </a:solid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1" name="CustomShape 1"/>
          <p:cNvSpPr/>
          <p:nvPr/>
        </p:nvSpPr>
        <p:spPr>
          <a:xfrm>
            <a:off x="3886200" y="666720"/>
            <a:ext cx="3285720" cy="1219320"/>
          </a:xfrm>
          <a:prstGeom prst="rect">
            <a:avLst/>
          </a:prstGeom>
          <a:noFill/>
          <a:ln>
            <a:noFill/>
          </a:ln>
        </p:spPr>
        <p:style>
          <a:lnRef idx="0"/>
          <a:fillRef idx="0"/>
          <a:effectRef idx="0"/>
          <a:fontRef idx="minor"/>
        </p:style>
        <p:txBody>
          <a:bodyPr lIns="0" rIns="0" tIns="0" bIns="0" anchor="b">
            <a:noAutofit/>
          </a:bodyPr>
          <a:p>
            <a:pPr>
              <a:lnSpc>
                <a:spcPct val="90000"/>
              </a:lnSpc>
            </a:pPr>
            <a:r>
              <a:rPr b="0" lang="fr-FR" sz="9600" spc="-1" strike="noStrike">
                <a:solidFill>
                  <a:srgbClr val="ffffff"/>
                </a:solidFill>
                <a:latin typeface="Modern No. 20"/>
                <a:ea typeface="Zilla Slab SemiBold"/>
              </a:rPr>
              <a:t>Hello!</a:t>
            </a:r>
            <a:endParaRPr b="0" lang="fr-FR" sz="9600" spc="-1" strike="noStrike">
              <a:latin typeface="Arial"/>
            </a:endParaRPr>
          </a:p>
        </p:txBody>
      </p:sp>
      <p:sp>
        <p:nvSpPr>
          <p:cNvPr id="572" name="CustomShape 2"/>
          <p:cNvSpPr/>
          <p:nvPr/>
        </p:nvSpPr>
        <p:spPr>
          <a:xfrm>
            <a:off x="3962520" y="1733400"/>
            <a:ext cx="5028480" cy="3276000"/>
          </a:xfrm>
          <a:prstGeom prst="rect">
            <a:avLst/>
          </a:prstGeom>
          <a:noFill/>
          <a:ln>
            <a:noFill/>
          </a:ln>
        </p:spPr>
        <p:style>
          <a:lnRef idx="0"/>
          <a:fillRef idx="0"/>
          <a:effectRef idx="0"/>
          <a:fontRef idx="minor"/>
        </p:style>
        <p:txBody>
          <a:bodyPr lIns="0" rIns="0" tIns="0" bIns="0">
            <a:noAutofit/>
          </a:bodyPr>
          <a:p>
            <a:pPr marL="101520">
              <a:lnSpc>
                <a:spcPct val="115000"/>
              </a:lnSpc>
              <a:spcBef>
                <a:spcPts val="601"/>
              </a:spcBef>
            </a:pPr>
            <a:r>
              <a:rPr b="1" lang="fr-FR" sz="1800" spc="-1" strike="noStrike">
                <a:solidFill>
                  <a:srgbClr val="56051a"/>
                </a:solidFill>
                <a:latin typeface="Times New Roman"/>
                <a:ea typeface="Red Hat Text"/>
              </a:rPr>
              <a:t>I am </a:t>
            </a:r>
            <a:r>
              <a:rPr b="1" lang="fr-FR" sz="1800" spc="-1" strike="noStrike" cap="all">
                <a:solidFill>
                  <a:srgbClr val="f0f0ee"/>
                </a:solidFill>
                <a:latin typeface="Modern No. 20"/>
                <a:ea typeface="Red Hat Text"/>
              </a:rPr>
              <a:t>Toumi abdrahman</a:t>
            </a:r>
            <a:endParaRPr b="0" lang="fr-FR" sz="1800" spc="-1" strike="noStrike">
              <a:latin typeface="Arial"/>
            </a:endParaRPr>
          </a:p>
          <a:p>
            <a:pPr marL="457200" indent="-354960">
              <a:lnSpc>
                <a:spcPct val="115000"/>
              </a:lnSpc>
              <a:spcBef>
                <a:spcPts val="601"/>
              </a:spcBef>
              <a:buClr>
                <a:srgbClr val="d04623"/>
              </a:buClr>
              <a:buFont typeface="Red Hat Text"/>
              <a:buChar char="⦁"/>
            </a:pPr>
            <a:r>
              <a:rPr b="0" lang="fr-FR" sz="1800" spc="-1" strike="noStrike">
                <a:solidFill>
                  <a:srgbClr val="56051a"/>
                </a:solidFill>
                <a:latin typeface="Times New Roman"/>
                <a:ea typeface="Red Hat Text"/>
              </a:rPr>
              <a:t>Hard-working web developer with a flair for creating elegant solutions in the least amount of time. Developed an ecommerce webapp, customer web portal, documentary launch website, and donations webapp for a local charity.</a:t>
            </a:r>
            <a:endParaRPr b="0" lang="fr-FR" sz="1800" spc="-1" strike="noStrike">
              <a:latin typeface="Arial"/>
            </a:endParaRPr>
          </a:p>
          <a:p>
            <a:pPr marL="457200" indent="-354960">
              <a:lnSpc>
                <a:spcPct val="115000"/>
              </a:lnSpc>
              <a:spcBef>
                <a:spcPts val="601"/>
              </a:spcBef>
              <a:buClr>
                <a:srgbClr val="d04623"/>
              </a:buClr>
              <a:buFont typeface="Red Hat Text"/>
              <a:buChar char="⦁"/>
            </a:pPr>
            <a:r>
              <a:rPr b="0" lang="fr-FR" sz="1800" spc="-1" strike="noStrike">
                <a:solidFill>
                  <a:srgbClr val="56051a"/>
                </a:solidFill>
                <a:latin typeface="Times New Roman"/>
                <a:ea typeface="Red Hat Text"/>
              </a:rPr>
              <a:t>You can find me at </a:t>
            </a:r>
            <a:r>
              <a:rPr b="0" lang="fr-FR" sz="1800" spc="-1" strike="noStrike">
                <a:solidFill>
                  <a:srgbClr val="ffffff"/>
                </a:solidFill>
                <a:latin typeface="Modern No. 20"/>
                <a:ea typeface="Red Hat Text"/>
              </a:rPr>
              <a:t>abderrahmanemustapha030898@gmail.com</a:t>
            </a:r>
            <a:endParaRPr b="0" lang="fr-FR" sz="1800" spc="-1" strike="noStrike">
              <a:latin typeface="Arial"/>
            </a:endParaRPr>
          </a:p>
        </p:txBody>
      </p:sp>
      <p:sp>
        <p:nvSpPr>
          <p:cNvPr id="573" name="CustomShape 3"/>
          <p:cNvSpPr/>
          <p:nvPr/>
        </p:nvSpPr>
        <p:spPr>
          <a:xfrm>
            <a:off x="8480520" y="4749840"/>
            <a:ext cx="547920" cy="392760"/>
          </a:xfrm>
          <a:prstGeom prst="rect">
            <a:avLst/>
          </a:prstGeom>
          <a:noFill/>
          <a:ln>
            <a:noFill/>
          </a:ln>
        </p:spPr>
        <p:style>
          <a:lnRef idx="0"/>
          <a:fillRef idx="0"/>
          <a:effectRef idx="0"/>
          <a:fontRef idx="minor"/>
        </p:style>
        <p:txBody>
          <a:bodyPr lIns="0" rIns="0" tIns="0" bIns="0" anchor="ctr">
            <a:noAutofit/>
          </a:bodyPr>
          <a:p>
            <a:pPr algn="r">
              <a:lnSpc>
                <a:spcPct val="100000"/>
              </a:lnSpc>
            </a:pPr>
            <a:fld id="{3B4D50C9-E9C7-44F0-8204-DAD96B4D0A80}" type="slidenum">
              <a:rPr b="0" lang="fr-FR" sz="1200" spc="-1" strike="noStrike">
                <a:solidFill>
                  <a:srgbClr val="ffffff"/>
                </a:solidFill>
                <a:latin typeface="Red Hat Text"/>
                <a:ea typeface="Red Hat Text"/>
              </a:rPr>
              <a:t>&lt;numéro&gt;</a:t>
            </a:fld>
            <a:endParaRPr b="0" lang="fr-FR" sz="1200" spc="-1" strike="noStrike">
              <a:latin typeface="Arial"/>
            </a:endParaRPr>
          </a:p>
        </p:txBody>
      </p:sp>
      <p:pic>
        <p:nvPicPr>
          <p:cNvPr id="574" name="Picture 2" descr="C:\Users\Dell\Downloads\SHAREit\CC_20191209_084737.png"/>
          <p:cNvPicPr/>
          <p:nvPr/>
        </p:nvPicPr>
        <p:blipFill>
          <a:blip r:embed="rId1"/>
          <a:stretch/>
        </p:blipFill>
        <p:spPr>
          <a:xfrm>
            <a:off x="228600" y="794880"/>
            <a:ext cx="3580560" cy="3580560"/>
          </a:xfrm>
          <a:prstGeom prst="rect">
            <a:avLst/>
          </a:prstGeom>
          <a:ln>
            <a:noFill/>
          </a:ln>
        </p:spPr>
      </p:pic>
      <p:sp>
        <p:nvSpPr>
          <p:cNvPr id="575" name="CustomShape 4"/>
          <p:cNvSpPr/>
          <p:nvPr/>
        </p:nvSpPr>
        <p:spPr>
          <a:xfrm>
            <a:off x="1066680" y="4552920"/>
            <a:ext cx="2321280" cy="638280"/>
          </a:xfrm>
          <a:prstGeom prst="rect">
            <a:avLst/>
          </a:prstGeom>
          <a:noFill/>
          <a:ln>
            <a:noFill/>
          </a:ln>
        </p:spPr>
        <p:style>
          <a:lnRef idx="0"/>
          <a:fillRef idx="0"/>
          <a:effectRef idx="0"/>
          <a:fontRef idx="minor"/>
        </p:style>
        <p:txBody>
          <a:bodyPr lIns="0" rIns="0" tIns="45000" bIns="45000">
            <a:spAutoFit/>
          </a:bodyPr>
          <a:p>
            <a:pPr algn="just">
              <a:lnSpc>
                <a:spcPct val="100000"/>
              </a:lnSpc>
              <a:spcAft>
                <a:spcPts val="901"/>
              </a:spcAft>
            </a:pPr>
            <a:r>
              <a:rPr b="1" lang="fr-FR" sz="1800" spc="-1" strike="noStrike" cap="all">
                <a:solidFill>
                  <a:srgbClr val="ffffff"/>
                </a:solidFill>
                <a:latin typeface="Modern No. 20"/>
                <a:ea typeface="Arial"/>
              </a:rPr>
              <a:t>Project  Manager</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6" name="CustomShape 1"/>
          <p:cNvSpPr/>
          <p:nvPr/>
        </p:nvSpPr>
        <p:spPr>
          <a:xfrm>
            <a:off x="3886200" y="438120"/>
            <a:ext cx="3285720" cy="1219320"/>
          </a:xfrm>
          <a:prstGeom prst="rect">
            <a:avLst/>
          </a:prstGeom>
          <a:noFill/>
          <a:ln>
            <a:noFill/>
          </a:ln>
        </p:spPr>
        <p:style>
          <a:lnRef idx="0"/>
          <a:fillRef idx="0"/>
          <a:effectRef idx="0"/>
          <a:fontRef idx="minor"/>
        </p:style>
        <p:txBody>
          <a:bodyPr lIns="0" rIns="0" tIns="0" bIns="0" anchor="b">
            <a:noAutofit/>
          </a:bodyPr>
          <a:p>
            <a:pPr>
              <a:lnSpc>
                <a:spcPct val="90000"/>
              </a:lnSpc>
            </a:pPr>
            <a:r>
              <a:rPr b="0" lang="fr-FR" sz="9600" spc="-1" strike="noStrike">
                <a:solidFill>
                  <a:srgbClr val="ffffff"/>
                </a:solidFill>
                <a:latin typeface="Modern No. 20"/>
                <a:ea typeface="Zilla Slab SemiBold"/>
              </a:rPr>
              <a:t>Hello!</a:t>
            </a:r>
            <a:endParaRPr b="0" lang="fr-FR" sz="9600" spc="-1" strike="noStrike">
              <a:latin typeface="Arial"/>
            </a:endParaRPr>
          </a:p>
        </p:txBody>
      </p:sp>
      <p:sp>
        <p:nvSpPr>
          <p:cNvPr id="577" name="CustomShape 2"/>
          <p:cNvSpPr/>
          <p:nvPr/>
        </p:nvSpPr>
        <p:spPr>
          <a:xfrm>
            <a:off x="3962520" y="1733400"/>
            <a:ext cx="4571280" cy="3123360"/>
          </a:xfrm>
          <a:prstGeom prst="rect">
            <a:avLst/>
          </a:prstGeom>
          <a:noFill/>
          <a:ln>
            <a:noFill/>
          </a:ln>
        </p:spPr>
        <p:style>
          <a:lnRef idx="0"/>
          <a:fillRef idx="0"/>
          <a:effectRef idx="0"/>
          <a:fontRef idx="minor"/>
        </p:style>
        <p:txBody>
          <a:bodyPr lIns="0" rIns="0" tIns="0" bIns="0">
            <a:noAutofit/>
          </a:bodyPr>
          <a:p>
            <a:pPr>
              <a:lnSpc>
                <a:spcPct val="115000"/>
              </a:lnSpc>
              <a:spcBef>
                <a:spcPts val="601"/>
              </a:spcBef>
            </a:pPr>
            <a:r>
              <a:rPr b="1" lang="fr-FR" sz="1800" spc="-1" strike="noStrike">
                <a:solidFill>
                  <a:srgbClr val="56051a"/>
                </a:solidFill>
                <a:latin typeface="Times New Roman"/>
                <a:ea typeface="Red Hat Text"/>
              </a:rPr>
              <a:t>I am </a:t>
            </a:r>
            <a:r>
              <a:rPr b="1" lang="fr-FR" sz="1800" spc="-1" strike="noStrike">
                <a:solidFill>
                  <a:srgbClr val="ffffff"/>
                </a:solidFill>
                <a:latin typeface="Modern No. 20"/>
                <a:ea typeface="Red Hat Text"/>
              </a:rPr>
              <a:t>Kouriba Ali</a:t>
            </a:r>
            <a:endParaRPr b="0" lang="fr-FR" sz="1800" spc="-1" strike="noStrike">
              <a:latin typeface="Arial"/>
            </a:endParaRPr>
          </a:p>
          <a:p>
            <a:pPr marL="457200" indent="-354960" algn="just">
              <a:lnSpc>
                <a:spcPct val="115000"/>
              </a:lnSpc>
              <a:spcBef>
                <a:spcPts val="601"/>
              </a:spcBef>
              <a:spcAft>
                <a:spcPts val="901"/>
              </a:spcAft>
              <a:buClr>
                <a:srgbClr val="d04623"/>
              </a:buClr>
              <a:buFont typeface="Red Hat Text"/>
              <a:buChar char="⦁"/>
            </a:pPr>
            <a:r>
              <a:rPr b="0" lang="fr-FR" sz="1800" spc="-1" strike="noStrike">
                <a:solidFill>
                  <a:srgbClr val="56051a"/>
                </a:solidFill>
                <a:latin typeface="Times New Roman"/>
                <a:ea typeface="Red Hat Text"/>
              </a:rPr>
              <a:t>UX designer &amp; Front end developer created responsive websites from scratch , Designing and maintaining front end for web and mobile applications.</a:t>
            </a:r>
            <a:endParaRPr b="0" lang="fr-FR" sz="1800" spc="-1" strike="noStrike">
              <a:latin typeface="Arial"/>
            </a:endParaRPr>
          </a:p>
          <a:p>
            <a:pPr marL="457200" indent="-354960">
              <a:lnSpc>
                <a:spcPct val="115000"/>
              </a:lnSpc>
              <a:spcBef>
                <a:spcPts val="601"/>
              </a:spcBef>
              <a:buClr>
                <a:srgbClr val="d04623"/>
              </a:buClr>
              <a:buFont typeface="Red Hat Text"/>
              <a:buChar char="⦁"/>
            </a:pPr>
            <a:r>
              <a:rPr b="0" lang="fr-FR" sz="1800" spc="-1" strike="noStrike">
                <a:solidFill>
                  <a:srgbClr val="56051a"/>
                </a:solidFill>
                <a:latin typeface="Times New Roman"/>
                <a:ea typeface="Red Hat Text"/>
              </a:rPr>
              <a:t>You can find me at</a:t>
            </a:r>
            <a:endParaRPr b="0" lang="fr-FR" sz="1800" spc="-1" strike="noStrike">
              <a:latin typeface="Arial"/>
            </a:endParaRPr>
          </a:p>
          <a:p>
            <a:pPr lvl="1" marL="914400" indent="-354960">
              <a:lnSpc>
                <a:spcPct val="115000"/>
              </a:lnSpc>
              <a:buClr>
                <a:srgbClr val="ed8227"/>
              </a:buClr>
              <a:buFont typeface="Red Hat Text"/>
              <a:buChar char="⦁"/>
            </a:pPr>
            <a:r>
              <a:rPr b="0" lang="fr-FR" sz="1800" spc="-1" strike="noStrike">
                <a:solidFill>
                  <a:srgbClr val="56051a"/>
                </a:solidFill>
                <a:latin typeface="Red Hat Text"/>
                <a:ea typeface="Red Hat Text"/>
              </a:rPr>
              <a:t> </a:t>
            </a:r>
            <a:r>
              <a:rPr b="0" lang="fr-FR" sz="1800" spc="-1" strike="noStrike">
                <a:solidFill>
                  <a:srgbClr val="ffffff"/>
                </a:solidFill>
                <a:latin typeface="Modern No. 20"/>
                <a:ea typeface="Red Hat Text"/>
              </a:rPr>
              <a:t>aliloutg@email.com</a:t>
            </a:r>
            <a:endParaRPr b="0" lang="fr-FR" sz="1800" spc="-1" strike="noStrike">
              <a:latin typeface="Arial"/>
            </a:endParaRPr>
          </a:p>
        </p:txBody>
      </p:sp>
      <p:sp>
        <p:nvSpPr>
          <p:cNvPr id="578" name="CustomShape 3"/>
          <p:cNvSpPr/>
          <p:nvPr/>
        </p:nvSpPr>
        <p:spPr>
          <a:xfrm>
            <a:off x="8480520" y="4749840"/>
            <a:ext cx="547920" cy="392760"/>
          </a:xfrm>
          <a:prstGeom prst="rect">
            <a:avLst/>
          </a:prstGeom>
          <a:noFill/>
          <a:ln>
            <a:noFill/>
          </a:ln>
        </p:spPr>
        <p:style>
          <a:lnRef idx="0"/>
          <a:fillRef idx="0"/>
          <a:effectRef idx="0"/>
          <a:fontRef idx="minor"/>
        </p:style>
        <p:txBody>
          <a:bodyPr lIns="0" rIns="0" tIns="0" bIns="0" anchor="ctr">
            <a:noAutofit/>
          </a:bodyPr>
          <a:p>
            <a:pPr algn="r">
              <a:lnSpc>
                <a:spcPct val="100000"/>
              </a:lnSpc>
            </a:pPr>
            <a:fld id="{13ABC568-E6AE-4F0F-B62C-12DAA8D26C38}" type="slidenum">
              <a:rPr b="0" lang="fr-FR" sz="1200" spc="-1" strike="noStrike">
                <a:solidFill>
                  <a:srgbClr val="ffffff"/>
                </a:solidFill>
                <a:latin typeface="Red Hat Text"/>
                <a:ea typeface="Red Hat Text"/>
              </a:rPr>
              <a:t>&lt;numéro&gt;</a:t>
            </a:fld>
            <a:endParaRPr b="0" lang="fr-FR" sz="1200" spc="-1" strike="noStrike">
              <a:latin typeface="Arial"/>
            </a:endParaRPr>
          </a:p>
        </p:txBody>
      </p:sp>
      <p:pic>
        <p:nvPicPr>
          <p:cNvPr id="579" name="Picture 3" descr="C:\Users\Dell\Downloads\SHAREit\CC_20191209_084715.png"/>
          <p:cNvPicPr/>
          <p:nvPr/>
        </p:nvPicPr>
        <p:blipFill>
          <a:blip r:embed="rId1"/>
          <a:stretch/>
        </p:blipFill>
        <p:spPr>
          <a:xfrm>
            <a:off x="457200" y="819000"/>
            <a:ext cx="3247200" cy="3247200"/>
          </a:xfrm>
          <a:prstGeom prst="rect">
            <a:avLst/>
          </a:prstGeom>
          <a:ln>
            <a:noFill/>
          </a:ln>
        </p:spPr>
      </p:pic>
      <p:sp>
        <p:nvSpPr>
          <p:cNvPr id="580" name="CustomShape 4"/>
          <p:cNvSpPr/>
          <p:nvPr/>
        </p:nvSpPr>
        <p:spPr>
          <a:xfrm>
            <a:off x="1060200" y="4089960"/>
            <a:ext cx="2139480" cy="912960"/>
          </a:xfrm>
          <a:prstGeom prst="rect">
            <a:avLst/>
          </a:prstGeom>
          <a:noFill/>
          <a:ln>
            <a:noFill/>
          </a:ln>
        </p:spPr>
        <p:style>
          <a:lnRef idx="0"/>
          <a:fillRef idx="0"/>
          <a:effectRef idx="0"/>
          <a:fontRef idx="minor"/>
        </p:style>
        <p:txBody>
          <a:bodyPr lIns="0" rIns="0" tIns="45000" bIns="45000">
            <a:spAutoFit/>
          </a:bodyPr>
          <a:p>
            <a:pPr algn="ctr">
              <a:lnSpc>
                <a:spcPct val="100000"/>
              </a:lnSpc>
              <a:spcAft>
                <a:spcPts val="901"/>
              </a:spcAft>
            </a:pPr>
            <a:r>
              <a:rPr b="1" lang="fr-FR" sz="1800" spc="-1" strike="noStrike" cap="all">
                <a:solidFill>
                  <a:srgbClr val="ffffff"/>
                </a:solidFill>
                <a:latin typeface="Modern No. 20"/>
                <a:ea typeface="Arial"/>
              </a:rPr>
              <a:t>Ux designer &amp; front end developer</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1" name="CustomShape 1"/>
          <p:cNvSpPr/>
          <p:nvPr/>
        </p:nvSpPr>
        <p:spPr>
          <a:xfrm>
            <a:off x="3886200" y="814320"/>
            <a:ext cx="3285720" cy="1219320"/>
          </a:xfrm>
          <a:prstGeom prst="rect">
            <a:avLst/>
          </a:prstGeom>
          <a:noFill/>
          <a:ln>
            <a:noFill/>
          </a:ln>
        </p:spPr>
        <p:style>
          <a:lnRef idx="0"/>
          <a:fillRef idx="0"/>
          <a:effectRef idx="0"/>
          <a:fontRef idx="minor"/>
        </p:style>
        <p:txBody>
          <a:bodyPr lIns="0" rIns="0" tIns="0" bIns="0" anchor="b">
            <a:noAutofit/>
          </a:bodyPr>
          <a:p>
            <a:pPr>
              <a:lnSpc>
                <a:spcPct val="90000"/>
              </a:lnSpc>
            </a:pPr>
            <a:r>
              <a:rPr b="0" lang="fr-FR" sz="9600" spc="-1" strike="noStrike">
                <a:solidFill>
                  <a:srgbClr val="ffffff"/>
                </a:solidFill>
                <a:latin typeface="Modern No. 20"/>
                <a:ea typeface="Zilla Slab SemiBold"/>
              </a:rPr>
              <a:t>Hello!</a:t>
            </a:r>
            <a:endParaRPr b="0" lang="fr-FR" sz="9600" spc="-1" strike="noStrike">
              <a:latin typeface="Arial"/>
            </a:endParaRPr>
          </a:p>
        </p:txBody>
      </p:sp>
      <p:sp>
        <p:nvSpPr>
          <p:cNvPr id="582" name="CustomShape 2"/>
          <p:cNvSpPr/>
          <p:nvPr/>
        </p:nvSpPr>
        <p:spPr>
          <a:xfrm>
            <a:off x="3733920" y="2016360"/>
            <a:ext cx="5104800" cy="2993040"/>
          </a:xfrm>
          <a:prstGeom prst="rect">
            <a:avLst/>
          </a:prstGeom>
          <a:noFill/>
          <a:ln>
            <a:noFill/>
          </a:ln>
        </p:spPr>
        <p:style>
          <a:lnRef idx="0"/>
          <a:fillRef idx="0"/>
          <a:effectRef idx="0"/>
          <a:fontRef idx="minor"/>
        </p:style>
        <p:txBody>
          <a:bodyPr lIns="0" rIns="0" tIns="0" bIns="0">
            <a:noAutofit/>
          </a:bodyPr>
          <a:p>
            <a:pPr marL="101520">
              <a:lnSpc>
                <a:spcPct val="115000"/>
              </a:lnSpc>
              <a:spcBef>
                <a:spcPts val="601"/>
              </a:spcBef>
            </a:pPr>
            <a:r>
              <a:rPr b="1" lang="fr-FR" sz="1800" spc="-1" strike="noStrike">
                <a:solidFill>
                  <a:srgbClr val="56051a"/>
                </a:solidFill>
                <a:latin typeface="Times New Roman"/>
                <a:ea typeface="Red Hat Text"/>
              </a:rPr>
              <a:t>I am </a:t>
            </a:r>
            <a:r>
              <a:rPr b="1" lang="fr-FR" sz="1800" spc="-1" strike="noStrike">
                <a:solidFill>
                  <a:srgbClr val="ffffff"/>
                </a:solidFill>
                <a:latin typeface="Modern No. 20"/>
                <a:ea typeface="Red Hat Text"/>
              </a:rPr>
              <a:t>Yassmine boussafi</a:t>
            </a:r>
            <a:endParaRPr b="0" lang="fr-FR" sz="1800" spc="-1" strike="noStrike">
              <a:latin typeface="Arial"/>
            </a:endParaRPr>
          </a:p>
          <a:p>
            <a:pPr marL="457200" indent="-354960" algn="just">
              <a:lnSpc>
                <a:spcPct val="115000"/>
              </a:lnSpc>
              <a:spcBef>
                <a:spcPts val="601"/>
              </a:spcBef>
              <a:spcAft>
                <a:spcPts val="901"/>
              </a:spcAft>
              <a:buClr>
                <a:srgbClr val="d04623"/>
              </a:buClr>
              <a:buFont typeface="Red Hat Text"/>
              <a:buChar char="⦁"/>
            </a:pPr>
            <a:r>
              <a:rPr b="0" lang="fr-FR" sz="1800" spc="-1" strike="noStrike">
                <a:solidFill>
                  <a:srgbClr val="56051a"/>
                </a:solidFill>
                <a:latin typeface="Times New Roman"/>
                <a:ea typeface="Red Hat Text"/>
              </a:rPr>
              <a:t>I am a beginner software developer seeking knowledge and experience in my field of study</a:t>
            </a:r>
            <a:endParaRPr b="0" lang="fr-FR" sz="1800" spc="-1" strike="noStrike">
              <a:latin typeface="Arial"/>
            </a:endParaRPr>
          </a:p>
          <a:p>
            <a:pPr marL="457200" indent="-354960" algn="just">
              <a:lnSpc>
                <a:spcPct val="115000"/>
              </a:lnSpc>
              <a:spcBef>
                <a:spcPts val="601"/>
              </a:spcBef>
              <a:spcAft>
                <a:spcPts val="901"/>
              </a:spcAft>
              <a:buClr>
                <a:srgbClr val="d04623"/>
              </a:buClr>
              <a:buFont typeface="Red Hat Text"/>
              <a:buChar char="⦁"/>
            </a:pPr>
            <a:r>
              <a:rPr b="0" lang="fr-FR" sz="1800" spc="-1" strike="noStrike">
                <a:solidFill>
                  <a:srgbClr val="56051a"/>
                </a:solidFill>
                <a:latin typeface="Times New Roman"/>
                <a:ea typeface="Red Hat Text"/>
              </a:rPr>
              <a:t>Python, Django and Java as main programming languages, and a strong knowledge in UML based conception .</a:t>
            </a:r>
            <a:endParaRPr b="0" lang="fr-FR" sz="1800" spc="-1" strike="noStrike">
              <a:latin typeface="Arial"/>
            </a:endParaRPr>
          </a:p>
          <a:p>
            <a:pPr>
              <a:lnSpc>
                <a:spcPct val="115000"/>
              </a:lnSpc>
              <a:spcBef>
                <a:spcPts val="601"/>
              </a:spcBef>
            </a:pPr>
            <a:r>
              <a:rPr b="0" lang="fr-FR" sz="1800" spc="-1" strike="noStrike">
                <a:solidFill>
                  <a:srgbClr val="56051a"/>
                </a:solidFill>
                <a:latin typeface="Times New Roman"/>
                <a:ea typeface="Red Hat Text"/>
              </a:rPr>
              <a:t>You can find me at </a:t>
            </a:r>
            <a:r>
              <a:rPr b="0" lang="fr-FR" sz="1800" spc="-1" strike="noStrike">
                <a:solidFill>
                  <a:srgbClr val="56051a"/>
                </a:solidFill>
                <a:latin typeface="Red Hat Text"/>
                <a:ea typeface="Red Hat Text"/>
              </a:rPr>
              <a:t>	</a:t>
            </a:r>
            <a:r>
              <a:rPr b="0" lang="fr-FR" sz="1800" spc="-1" strike="noStrike">
                <a:solidFill>
                  <a:srgbClr val="ffffff"/>
                </a:solidFill>
                <a:latin typeface="Modern No. 20"/>
                <a:ea typeface="Red Hat Text"/>
              </a:rPr>
              <a:t>Boussafi.yassmine.1102@gmail.com</a:t>
            </a:r>
            <a:endParaRPr b="0" lang="fr-FR" sz="1800" spc="-1" strike="noStrike">
              <a:latin typeface="Arial"/>
            </a:endParaRPr>
          </a:p>
        </p:txBody>
      </p:sp>
      <p:sp>
        <p:nvSpPr>
          <p:cNvPr id="583" name="CustomShape 3"/>
          <p:cNvSpPr/>
          <p:nvPr/>
        </p:nvSpPr>
        <p:spPr>
          <a:xfrm>
            <a:off x="8480520" y="4749840"/>
            <a:ext cx="547920" cy="392760"/>
          </a:xfrm>
          <a:prstGeom prst="rect">
            <a:avLst/>
          </a:prstGeom>
          <a:noFill/>
          <a:ln>
            <a:noFill/>
          </a:ln>
        </p:spPr>
        <p:style>
          <a:lnRef idx="0"/>
          <a:fillRef idx="0"/>
          <a:effectRef idx="0"/>
          <a:fontRef idx="minor"/>
        </p:style>
        <p:txBody>
          <a:bodyPr lIns="0" rIns="0" tIns="0" bIns="0" anchor="ctr">
            <a:noAutofit/>
          </a:bodyPr>
          <a:p>
            <a:pPr algn="r">
              <a:lnSpc>
                <a:spcPct val="100000"/>
              </a:lnSpc>
            </a:pPr>
            <a:fld id="{661796EE-831E-440D-9C86-B1B2F9DA4982}" type="slidenum">
              <a:rPr b="0" lang="fr-FR" sz="1200" spc="-1" strike="noStrike">
                <a:solidFill>
                  <a:srgbClr val="ffffff"/>
                </a:solidFill>
                <a:latin typeface="Red Hat Text"/>
                <a:ea typeface="Red Hat Text"/>
              </a:rPr>
              <a:t>&lt;numéro&gt;</a:t>
            </a:fld>
            <a:endParaRPr b="0" lang="fr-FR" sz="1200" spc="-1" strike="noStrike">
              <a:latin typeface="Arial"/>
            </a:endParaRPr>
          </a:p>
        </p:txBody>
      </p:sp>
      <p:pic>
        <p:nvPicPr>
          <p:cNvPr id="584" name="Picture 2" descr="C:\Users\Dell\Downloads\SHAREit\CC_20191209_084615.png"/>
          <p:cNvPicPr/>
          <p:nvPr/>
        </p:nvPicPr>
        <p:blipFill>
          <a:blip r:embed="rId1"/>
          <a:stretch/>
        </p:blipFill>
        <p:spPr>
          <a:xfrm>
            <a:off x="228600" y="895320"/>
            <a:ext cx="3428280" cy="3428280"/>
          </a:xfrm>
          <a:prstGeom prst="rect">
            <a:avLst/>
          </a:prstGeom>
          <a:ln>
            <a:noFill/>
          </a:ln>
        </p:spPr>
      </p:pic>
      <p:sp>
        <p:nvSpPr>
          <p:cNvPr id="585" name="CustomShape 4"/>
          <p:cNvSpPr/>
          <p:nvPr/>
        </p:nvSpPr>
        <p:spPr>
          <a:xfrm>
            <a:off x="914400" y="4629240"/>
            <a:ext cx="2321280" cy="364320"/>
          </a:xfrm>
          <a:prstGeom prst="rect">
            <a:avLst/>
          </a:prstGeom>
          <a:noFill/>
          <a:ln>
            <a:noFill/>
          </a:ln>
        </p:spPr>
        <p:style>
          <a:lnRef idx="0"/>
          <a:fillRef idx="0"/>
          <a:effectRef idx="0"/>
          <a:fontRef idx="minor"/>
        </p:style>
        <p:txBody>
          <a:bodyPr lIns="0" rIns="0" tIns="45000" bIns="45000">
            <a:spAutoFit/>
          </a:bodyPr>
          <a:p>
            <a:pPr algn="ctr">
              <a:lnSpc>
                <a:spcPct val="100000"/>
              </a:lnSpc>
            </a:pPr>
            <a:r>
              <a:rPr b="1" lang="fr-FR" sz="1800" spc="-1" strike="noStrike">
                <a:solidFill>
                  <a:srgbClr val="ffffff"/>
                </a:solidFill>
                <a:latin typeface="Modern No. 20"/>
                <a:ea typeface="Arial"/>
              </a:rPr>
              <a:t>Concepteur </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6" name="CustomShape 1"/>
          <p:cNvSpPr/>
          <p:nvPr/>
        </p:nvSpPr>
        <p:spPr>
          <a:xfrm>
            <a:off x="3886200" y="743040"/>
            <a:ext cx="3285720" cy="1219320"/>
          </a:xfrm>
          <a:prstGeom prst="rect">
            <a:avLst/>
          </a:prstGeom>
          <a:noFill/>
          <a:ln>
            <a:noFill/>
          </a:ln>
        </p:spPr>
        <p:style>
          <a:lnRef idx="0"/>
          <a:fillRef idx="0"/>
          <a:effectRef idx="0"/>
          <a:fontRef idx="minor"/>
        </p:style>
        <p:txBody>
          <a:bodyPr lIns="0" rIns="0" tIns="0" bIns="0" anchor="b">
            <a:noAutofit/>
          </a:bodyPr>
          <a:p>
            <a:pPr>
              <a:lnSpc>
                <a:spcPct val="90000"/>
              </a:lnSpc>
            </a:pPr>
            <a:r>
              <a:rPr b="0" lang="fr-FR" sz="9600" spc="-1" strike="noStrike">
                <a:solidFill>
                  <a:srgbClr val="ffffff"/>
                </a:solidFill>
                <a:latin typeface="Modern No. 20"/>
                <a:ea typeface="Zilla Slab SemiBold"/>
              </a:rPr>
              <a:t>Hello!</a:t>
            </a:r>
            <a:endParaRPr b="0" lang="fr-FR" sz="9600" spc="-1" strike="noStrike">
              <a:latin typeface="Arial"/>
            </a:endParaRPr>
          </a:p>
        </p:txBody>
      </p:sp>
      <p:sp>
        <p:nvSpPr>
          <p:cNvPr id="587" name="CustomShape 2"/>
          <p:cNvSpPr/>
          <p:nvPr/>
        </p:nvSpPr>
        <p:spPr>
          <a:xfrm>
            <a:off x="3886200" y="1886040"/>
            <a:ext cx="4911840" cy="3047400"/>
          </a:xfrm>
          <a:prstGeom prst="rect">
            <a:avLst/>
          </a:prstGeom>
          <a:noFill/>
          <a:ln>
            <a:noFill/>
          </a:ln>
        </p:spPr>
        <p:style>
          <a:lnRef idx="0"/>
          <a:fillRef idx="0"/>
          <a:effectRef idx="0"/>
          <a:fontRef idx="minor"/>
        </p:style>
        <p:txBody>
          <a:bodyPr lIns="0" rIns="0" tIns="0" bIns="0">
            <a:noAutofit/>
          </a:bodyPr>
          <a:p>
            <a:pPr>
              <a:lnSpc>
                <a:spcPct val="115000"/>
              </a:lnSpc>
              <a:spcBef>
                <a:spcPts val="601"/>
              </a:spcBef>
            </a:pPr>
            <a:r>
              <a:rPr b="1" lang="fr-FR" sz="1800" spc="-1" strike="noStrike">
                <a:solidFill>
                  <a:srgbClr val="56051a"/>
                </a:solidFill>
                <a:latin typeface="Times New Roman"/>
                <a:ea typeface="Red Hat Text"/>
              </a:rPr>
              <a:t>I am </a:t>
            </a:r>
            <a:r>
              <a:rPr b="1" lang="fr-FR" sz="1800" spc="-1" strike="noStrike">
                <a:solidFill>
                  <a:srgbClr val="ffffff"/>
                </a:solidFill>
                <a:latin typeface="Modern No. 20"/>
                <a:ea typeface="Red Hat Text"/>
              </a:rPr>
              <a:t>Nachoua Nourhane Hamdani</a:t>
            </a:r>
            <a:r>
              <a:rPr b="1" lang="fr-FR" sz="1800" spc="-1" strike="noStrike" cap="all">
                <a:solidFill>
                  <a:srgbClr val="ffffff"/>
                </a:solidFill>
                <a:latin typeface="Modern No. 20"/>
                <a:ea typeface="Red Hat Text"/>
              </a:rPr>
              <a:t> </a:t>
            </a:r>
            <a:endParaRPr b="0" lang="fr-FR" sz="1800" spc="-1" strike="noStrike">
              <a:latin typeface="Arial"/>
            </a:endParaRPr>
          </a:p>
          <a:p>
            <a:pPr marL="457200" indent="-354960" algn="just">
              <a:lnSpc>
                <a:spcPct val="115000"/>
              </a:lnSpc>
              <a:spcBef>
                <a:spcPts val="601"/>
              </a:spcBef>
              <a:spcAft>
                <a:spcPts val="901"/>
              </a:spcAft>
              <a:buClr>
                <a:srgbClr val="d04623"/>
              </a:buClr>
              <a:buFont typeface="Red Hat Text"/>
              <a:buChar char="⦁"/>
            </a:pPr>
            <a:r>
              <a:rPr b="0" lang="fr-FR" sz="1800" spc="-1" strike="noStrike">
                <a:solidFill>
                  <a:srgbClr val="56051a"/>
                </a:solidFill>
                <a:latin typeface="Times New Roman"/>
                <a:ea typeface="Red Hat Text"/>
              </a:rPr>
              <a:t>I am a student in software engineering with a passion for data bases.</a:t>
            </a:r>
            <a:endParaRPr b="0" lang="fr-FR" sz="1800" spc="-1" strike="noStrike">
              <a:latin typeface="Arial"/>
            </a:endParaRPr>
          </a:p>
          <a:p>
            <a:pPr marL="457200" indent="-354960" algn="just">
              <a:lnSpc>
                <a:spcPct val="115000"/>
              </a:lnSpc>
              <a:spcBef>
                <a:spcPts val="601"/>
              </a:spcBef>
              <a:spcAft>
                <a:spcPts val="901"/>
              </a:spcAft>
              <a:buClr>
                <a:srgbClr val="d04623"/>
              </a:buClr>
              <a:buFont typeface="Red Hat Text"/>
              <a:buChar char="⦁"/>
            </a:pPr>
            <a:r>
              <a:rPr b="0" lang="fr-FR" sz="1800" spc="-1" strike="noStrike">
                <a:solidFill>
                  <a:srgbClr val="56051a"/>
                </a:solidFill>
                <a:latin typeface="Times New Roman"/>
                <a:ea typeface="Red Hat Text"/>
              </a:rPr>
              <a:t>Python, Django and  Java when coding, and good background in MySQL and PostgreSQL.</a:t>
            </a:r>
            <a:endParaRPr b="0" lang="fr-FR" sz="1800" spc="-1" strike="noStrike">
              <a:latin typeface="Arial"/>
            </a:endParaRPr>
          </a:p>
          <a:p>
            <a:pPr>
              <a:lnSpc>
                <a:spcPct val="115000"/>
              </a:lnSpc>
              <a:spcBef>
                <a:spcPts val="601"/>
              </a:spcBef>
            </a:pPr>
            <a:r>
              <a:rPr b="0" lang="fr-FR" sz="1800" spc="-1" strike="noStrike">
                <a:solidFill>
                  <a:srgbClr val="56051a"/>
                </a:solidFill>
                <a:latin typeface="Times New Roman"/>
                <a:ea typeface="Red Hat Text"/>
              </a:rPr>
              <a:t>You can find me at</a:t>
            </a:r>
            <a:endParaRPr b="0" lang="fr-FR" sz="1800" spc="-1" strike="noStrike">
              <a:latin typeface="Arial"/>
            </a:endParaRPr>
          </a:p>
          <a:p>
            <a:pPr>
              <a:lnSpc>
                <a:spcPct val="115000"/>
              </a:lnSpc>
              <a:spcBef>
                <a:spcPts val="601"/>
              </a:spcBef>
            </a:pPr>
            <a:r>
              <a:rPr b="0" lang="fr-FR" sz="1800" spc="-1" strike="noStrike">
                <a:solidFill>
                  <a:srgbClr val="56051a"/>
                </a:solidFill>
                <a:latin typeface="Times New Roman"/>
                <a:ea typeface="Red Hat Text"/>
              </a:rPr>
              <a:t> </a:t>
            </a:r>
            <a:r>
              <a:rPr b="0" lang="fr-FR" sz="1800" spc="-1" strike="noStrike">
                <a:solidFill>
                  <a:srgbClr val="56051a"/>
                </a:solidFill>
                <a:latin typeface="Times New Roman"/>
                <a:ea typeface="Red Hat Text"/>
              </a:rPr>
              <a:t>	</a:t>
            </a:r>
            <a:r>
              <a:rPr b="0" lang="fr-FR" sz="1800" spc="-1" strike="noStrike">
                <a:solidFill>
                  <a:srgbClr val="ffffff"/>
                </a:solidFill>
                <a:latin typeface="Modern No. 20"/>
                <a:ea typeface="Red Hat Text"/>
              </a:rPr>
              <a:t>nourhanepop14@gmail.com</a:t>
            </a:r>
            <a:endParaRPr b="0" lang="fr-FR" sz="1800" spc="-1" strike="noStrike">
              <a:latin typeface="Arial"/>
            </a:endParaRPr>
          </a:p>
        </p:txBody>
      </p:sp>
      <p:sp>
        <p:nvSpPr>
          <p:cNvPr id="588" name="CustomShape 3"/>
          <p:cNvSpPr/>
          <p:nvPr/>
        </p:nvSpPr>
        <p:spPr>
          <a:xfrm>
            <a:off x="8480520" y="4749840"/>
            <a:ext cx="547920" cy="392760"/>
          </a:xfrm>
          <a:prstGeom prst="rect">
            <a:avLst/>
          </a:prstGeom>
          <a:noFill/>
          <a:ln>
            <a:noFill/>
          </a:ln>
        </p:spPr>
        <p:style>
          <a:lnRef idx="0"/>
          <a:fillRef idx="0"/>
          <a:effectRef idx="0"/>
          <a:fontRef idx="minor"/>
        </p:style>
        <p:txBody>
          <a:bodyPr lIns="0" rIns="0" tIns="0" bIns="0" anchor="ctr">
            <a:noAutofit/>
          </a:bodyPr>
          <a:p>
            <a:pPr algn="r">
              <a:lnSpc>
                <a:spcPct val="100000"/>
              </a:lnSpc>
            </a:pPr>
            <a:fld id="{3E7F8DDB-A6BF-4456-B79D-7EC77CC8361B}" type="slidenum">
              <a:rPr b="0" lang="fr-FR" sz="1200" spc="-1" strike="noStrike">
                <a:solidFill>
                  <a:srgbClr val="ffffff"/>
                </a:solidFill>
                <a:latin typeface="Red Hat Text"/>
                <a:ea typeface="Red Hat Text"/>
              </a:rPr>
              <a:t>&lt;numéro&gt;</a:t>
            </a:fld>
            <a:endParaRPr b="0" lang="fr-FR" sz="1200" spc="-1" strike="noStrike">
              <a:latin typeface="Arial"/>
            </a:endParaRPr>
          </a:p>
        </p:txBody>
      </p:sp>
      <p:pic>
        <p:nvPicPr>
          <p:cNvPr id="589" name="Picture 2" descr="C:\Users\Dell\Downloads\SHAREit\CC_20191209_084839.png"/>
          <p:cNvPicPr/>
          <p:nvPr/>
        </p:nvPicPr>
        <p:blipFill>
          <a:blip r:embed="rId1"/>
          <a:stretch/>
        </p:blipFill>
        <p:spPr>
          <a:xfrm>
            <a:off x="10080" y="743040"/>
            <a:ext cx="3784320" cy="3784320"/>
          </a:xfrm>
          <a:prstGeom prst="rect">
            <a:avLst/>
          </a:prstGeom>
          <a:ln>
            <a:noFill/>
          </a:ln>
        </p:spPr>
      </p:pic>
      <p:sp>
        <p:nvSpPr>
          <p:cNvPr id="590" name="CustomShape 4"/>
          <p:cNvSpPr/>
          <p:nvPr/>
        </p:nvSpPr>
        <p:spPr>
          <a:xfrm>
            <a:off x="838080" y="4705200"/>
            <a:ext cx="2321280" cy="364320"/>
          </a:xfrm>
          <a:prstGeom prst="rect">
            <a:avLst/>
          </a:prstGeom>
          <a:noFill/>
          <a:ln>
            <a:noFill/>
          </a:ln>
        </p:spPr>
        <p:style>
          <a:lnRef idx="0"/>
          <a:fillRef idx="0"/>
          <a:effectRef idx="0"/>
          <a:fontRef idx="minor"/>
        </p:style>
        <p:txBody>
          <a:bodyPr lIns="0" rIns="0" tIns="45000" bIns="45000">
            <a:spAutoFit/>
          </a:bodyPr>
          <a:p>
            <a:pPr algn="ctr">
              <a:lnSpc>
                <a:spcPct val="100000"/>
              </a:lnSpc>
              <a:spcAft>
                <a:spcPts val="901"/>
              </a:spcAft>
            </a:pPr>
            <a:r>
              <a:rPr b="1" lang="fr-FR" sz="1800" spc="-1" strike="noStrike" cap="all">
                <a:solidFill>
                  <a:srgbClr val="ffffff"/>
                </a:solidFill>
                <a:latin typeface="Modern No. 20"/>
                <a:ea typeface="Arial"/>
              </a:rPr>
              <a:t>ANALYST</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1" name="CustomShape 1"/>
          <p:cNvSpPr/>
          <p:nvPr/>
        </p:nvSpPr>
        <p:spPr>
          <a:xfrm>
            <a:off x="3886200" y="514440"/>
            <a:ext cx="3285720" cy="1219320"/>
          </a:xfrm>
          <a:prstGeom prst="rect">
            <a:avLst/>
          </a:prstGeom>
          <a:noFill/>
          <a:ln>
            <a:noFill/>
          </a:ln>
        </p:spPr>
        <p:style>
          <a:lnRef idx="0"/>
          <a:fillRef idx="0"/>
          <a:effectRef idx="0"/>
          <a:fontRef idx="minor"/>
        </p:style>
        <p:txBody>
          <a:bodyPr lIns="0" rIns="0" tIns="0" bIns="0" anchor="b">
            <a:noAutofit/>
          </a:bodyPr>
          <a:p>
            <a:pPr>
              <a:lnSpc>
                <a:spcPct val="90000"/>
              </a:lnSpc>
            </a:pPr>
            <a:r>
              <a:rPr b="0" lang="fr-FR" sz="9600" spc="-1" strike="noStrike">
                <a:solidFill>
                  <a:srgbClr val="ffffff"/>
                </a:solidFill>
                <a:latin typeface="Modern No. 20"/>
                <a:ea typeface="Zilla Slab SemiBold"/>
              </a:rPr>
              <a:t>Hello!</a:t>
            </a:r>
            <a:endParaRPr b="0" lang="fr-FR" sz="9600" spc="-1" strike="noStrike">
              <a:latin typeface="Arial"/>
            </a:endParaRPr>
          </a:p>
        </p:txBody>
      </p:sp>
      <p:sp>
        <p:nvSpPr>
          <p:cNvPr id="592" name="CustomShape 2"/>
          <p:cNvSpPr/>
          <p:nvPr/>
        </p:nvSpPr>
        <p:spPr>
          <a:xfrm>
            <a:off x="3886200" y="1733400"/>
            <a:ext cx="4835880" cy="3276000"/>
          </a:xfrm>
          <a:prstGeom prst="rect">
            <a:avLst/>
          </a:prstGeom>
          <a:noFill/>
          <a:ln>
            <a:noFill/>
          </a:ln>
        </p:spPr>
        <p:style>
          <a:lnRef idx="0"/>
          <a:fillRef idx="0"/>
          <a:effectRef idx="0"/>
          <a:fontRef idx="minor"/>
        </p:style>
        <p:txBody>
          <a:bodyPr lIns="0" rIns="0" tIns="0" bIns="0">
            <a:noAutofit/>
          </a:bodyPr>
          <a:p>
            <a:pPr marL="101520">
              <a:lnSpc>
                <a:spcPct val="115000"/>
              </a:lnSpc>
              <a:spcBef>
                <a:spcPts val="601"/>
              </a:spcBef>
            </a:pPr>
            <a:r>
              <a:rPr b="1" lang="fr-FR" sz="1800" spc="-1" strike="noStrike">
                <a:solidFill>
                  <a:srgbClr val="56051a"/>
                </a:solidFill>
                <a:latin typeface="Times New Roman"/>
                <a:ea typeface="Red Hat Text"/>
              </a:rPr>
              <a:t>I am </a:t>
            </a:r>
            <a:r>
              <a:rPr b="1" lang="fr-FR" sz="1800" spc="-1" strike="noStrike" cap="all">
                <a:solidFill>
                  <a:srgbClr val="f0f0ee"/>
                </a:solidFill>
                <a:latin typeface="Modern No. 20"/>
                <a:ea typeface="Red Hat Text"/>
              </a:rPr>
              <a:t>LARACHI ABDELHADI</a:t>
            </a:r>
            <a:endParaRPr b="0" lang="fr-FR" sz="1800" spc="-1" strike="noStrike">
              <a:latin typeface="Arial"/>
            </a:endParaRPr>
          </a:p>
          <a:p>
            <a:pPr marL="457200" indent="-354960">
              <a:lnSpc>
                <a:spcPct val="115000"/>
              </a:lnSpc>
              <a:spcBef>
                <a:spcPts val="601"/>
              </a:spcBef>
              <a:buClr>
                <a:srgbClr val="d04623"/>
              </a:buClr>
              <a:buFont typeface="Red Hat Text"/>
              <a:buChar char="⦁"/>
            </a:pPr>
            <a:r>
              <a:rPr b="0" lang="fr-FR" sz="1800" spc="-1" strike="noStrike">
                <a:solidFill>
                  <a:srgbClr val="56051a"/>
                </a:solidFill>
                <a:latin typeface="Times New Roman"/>
                <a:ea typeface="Red Hat Text"/>
              </a:rPr>
              <a:t>I’m back-end developer , develop, code and test software systems, or applications for software improvements and new products.</a:t>
            </a:r>
            <a:endParaRPr b="0" lang="fr-FR" sz="1800" spc="-1" strike="noStrike">
              <a:latin typeface="Arial"/>
            </a:endParaRPr>
          </a:p>
          <a:p>
            <a:pPr marL="457200" indent="-354960">
              <a:lnSpc>
                <a:spcPct val="115000"/>
              </a:lnSpc>
              <a:spcBef>
                <a:spcPts val="601"/>
              </a:spcBef>
              <a:buClr>
                <a:srgbClr val="d04623"/>
              </a:buClr>
              <a:buFont typeface="Red Hat Text"/>
              <a:buChar char="⦁"/>
            </a:pPr>
            <a:r>
              <a:rPr b="0" lang="fr-FR" sz="1800" spc="-1" strike="noStrike">
                <a:solidFill>
                  <a:srgbClr val="56051a"/>
                </a:solidFill>
                <a:latin typeface="Times New Roman"/>
                <a:ea typeface="Red Hat Text"/>
              </a:rPr>
              <a:t>Create and develop components applications that deliver value to customers</a:t>
            </a:r>
            <a:endParaRPr b="0" lang="fr-FR" sz="1800" spc="-1" strike="noStrike">
              <a:latin typeface="Arial"/>
            </a:endParaRPr>
          </a:p>
          <a:p>
            <a:pPr>
              <a:lnSpc>
                <a:spcPct val="115000"/>
              </a:lnSpc>
              <a:spcBef>
                <a:spcPts val="601"/>
              </a:spcBef>
            </a:pPr>
            <a:r>
              <a:rPr b="0" lang="fr-FR" sz="1800" spc="-1" strike="noStrike">
                <a:solidFill>
                  <a:srgbClr val="56051a"/>
                </a:solidFill>
                <a:latin typeface="Times New Roman"/>
                <a:ea typeface="Red Hat Text"/>
              </a:rPr>
              <a:t>You can find me at </a:t>
            </a:r>
            <a:endParaRPr b="0" lang="fr-FR" sz="1800" spc="-1" strike="noStrike">
              <a:latin typeface="Arial"/>
            </a:endParaRPr>
          </a:p>
          <a:p>
            <a:pPr>
              <a:lnSpc>
                <a:spcPct val="115000"/>
              </a:lnSpc>
              <a:spcBef>
                <a:spcPts val="601"/>
              </a:spcBef>
            </a:pPr>
            <a:r>
              <a:rPr b="0" lang="fr-FR" sz="1800" spc="-1" strike="noStrike">
                <a:solidFill>
                  <a:srgbClr val="ffffff"/>
                </a:solidFill>
                <a:latin typeface="Modern No. 20"/>
                <a:ea typeface="Red Hat Text"/>
              </a:rPr>
              <a:t>	</a:t>
            </a:r>
            <a:r>
              <a:rPr b="0" lang="fr-FR" sz="1800" spc="-1" strike="noStrike">
                <a:solidFill>
                  <a:srgbClr val="ffffff"/>
                </a:solidFill>
                <a:latin typeface="Modern No. 20"/>
                <a:ea typeface="Red Hat Text"/>
              </a:rPr>
              <a:t>larachiabdelhadi@gmail.com</a:t>
            </a:r>
            <a:endParaRPr b="0" lang="fr-FR" sz="1800" spc="-1" strike="noStrike">
              <a:latin typeface="Arial"/>
            </a:endParaRPr>
          </a:p>
        </p:txBody>
      </p:sp>
      <p:sp>
        <p:nvSpPr>
          <p:cNvPr id="593" name="CustomShape 3"/>
          <p:cNvSpPr/>
          <p:nvPr/>
        </p:nvSpPr>
        <p:spPr>
          <a:xfrm>
            <a:off x="8480520" y="4749840"/>
            <a:ext cx="547920" cy="392760"/>
          </a:xfrm>
          <a:prstGeom prst="rect">
            <a:avLst/>
          </a:prstGeom>
          <a:noFill/>
          <a:ln>
            <a:noFill/>
          </a:ln>
        </p:spPr>
        <p:style>
          <a:lnRef idx="0"/>
          <a:fillRef idx="0"/>
          <a:effectRef idx="0"/>
          <a:fontRef idx="minor"/>
        </p:style>
        <p:txBody>
          <a:bodyPr lIns="0" rIns="0" tIns="0" bIns="0" anchor="ctr">
            <a:noAutofit/>
          </a:bodyPr>
          <a:p>
            <a:pPr algn="r">
              <a:lnSpc>
                <a:spcPct val="100000"/>
              </a:lnSpc>
            </a:pPr>
            <a:fld id="{51DF8843-3D5B-4B5B-93B2-1CBF7CCD3C81}" type="slidenum">
              <a:rPr b="0" lang="fr-FR" sz="1200" spc="-1" strike="noStrike">
                <a:solidFill>
                  <a:srgbClr val="ffffff"/>
                </a:solidFill>
                <a:latin typeface="Red Hat Text"/>
                <a:ea typeface="Red Hat Text"/>
              </a:rPr>
              <a:t>&lt;numéro&gt;</a:t>
            </a:fld>
            <a:endParaRPr b="0" lang="fr-FR" sz="1200" spc="-1" strike="noStrike">
              <a:latin typeface="Arial"/>
            </a:endParaRPr>
          </a:p>
        </p:txBody>
      </p:sp>
      <p:sp>
        <p:nvSpPr>
          <p:cNvPr id="594" name="CustomShape 4"/>
          <p:cNvSpPr/>
          <p:nvPr/>
        </p:nvSpPr>
        <p:spPr>
          <a:xfrm>
            <a:off x="685800" y="4552920"/>
            <a:ext cx="2742480" cy="638280"/>
          </a:xfrm>
          <a:prstGeom prst="rect">
            <a:avLst/>
          </a:prstGeom>
          <a:noFill/>
          <a:ln>
            <a:noFill/>
          </a:ln>
        </p:spPr>
        <p:style>
          <a:lnRef idx="0"/>
          <a:fillRef idx="0"/>
          <a:effectRef idx="0"/>
          <a:fontRef idx="minor"/>
        </p:style>
        <p:txBody>
          <a:bodyPr lIns="0" rIns="0" tIns="45000" bIns="45000">
            <a:spAutoFit/>
          </a:bodyPr>
          <a:p>
            <a:pPr algn="just">
              <a:lnSpc>
                <a:spcPct val="100000"/>
              </a:lnSpc>
              <a:spcAft>
                <a:spcPts val="901"/>
              </a:spcAft>
            </a:pPr>
            <a:r>
              <a:rPr b="1" lang="fr-FR" sz="1800" spc="-1" strike="noStrike" cap="all">
                <a:solidFill>
                  <a:srgbClr val="ffffff"/>
                </a:solidFill>
                <a:latin typeface="Modern No. 20"/>
                <a:ea typeface="Arial"/>
              </a:rPr>
              <a:t>DESKTOP DEVELOPER</a:t>
            </a:r>
            <a:endParaRPr b="0" lang="fr-FR" sz="1800" spc="-1" strike="noStrike">
              <a:latin typeface="Arial"/>
            </a:endParaRPr>
          </a:p>
        </p:txBody>
      </p:sp>
      <p:pic>
        <p:nvPicPr>
          <p:cNvPr id="595" name="Picture 2" descr="C:\Users\Dell\Desktop\CC_20191209_151505.png"/>
          <p:cNvPicPr/>
          <p:nvPr/>
        </p:nvPicPr>
        <p:blipFill>
          <a:blip r:embed="rId1"/>
          <a:stretch/>
        </p:blipFill>
        <p:spPr>
          <a:xfrm>
            <a:off x="114480" y="743040"/>
            <a:ext cx="3733200" cy="373320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97a1a5"/>
      </a:dk2>
      <a:lt2>
        <a:srgbClr val="f0f0ee"/>
      </a:lt2>
      <a:accent1>
        <a:srgbClr val="981526"/>
      </a:accent1>
      <a:accent2>
        <a:srgbClr val="d04623"/>
      </a:accent2>
      <a:accent3>
        <a:srgbClr val="ed8227"/>
      </a:accent3>
      <a:accent4>
        <a:srgbClr val="fbc433"/>
      </a:accent4>
      <a:accent5>
        <a:srgbClr val="74c0b6"/>
      </a:accent5>
      <a:accent6>
        <a:srgbClr val="b6d5de"/>
      </a:accent6>
      <a:hlink>
        <a:srgbClr val="981526"/>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97a1a5"/>
      </a:dk2>
      <a:lt2>
        <a:srgbClr val="f0f0ee"/>
      </a:lt2>
      <a:accent1>
        <a:srgbClr val="981526"/>
      </a:accent1>
      <a:accent2>
        <a:srgbClr val="d04623"/>
      </a:accent2>
      <a:accent3>
        <a:srgbClr val="ed8227"/>
      </a:accent3>
      <a:accent4>
        <a:srgbClr val="fbc433"/>
      </a:accent4>
      <a:accent5>
        <a:srgbClr val="74c0b6"/>
      </a:accent5>
      <a:accent6>
        <a:srgbClr val="b6d5de"/>
      </a:accent6>
      <a:hlink>
        <a:srgbClr val="981526"/>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97a1a5"/>
      </a:dk2>
      <a:lt2>
        <a:srgbClr val="f0f0ee"/>
      </a:lt2>
      <a:accent1>
        <a:srgbClr val="981526"/>
      </a:accent1>
      <a:accent2>
        <a:srgbClr val="d04623"/>
      </a:accent2>
      <a:accent3>
        <a:srgbClr val="ed8227"/>
      </a:accent3>
      <a:accent4>
        <a:srgbClr val="fbc433"/>
      </a:accent4>
      <a:accent5>
        <a:srgbClr val="74c0b6"/>
      </a:accent5>
      <a:accent6>
        <a:srgbClr val="b6d5de"/>
      </a:accent6>
      <a:hlink>
        <a:srgbClr val="981526"/>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97a1a5"/>
      </a:dk2>
      <a:lt2>
        <a:srgbClr val="f0f0ee"/>
      </a:lt2>
      <a:accent1>
        <a:srgbClr val="981526"/>
      </a:accent1>
      <a:accent2>
        <a:srgbClr val="d04623"/>
      </a:accent2>
      <a:accent3>
        <a:srgbClr val="ed8227"/>
      </a:accent3>
      <a:accent4>
        <a:srgbClr val="fbc433"/>
      </a:accent4>
      <a:accent5>
        <a:srgbClr val="74c0b6"/>
      </a:accent5>
      <a:accent6>
        <a:srgbClr val="b6d5de"/>
      </a:accent6>
      <a:hlink>
        <a:srgbClr val="981526"/>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97a1a5"/>
      </a:dk2>
      <a:lt2>
        <a:srgbClr val="f0f0ee"/>
      </a:lt2>
      <a:accent1>
        <a:srgbClr val="981526"/>
      </a:accent1>
      <a:accent2>
        <a:srgbClr val="d04623"/>
      </a:accent2>
      <a:accent3>
        <a:srgbClr val="ed8227"/>
      </a:accent3>
      <a:accent4>
        <a:srgbClr val="fbc433"/>
      </a:accent4>
      <a:accent5>
        <a:srgbClr val="74c0b6"/>
      </a:accent5>
      <a:accent6>
        <a:srgbClr val="b6d5de"/>
      </a:accent6>
      <a:hlink>
        <a:srgbClr val="981526"/>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97a1a5"/>
      </a:dk2>
      <a:lt2>
        <a:srgbClr val="f0f0ee"/>
      </a:lt2>
      <a:accent1>
        <a:srgbClr val="981526"/>
      </a:accent1>
      <a:accent2>
        <a:srgbClr val="d04623"/>
      </a:accent2>
      <a:accent3>
        <a:srgbClr val="ed8227"/>
      </a:accent3>
      <a:accent4>
        <a:srgbClr val="fbc433"/>
      </a:accent4>
      <a:accent5>
        <a:srgbClr val="74c0b6"/>
      </a:accent5>
      <a:accent6>
        <a:srgbClr val="b6d5de"/>
      </a:accent6>
      <a:hlink>
        <a:srgbClr val="981526"/>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97a1a5"/>
      </a:dk2>
      <a:lt2>
        <a:srgbClr val="f0f0ee"/>
      </a:lt2>
      <a:accent1>
        <a:srgbClr val="981526"/>
      </a:accent1>
      <a:accent2>
        <a:srgbClr val="d04623"/>
      </a:accent2>
      <a:accent3>
        <a:srgbClr val="ed8227"/>
      </a:accent3>
      <a:accent4>
        <a:srgbClr val="fbc433"/>
      </a:accent4>
      <a:accent5>
        <a:srgbClr val="74c0b6"/>
      </a:accent5>
      <a:accent6>
        <a:srgbClr val="b6d5de"/>
      </a:accent6>
      <a:hlink>
        <a:srgbClr val="981526"/>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97a1a5"/>
      </a:dk2>
      <a:lt2>
        <a:srgbClr val="f0f0ee"/>
      </a:lt2>
      <a:accent1>
        <a:srgbClr val="981526"/>
      </a:accent1>
      <a:accent2>
        <a:srgbClr val="d04623"/>
      </a:accent2>
      <a:accent3>
        <a:srgbClr val="ed8227"/>
      </a:accent3>
      <a:accent4>
        <a:srgbClr val="fbc433"/>
      </a:accent4>
      <a:accent5>
        <a:srgbClr val="74c0b6"/>
      </a:accent5>
      <a:accent6>
        <a:srgbClr val="b6d5de"/>
      </a:accent6>
      <a:hlink>
        <a:srgbClr val="981526"/>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97a1a5"/>
      </a:dk2>
      <a:lt2>
        <a:srgbClr val="f0f0ee"/>
      </a:lt2>
      <a:accent1>
        <a:srgbClr val="981526"/>
      </a:accent1>
      <a:accent2>
        <a:srgbClr val="d04623"/>
      </a:accent2>
      <a:accent3>
        <a:srgbClr val="ed8227"/>
      </a:accent3>
      <a:accent4>
        <a:srgbClr val="fbc433"/>
      </a:accent4>
      <a:accent5>
        <a:srgbClr val="74c0b6"/>
      </a:accent5>
      <a:accent6>
        <a:srgbClr val="b6d5de"/>
      </a:accent6>
      <a:hlink>
        <a:srgbClr val="981526"/>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497</TotalTime>
  <Application>LibreOffice/6.3.3.2$Windows_X86_64 LibreOffice_project/a64200df03143b798afd1ec74a12ab50359878ed</Application>
  <Words>1423</Words>
  <Paragraphs>260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fr-FR</dc:language>
  <cp:lastModifiedBy/>
  <dcterms:modified xsi:type="dcterms:W3CDTF">2020-02-24T17:04:50Z</dcterms:modified>
  <cp:revision>87</cp:revision>
  <dc:subject/>
  <dc:title>DATA NEED ANALYSIS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35</vt:i4>
  </property>
  <property fmtid="{D5CDD505-2E9C-101B-9397-08002B2CF9AE}" pid="8" name="PresentationFormat">
    <vt:lpwstr>Affichage à l'écran (16:9)</vt:lpwstr>
  </property>
  <property fmtid="{D5CDD505-2E9C-101B-9397-08002B2CF9AE}" pid="9" name="ScaleCrop">
    <vt:bool>0</vt:bool>
  </property>
  <property fmtid="{D5CDD505-2E9C-101B-9397-08002B2CF9AE}" pid="10" name="ShareDoc">
    <vt:bool>0</vt:bool>
  </property>
  <property fmtid="{D5CDD505-2E9C-101B-9397-08002B2CF9AE}" pid="11" name="Slides">
    <vt:i4>53</vt:i4>
  </property>
</Properties>
</file>