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b164fa3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b164fa3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b164fa3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b164fa3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Corrélation linéaire (Pearson)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75" y="2254672"/>
            <a:ext cx="4819026" cy="20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Graphiques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017" y="1887313"/>
            <a:ext cx="2986851" cy="9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15167"/>
          <a:stretch/>
        </p:blipFill>
        <p:spPr>
          <a:xfrm>
            <a:off x="729450" y="2060575"/>
            <a:ext cx="4984800" cy="25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