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544" y="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51525" y="129400"/>
            <a:ext cx="81054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ACS Am</a:t>
            </a:r>
            <a:r>
              <a:rPr lang="en-US" sz="1800" dirty="0" err="1"/>
              <a:t>bu</a:t>
            </a:r>
            <a:r>
              <a:rPr lang="en" sz="1800" dirty="0"/>
              <a:t>lance Tracker</a:t>
            </a:r>
            <a:endParaRPr sz="1800" dirty="0"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l="8380" t="4438" r="-8380" b="30094"/>
          <a:stretch/>
        </p:blipFill>
        <p:spPr>
          <a:xfrm>
            <a:off x="152425" y="3705525"/>
            <a:ext cx="1819275" cy="116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2500" y="2130100"/>
            <a:ext cx="967573" cy="116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5">
            <a:alphaModFix/>
          </a:blip>
          <a:srcRect b="7089"/>
          <a:stretch/>
        </p:blipFill>
        <p:spPr>
          <a:xfrm>
            <a:off x="692100" y="447800"/>
            <a:ext cx="1371525" cy="1302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6">
            <a:alphaModFix/>
          </a:blip>
          <a:srcRect t="5520" b="-5519"/>
          <a:stretch/>
        </p:blipFill>
        <p:spPr>
          <a:xfrm>
            <a:off x="7437975" y="3415449"/>
            <a:ext cx="1371527" cy="13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130775" y="1971800"/>
            <a:ext cx="1819275" cy="206068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3962400" y="1524000"/>
            <a:ext cx="30201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</a:rPr>
              <a:t>Ambulance tracker API</a:t>
            </a:r>
            <a:endParaRPr sz="2000" b="1">
              <a:solidFill>
                <a:schemeClr val="dk1"/>
              </a:solidFill>
            </a:endParaRPr>
          </a:p>
        </p:txBody>
      </p:sp>
      <p:cxnSp>
        <p:nvCxnSpPr>
          <p:cNvPr id="61" name="Google Shape;61;p13"/>
          <p:cNvCxnSpPr/>
          <p:nvPr/>
        </p:nvCxnSpPr>
        <p:spPr>
          <a:xfrm rot="-5400000">
            <a:off x="771250" y="3285525"/>
            <a:ext cx="429900" cy="52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/>
          <p:nvPr/>
        </p:nvCxnSpPr>
        <p:spPr>
          <a:xfrm flipH="1">
            <a:off x="2142750" y="2376875"/>
            <a:ext cx="1772100" cy="51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63;p13"/>
          <p:cNvCxnSpPr/>
          <p:nvPr/>
        </p:nvCxnSpPr>
        <p:spPr>
          <a:xfrm rot="10800000">
            <a:off x="2218950" y="1462475"/>
            <a:ext cx="1772100" cy="51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Google Shape;64;p13"/>
          <p:cNvCxnSpPr/>
          <p:nvPr/>
        </p:nvCxnSpPr>
        <p:spPr>
          <a:xfrm rot="10800000">
            <a:off x="6105150" y="2834075"/>
            <a:ext cx="1772100" cy="51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" name="Google Shape;65;p13"/>
          <p:cNvSpPr txBox="1"/>
          <p:nvPr/>
        </p:nvSpPr>
        <p:spPr>
          <a:xfrm>
            <a:off x="181050" y="3178725"/>
            <a:ext cx="14814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 data every 5 sec.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5908650" y="2267125"/>
            <a:ext cx="34017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Request Ambulance Arrival Time and patient Status.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879450" y="2800525"/>
            <a:ext cx="33102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 Get latest Amublance location and patient status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2880225" y="1029350"/>
            <a:ext cx="6834300" cy="13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2768375" y="1280725"/>
            <a:ext cx="25785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Get estimated arrival time.</a:t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4825775" y="4023925"/>
            <a:ext cx="25785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Return ambulance arrive time and patient status.</a:t>
            </a:r>
            <a:endParaRPr/>
          </a:p>
        </p:txBody>
      </p:sp>
      <p:cxnSp>
        <p:nvCxnSpPr>
          <p:cNvPr id="71" name="Google Shape;71;p13"/>
          <p:cNvCxnSpPr/>
          <p:nvPr/>
        </p:nvCxnSpPr>
        <p:spPr>
          <a:xfrm>
            <a:off x="5495550" y="3519875"/>
            <a:ext cx="1772100" cy="51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47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ACS Ambulance Tracker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ACS Amublance Tracker</dc:title>
  <dc:creator>myhome</dc:creator>
  <cp:lastModifiedBy>cheung ho</cp:lastModifiedBy>
  <cp:revision>4</cp:revision>
  <dcterms:modified xsi:type="dcterms:W3CDTF">2020-02-28T17:39:29Z</dcterms:modified>
</cp:coreProperties>
</file>