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51525" y="129400"/>
            <a:ext cx="81054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ACS Ambulance Tracker</a:t>
            </a:r>
            <a:endParaRPr sz="18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30094" l="8380" r="-8380" t="4438"/>
          <a:stretch/>
        </p:blipFill>
        <p:spPr>
          <a:xfrm>
            <a:off x="152425" y="3705525"/>
            <a:ext cx="1819275" cy="11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7089" l="0" r="0" t="0"/>
          <a:stretch/>
        </p:blipFill>
        <p:spPr>
          <a:xfrm>
            <a:off x="692100" y="447800"/>
            <a:ext cx="1371525" cy="130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-5519" l="0" r="0" t="5520"/>
          <a:stretch/>
        </p:blipFill>
        <p:spPr>
          <a:xfrm>
            <a:off x="7437975" y="3415449"/>
            <a:ext cx="1371527" cy="13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30775" y="1971800"/>
            <a:ext cx="1819275" cy="206068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962400" y="1524000"/>
            <a:ext cx="30201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Ambulance tracker API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60" name="Google Shape;60;p13"/>
          <p:cNvCxnSpPr/>
          <p:nvPr/>
        </p:nvCxnSpPr>
        <p:spPr>
          <a:xfrm rot="-5400000">
            <a:off x="771250" y="3285525"/>
            <a:ext cx="429900" cy="5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 flipH="1" rot="10800000">
            <a:off x="2142750" y="2376875"/>
            <a:ext cx="1772100" cy="5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/>
          <p:nvPr/>
        </p:nvCxnSpPr>
        <p:spPr>
          <a:xfrm rot="-5400000">
            <a:off x="-222150" y="2728175"/>
            <a:ext cx="1956900" cy="2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/>
          <p:nvPr/>
        </p:nvCxnSpPr>
        <p:spPr>
          <a:xfrm rot="10800000">
            <a:off x="6105150" y="2834075"/>
            <a:ext cx="1772100" cy="5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5908650" y="2267125"/>
            <a:ext cx="3401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B1. GET Request Ambulance Arrival Time and patient Status.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879450" y="2800525"/>
            <a:ext cx="3310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A2. POST  location, estimated arrival time, patient status, ambulance status.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2880225" y="1029350"/>
            <a:ext cx="68343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01375" y="1966525"/>
            <a:ext cx="2578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A1. Get estimated arrival time.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4825775" y="4023925"/>
            <a:ext cx="2578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</a:t>
            </a:r>
            <a:r>
              <a:rPr lang="en"/>
              <a:t>. Return ambulance arrive time and patient status.</a:t>
            </a:r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5495550" y="3519875"/>
            <a:ext cx="1772100" cy="5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