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9" r:id="rId3"/>
    <p:sldId id="260" r:id="rId4"/>
    <p:sldId id="311" r:id="rId5"/>
    <p:sldId id="312" r:id="rId6"/>
    <p:sldId id="257" r:id="rId7"/>
    <p:sldId id="313" r:id="rId8"/>
    <p:sldId id="276" r:id="rId9"/>
    <p:sldId id="272" r:id="rId10"/>
    <p:sldId id="284" r:id="rId11"/>
    <p:sldId id="290" r:id="rId12"/>
  </p:sldIdLst>
  <p:sldSz cx="9144000" cy="5143500" type="screen16x9"/>
  <p:notesSz cx="6858000" cy="9144000"/>
  <p:embeddedFontLst>
    <p:embeddedFont>
      <p:font typeface="Shrikhand" panose="020B0604020202020204" charset="0"/>
      <p:regular r:id="rId14"/>
    </p:embeddedFont>
    <p:embeddedFont>
      <p:font typeface="Assistant" panose="020B0604020202020204" charset="-79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CEAD9E-F2E6-40A6-8C15-C19D30EED08F}">
  <a:tblStyle styleId="{91CEAD9E-F2E6-40A6-8C15-C19D30EED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1b0fbac3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11b0fbac3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1b0fbac3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1b0fbac3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1a0a9de56_0_18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1a0a9de56_0_18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58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1a2769dd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1a2769dd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6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8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1a2769dd3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1a2769dd3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1b0fbac3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1b0fbac3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42675"/>
            <a:ext cx="5209200" cy="17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79064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1770600" y="1219019"/>
            <a:ext cx="5602800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 idx="2" hasCustomPrompt="1"/>
          </p:nvPr>
        </p:nvSpPr>
        <p:spPr>
          <a:xfrm>
            <a:off x="3973500" y="318275"/>
            <a:ext cx="11970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1"/>
          </p:nvPr>
        </p:nvSpPr>
        <p:spPr>
          <a:xfrm>
            <a:off x="3253200" y="2393144"/>
            <a:ext cx="263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35"/>
          <p:cNvCxnSpPr/>
          <p:nvPr/>
        </p:nvCxnSpPr>
        <p:spPr>
          <a:xfrm>
            <a:off x="715250" y="45135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5"/>
          <p:cNvCxnSpPr/>
          <p:nvPr/>
        </p:nvCxnSpPr>
        <p:spPr>
          <a:xfrm>
            <a:off x="7492650" y="789975"/>
            <a:ext cx="94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_1"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20" name="Google Shape;220;p36"/>
          <p:cNvCxnSpPr/>
          <p:nvPr/>
        </p:nvCxnSpPr>
        <p:spPr>
          <a:xfrm>
            <a:off x="715250" y="789975"/>
            <a:ext cx="138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6"/>
          <p:cNvCxnSpPr/>
          <p:nvPr/>
        </p:nvCxnSpPr>
        <p:spPr>
          <a:xfrm>
            <a:off x="715250" y="45135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720000" y="396323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1"/>
          </p:nvPr>
        </p:nvSpPr>
        <p:spPr>
          <a:xfrm>
            <a:off x="713100" y="13579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720000" y="3351325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, infographics and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highlight>
                <a:srgbClr val="DFDEFC"/>
              </a:highlight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26" name="Google Shape;226;p37"/>
          <p:cNvCxnSpPr/>
          <p:nvPr/>
        </p:nvCxnSpPr>
        <p:spPr>
          <a:xfrm>
            <a:off x="715250" y="4513500"/>
            <a:ext cx="44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38"/>
          <p:cNvCxnSpPr/>
          <p:nvPr/>
        </p:nvCxnSpPr>
        <p:spPr>
          <a:xfrm>
            <a:off x="715250" y="45135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8"/>
          <p:cNvCxnSpPr/>
          <p:nvPr/>
        </p:nvCxnSpPr>
        <p:spPr>
          <a:xfrm>
            <a:off x="715250" y="6300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MAIN_POINT_1_1"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39"/>
          <p:cNvCxnSpPr/>
          <p:nvPr/>
        </p:nvCxnSpPr>
        <p:spPr>
          <a:xfrm>
            <a:off x="715250" y="6300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39"/>
          <p:cNvCxnSpPr/>
          <p:nvPr/>
        </p:nvCxnSpPr>
        <p:spPr>
          <a:xfrm>
            <a:off x="715250" y="45135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84850" y="1632656"/>
            <a:ext cx="3739200" cy="16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7050" y="579500"/>
            <a:ext cx="11970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786450" y="3671850"/>
            <a:ext cx="263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4684850" y="4513500"/>
            <a:ext cx="37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09492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7047325" y="789975"/>
            <a:ext cx="138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4"/>
          <p:cNvCxnSpPr/>
          <p:nvPr/>
        </p:nvCxnSpPr>
        <p:spPr>
          <a:xfrm>
            <a:off x="715250" y="45135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44139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071700" y="1518575"/>
            <a:ext cx="233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071700" y="2046269"/>
            <a:ext cx="2334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5925075" y="1518575"/>
            <a:ext cx="233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5925077" y="2046269"/>
            <a:ext cx="2334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/>
          </p:nvPr>
        </p:nvSpPr>
        <p:spPr>
          <a:xfrm>
            <a:off x="2071700" y="2998071"/>
            <a:ext cx="233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2071700" y="3525776"/>
            <a:ext cx="2334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5925075" y="2998071"/>
            <a:ext cx="233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7"/>
          </p:nvPr>
        </p:nvSpPr>
        <p:spPr>
          <a:xfrm>
            <a:off x="5925077" y="3525776"/>
            <a:ext cx="2334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 hasCustomPrompt="1"/>
          </p:nvPr>
        </p:nvSpPr>
        <p:spPr>
          <a:xfrm>
            <a:off x="884025" y="1693475"/>
            <a:ext cx="1048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 hasCustomPrompt="1"/>
          </p:nvPr>
        </p:nvSpPr>
        <p:spPr>
          <a:xfrm>
            <a:off x="884025" y="3168175"/>
            <a:ext cx="1048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4200" y="1693475"/>
            <a:ext cx="1048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4200" y="3168175"/>
            <a:ext cx="1048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5290750" y="789975"/>
            <a:ext cx="314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715250" y="45135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3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720000" y="2257950"/>
            <a:ext cx="44340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720000" y="445175"/>
            <a:ext cx="4434000" cy="1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715250" y="4513500"/>
            <a:ext cx="443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1770600" y="2573925"/>
            <a:ext cx="5602800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2" hasCustomPrompt="1"/>
          </p:nvPr>
        </p:nvSpPr>
        <p:spPr>
          <a:xfrm>
            <a:off x="3973500" y="1673182"/>
            <a:ext cx="11970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"/>
          </p:nvPr>
        </p:nvSpPr>
        <p:spPr>
          <a:xfrm>
            <a:off x="3253200" y="3748050"/>
            <a:ext cx="263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88" name="Google Shape;188;p28"/>
          <p:cNvCxnSpPr/>
          <p:nvPr/>
        </p:nvCxnSpPr>
        <p:spPr>
          <a:xfrm>
            <a:off x="720000" y="451350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720000" y="1632656"/>
            <a:ext cx="3739200" cy="16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7950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720000" y="3671850"/>
            <a:ext cx="263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hrikhand"/>
              <a:buNone/>
              <a:defRPr sz="34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3" r:id="rId7"/>
    <p:sldLayoutId id="2147483674" r:id="rId8"/>
    <p:sldLayoutId id="2147483675" r:id="rId9"/>
    <p:sldLayoutId id="2147483676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 l="31093" r="31093"/>
          <a:stretch/>
        </p:blipFill>
        <p:spPr>
          <a:xfrm>
            <a:off x="6400797" y="946650"/>
            <a:ext cx="2023200" cy="3567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44" name="Google Shape;244;p43"/>
          <p:cNvSpPr txBox="1">
            <a:spLocks noGrp="1"/>
          </p:cNvSpPr>
          <p:nvPr>
            <p:ph type="ctrTitle"/>
          </p:nvPr>
        </p:nvSpPr>
        <p:spPr>
          <a:xfrm>
            <a:off x="559785" y="1394925"/>
            <a:ext cx="5737507" cy="17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>
                <a:solidFill>
                  <a:schemeClr val="accent1"/>
                </a:solidFill>
              </a:rPr>
              <a:t>REALISATION SITE WEB “JAMI</a:t>
            </a:r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A</a:t>
            </a:r>
            <a:r>
              <a:rPr lang="fr-FR" dirty="0">
                <a:solidFill>
                  <a:schemeClr val="accent1"/>
                </a:solidFill>
              </a:rPr>
              <a:t>”</a:t>
            </a:r>
            <a:endParaRPr dirty="0"/>
          </a:p>
        </p:txBody>
      </p:sp>
      <p:sp>
        <p:nvSpPr>
          <p:cNvPr id="245" name="Google Shape;245;p43"/>
          <p:cNvSpPr txBox="1">
            <a:spLocks noGrp="1"/>
          </p:cNvSpPr>
          <p:nvPr>
            <p:ph type="subTitle" idx="1"/>
          </p:nvPr>
        </p:nvSpPr>
        <p:spPr>
          <a:xfrm>
            <a:off x="720000" y="379064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0000"/>
                </a:solidFill>
              </a:rPr>
              <a:t>Realisér par : </a:t>
            </a:r>
            <a:r>
              <a:rPr lang="en" dirty="0" smtClean="0"/>
              <a:t>Abdessamad Bettal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rgbClr val="FF0000"/>
                </a:solidFill>
              </a:rPr>
              <a:t>Formateur : </a:t>
            </a:r>
            <a:r>
              <a:rPr lang="fr-FR" dirty="0" smtClean="0">
                <a:solidFill>
                  <a:schemeClr val="bg2"/>
                </a:solidFill>
              </a:rPr>
              <a:t>Youssef </a:t>
            </a:r>
            <a:r>
              <a:rPr lang="fr-FR" dirty="0" err="1" smtClean="0">
                <a:solidFill>
                  <a:schemeClr val="bg2"/>
                </a:solidFill>
              </a:rPr>
              <a:t>Ouadid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47" name="Google Shape;247;p43"/>
          <p:cNvCxnSpPr/>
          <p:nvPr/>
        </p:nvCxnSpPr>
        <p:spPr>
          <a:xfrm>
            <a:off x="720000" y="4513500"/>
            <a:ext cx="412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43"/>
          <p:cNvSpPr/>
          <p:nvPr/>
        </p:nvSpPr>
        <p:spPr>
          <a:xfrm>
            <a:off x="5742900" y="2765825"/>
            <a:ext cx="1197000" cy="119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" name="Google Shape;249;p43"/>
          <p:cNvCxnSpPr/>
          <p:nvPr/>
        </p:nvCxnSpPr>
        <p:spPr>
          <a:xfrm>
            <a:off x="720000" y="3543600"/>
            <a:ext cx="412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720000" y="1157025"/>
            <a:ext cx="5209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Projet Fill Rouge:</a:t>
            </a:r>
            <a:endParaRPr sz="1800" b="1" dirty="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41" y="120636"/>
            <a:ext cx="1495914" cy="388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1"/>
          <p:cNvSpPr txBox="1">
            <a:spLocks noGrp="1"/>
          </p:cNvSpPr>
          <p:nvPr>
            <p:ph type="title"/>
          </p:nvPr>
        </p:nvSpPr>
        <p:spPr>
          <a:xfrm>
            <a:off x="1770600" y="1219019"/>
            <a:ext cx="5728898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Démonstration</a:t>
            </a:r>
            <a:endParaRPr dirty="0"/>
          </a:p>
        </p:txBody>
      </p:sp>
      <p:sp>
        <p:nvSpPr>
          <p:cNvPr id="687" name="Google Shape;687;p71"/>
          <p:cNvSpPr txBox="1">
            <a:spLocks noGrp="1"/>
          </p:cNvSpPr>
          <p:nvPr>
            <p:ph type="title" idx="2"/>
          </p:nvPr>
        </p:nvSpPr>
        <p:spPr>
          <a:xfrm>
            <a:off x="3973500" y="318275"/>
            <a:ext cx="11970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8" name="Google Shape;688;p71"/>
          <p:cNvSpPr txBox="1">
            <a:spLocks noGrp="1"/>
          </p:cNvSpPr>
          <p:nvPr>
            <p:ph type="subTitle" idx="1"/>
          </p:nvPr>
        </p:nvSpPr>
        <p:spPr>
          <a:xfrm>
            <a:off x="3253200" y="2281050"/>
            <a:ext cx="263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Front-end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Back-end</a:t>
            </a:r>
            <a:endParaRPr dirty="0"/>
          </a:p>
        </p:txBody>
      </p:sp>
      <p:cxnSp>
        <p:nvCxnSpPr>
          <p:cNvPr id="689" name="Google Shape;689;p71"/>
          <p:cNvCxnSpPr/>
          <p:nvPr/>
        </p:nvCxnSpPr>
        <p:spPr>
          <a:xfrm>
            <a:off x="720000" y="3158594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71"/>
          <p:cNvCxnSpPr/>
          <p:nvPr/>
        </p:nvCxnSpPr>
        <p:spPr>
          <a:xfrm>
            <a:off x="720000" y="2264894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21" y="2830028"/>
            <a:ext cx="3593455" cy="150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68" y="92147"/>
            <a:ext cx="4200747" cy="4200747"/>
          </a:xfrm>
          <a:prstGeom prst="rect">
            <a:avLst/>
          </a:prstGeom>
        </p:spPr>
      </p:pic>
      <p:sp>
        <p:nvSpPr>
          <p:cNvPr id="761" name="Google Shape;761;p77"/>
          <p:cNvSpPr txBox="1">
            <a:spLocks noGrp="1"/>
          </p:cNvSpPr>
          <p:nvPr>
            <p:ph type="title"/>
          </p:nvPr>
        </p:nvSpPr>
        <p:spPr>
          <a:xfrm>
            <a:off x="720000" y="396323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62" name="Google Shape;762;p77"/>
          <p:cNvSpPr txBox="1">
            <a:spLocks noGrp="1"/>
          </p:cNvSpPr>
          <p:nvPr>
            <p:ph type="subTitle" idx="1"/>
          </p:nvPr>
        </p:nvSpPr>
        <p:spPr>
          <a:xfrm>
            <a:off x="713100" y="13579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jami3a.com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766" name="Google Shape;766;p77"/>
          <p:cNvGrpSpPr/>
          <p:nvPr/>
        </p:nvGrpSpPr>
        <p:grpSpPr>
          <a:xfrm>
            <a:off x="826443" y="2978719"/>
            <a:ext cx="320077" cy="320100"/>
            <a:chOff x="266768" y="1721375"/>
            <a:chExt cx="397907" cy="397887"/>
          </a:xfrm>
        </p:grpSpPr>
        <p:sp>
          <p:nvSpPr>
            <p:cNvPr id="767" name="Google Shape;767;p77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7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77"/>
          <p:cNvGrpSpPr/>
          <p:nvPr/>
        </p:nvGrpSpPr>
        <p:grpSpPr>
          <a:xfrm>
            <a:off x="1855749" y="2978719"/>
            <a:ext cx="320060" cy="320100"/>
            <a:chOff x="1379798" y="1723250"/>
            <a:chExt cx="397887" cy="397887"/>
          </a:xfrm>
        </p:grpSpPr>
        <p:sp>
          <p:nvSpPr>
            <p:cNvPr id="770" name="Google Shape;770;p7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77"/>
          <p:cNvGrpSpPr/>
          <p:nvPr/>
        </p:nvGrpSpPr>
        <p:grpSpPr>
          <a:xfrm>
            <a:off x="1341112" y="2978719"/>
            <a:ext cx="320043" cy="320100"/>
            <a:chOff x="864491" y="1723250"/>
            <a:chExt cx="397866" cy="397887"/>
          </a:xfrm>
        </p:grpSpPr>
        <p:sp>
          <p:nvSpPr>
            <p:cNvPr id="775" name="Google Shape;775;p7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 idx="9"/>
          </p:nvPr>
        </p:nvSpPr>
        <p:spPr>
          <a:xfrm>
            <a:off x="884025" y="3168175"/>
            <a:ext cx="10482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 idx="8"/>
          </p:nvPr>
        </p:nvSpPr>
        <p:spPr>
          <a:xfrm>
            <a:off x="884025" y="1693475"/>
            <a:ext cx="10482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9" name="Google Shape;269;p46"/>
          <p:cNvSpPr txBox="1">
            <a:spLocks noGrp="1"/>
          </p:cNvSpPr>
          <p:nvPr>
            <p:ph type="title" idx="13"/>
          </p:nvPr>
        </p:nvSpPr>
        <p:spPr>
          <a:xfrm>
            <a:off x="4734200" y="1693475"/>
            <a:ext cx="10482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0" name="Google Shape;270;p46"/>
          <p:cNvSpPr txBox="1">
            <a:spLocks noGrp="1"/>
          </p:cNvSpPr>
          <p:nvPr>
            <p:ph type="title" idx="14"/>
          </p:nvPr>
        </p:nvSpPr>
        <p:spPr>
          <a:xfrm>
            <a:off x="4734200" y="3168175"/>
            <a:ext cx="10482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4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title"/>
          </p:nvPr>
        </p:nvSpPr>
        <p:spPr>
          <a:xfrm>
            <a:off x="2071700" y="1684803"/>
            <a:ext cx="28476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Contexte generale</a:t>
            </a:r>
            <a:endParaRPr sz="1800" dirty="0"/>
          </a:p>
        </p:txBody>
      </p:sp>
      <p:sp>
        <p:nvSpPr>
          <p:cNvPr id="273" name="Google Shape;273;p46"/>
          <p:cNvSpPr txBox="1">
            <a:spLocks noGrp="1"/>
          </p:cNvSpPr>
          <p:nvPr>
            <p:ph type="subTitle" idx="1"/>
          </p:nvPr>
        </p:nvSpPr>
        <p:spPr>
          <a:xfrm>
            <a:off x="2071700" y="2046269"/>
            <a:ext cx="2334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Problématique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Solution proposé</a:t>
            </a:r>
            <a:endParaRPr dirty="0"/>
          </a:p>
        </p:txBody>
      </p:sp>
      <p:sp>
        <p:nvSpPr>
          <p:cNvPr id="275" name="Google Shape;275;p46"/>
          <p:cNvSpPr txBox="1">
            <a:spLocks noGrp="1"/>
          </p:cNvSpPr>
          <p:nvPr>
            <p:ph type="subTitle" idx="3"/>
          </p:nvPr>
        </p:nvSpPr>
        <p:spPr>
          <a:xfrm>
            <a:off x="5925076" y="2046269"/>
            <a:ext cx="2644765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Diagramme de cas utilisation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Diagramme de classe</a:t>
            </a:r>
            <a:endParaRPr dirty="0"/>
          </a:p>
        </p:txBody>
      </p:sp>
      <p:sp>
        <p:nvSpPr>
          <p:cNvPr id="277" name="Google Shape;277;p46"/>
          <p:cNvSpPr txBox="1">
            <a:spLocks noGrp="1"/>
          </p:cNvSpPr>
          <p:nvPr>
            <p:ph type="subTitle" idx="5"/>
          </p:nvPr>
        </p:nvSpPr>
        <p:spPr>
          <a:xfrm>
            <a:off x="2071700" y="3525776"/>
            <a:ext cx="2334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Méthodologie de travail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Technologie utilisées</a:t>
            </a:r>
            <a:endParaRPr dirty="0"/>
          </a:p>
        </p:txBody>
      </p:sp>
      <p:sp>
        <p:nvSpPr>
          <p:cNvPr id="279" name="Google Shape;279;p46"/>
          <p:cNvSpPr txBox="1">
            <a:spLocks noGrp="1"/>
          </p:cNvSpPr>
          <p:nvPr>
            <p:ph type="subTitle" idx="7"/>
          </p:nvPr>
        </p:nvSpPr>
        <p:spPr>
          <a:xfrm>
            <a:off x="5925077" y="3525776"/>
            <a:ext cx="2334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Partie front 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Partie back end</a:t>
            </a:r>
            <a:endParaRPr dirty="0"/>
          </a:p>
        </p:txBody>
      </p:sp>
      <p:cxnSp>
        <p:nvCxnSpPr>
          <p:cNvPr id="280" name="Google Shape;280;p46"/>
          <p:cNvCxnSpPr/>
          <p:nvPr/>
        </p:nvCxnSpPr>
        <p:spPr>
          <a:xfrm>
            <a:off x="955725" y="247712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6"/>
          <p:cNvCxnSpPr/>
          <p:nvPr/>
        </p:nvCxnSpPr>
        <p:spPr>
          <a:xfrm>
            <a:off x="4805900" y="247712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6"/>
          <p:cNvCxnSpPr/>
          <p:nvPr/>
        </p:nvCxnSpPr>
        <p:spPr>
          <a:xfrm>
            <a:off x="955725" y="3957050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46"/>
          <p:cNvCxnSpPr/>
          <p:nvPr/>
        </p:nvCxnSpPr>
        <p:spPr>
          <a:xfrm>
            <a:off x="4805900" y="3957050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72;p46"/>
          <p:cNvSpPr txBox="1">
            <a:spLocks noGrp="1"/>
          </p:cNvSpPr>
          <p:nvPr>
            <p:ph type="title"/>
          </p:nvPr>
        </p:nvSpPr>
        <p:spPr>
          <a:xfrm>
            <a:off x="2080519" y="3166883"/>
            <a:ext cx="28476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Realisation</a:t>
            </a:r>
            <a:endParaRPr sz="1800" dirty="0"/>
          </a:p>
        </p:txBody>
      </p:sp>
      <p:sp>
        <p:nvSpPr>
          <p:cNvPr id="23" name="Google Shape;272;p46"/>
          <p:cNvSpPr txBox="1">
            <a:spLocks noGrp="1"/>
          </p:cNvSpPr>
          <p:nvPr/>
        </p:nvSpPr>
        <p:spPr>
          <a:xfrm>
            <a:off x="5925075" y="1654323"/>
            <a:ext cx="284763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2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Analyse &amp; Conception</a:t>
            </a:r>
            <a:endParaRPr sz="1800" dirty="0"/>
          </a:p>
        </p:txBody>
      </p:sp>
      <p:sp>
        <p:nvSpPr>
          <p:cNvPr id="24" name="Google Shape;272;p46"/>
          <p:cNvSpPr txBox="1">
            <a:spLocks noGrp="1"/>
          </p:cNvSpPr>
          <p:nvPr/>
        </p:nvSpPr>
        <p:spPr>
          <a:xfrm>
            <a:off x="5925075" y="3166110"/>
            <a:ext cx="284763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2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hrikhand"/>
              <a:buNone/>
              <a:defRPr sz="2400" b="0" i="0" u="none" strike="noStrike" cap="none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Démonstartion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17" y="992372"/>
            <a:ext cx="2460183" cy="3598074"/>
          </a:xfrm>
          <a:prstGeom prst="rect">
            <a:avLst/>
          </a:prstGeom>
        </p:spPr>
      </p:pic>
      <p:sp>
        <p:nvSpPr>
          <p:cNvPr id="288" name="Google Shape;288;p47"/>
          <p:cNvSpPr txBox="1">
            <a:spLocks noGrp="1"/>
          </p:cNvSpPr>
          <p:nvPr>
            <p:ph type="title"/>
          </p:nvPr>
        </p:nvSpPr>
        <p:spPr>
          <a:xfrm>
            <a:off x="720000" y="1632656"/>
            <a:ext cx="3739200" cy="16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Problématique</a:t>
            </a:r>
            <a:endParaRPr sz="3200" dirty="0"/>
          </a:p>
        </p:txBody>
      </p:sp>
      <p:sp>
        <p:nvSpPr>
          <p:cNvPr id="289" name="Google Shape;289;p47"/>
          <p:cNvSpPr txBox="1">
            <a:spLocks noGrp="1"/>
          </p:cNvSpPr>
          <p:nvPr>
            <p:ph type="title" idx="2"/>
          </p:nvPr>
        </p:nvSpPr>
        <p:spPr>
          <a:xfrm>
            <a:off x="720000" y="57950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subTitle" idx="1"/>
          </p:nvPr>
        </p:nvSpPr>
        <p:spPr>
          <a:xfrm>
            <a:off x="734046" y="3078340"/>
            <a:ext cx="2637600" cy="1378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r-FR" dirty="0"/>
              <a:t>Aucune plateforme ne peut partager votre document de façon organisée avec d’autres étudiant à d’autre faculté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292" name="Google Shape;292;p47"/>
          <p:cNvCxnSpPr/>
          <p:nvPr/>
        </p:nvCxnSpPr>
        <p:spPr>
          <a:xfrm>
            <a:off x="720000" y="4513500"/>
            <a:ext cx="37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7"/>
          <p:cNvCxnSpPr/>
          <p:nvPr/>
        </p:nvCxnSpPr>
        <p:spPr>
          <a:xfrm>
            <a:off x="720000" y="2976530"/>
            <a:ext cx="37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47"/>
          <p:cNvSpPr/>
          <p:nvPr/>
        </p:nvSpPr>
        <p:spPr>
          <a:xfrm>
            <a:off x="4221075" y="443600"/>
            <a:ext cx="1197000" cy="119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720000" y="445175"/>
            <a:ext cx="4434000" cy="1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Plateforme JAMI</a:t>
            </a:r>
            <a:r>
              <a:rPr lang="en" dirty="0" smtClean="0">
                <a:solidFill>
                  <a:schemeClr val="bg1"/>
                </a:solidFill>
              </a:rPr>
              <a:t>3</a:t>
            </a:r>
            <a:r>
              <a:rPr lang="en" dirty="0" smtClean="0"/>
              <a:t>A</a:t>
            </a:r>
            <a:endParaRPr dirty="0"/>
          </a:p>
        </p:txBody>
      </p:sp>
      <p:sp>
        <p:nvSpPr>
          <p:cNvPr id="335" name="Google Shape;335;p51"/>
          <p:cNvSpPr txBox="1">
            <a:spLocks noGrp="1"/>
          </p:cNvSpPr>
          <p:nvPr>
            <p:ph type="body" idx="1"/>
          </p:nvPr>
        </p:nvSpPr>
        <p:spPr>
          <a:xfrm>
            <a:off x="720000" y="2257950"/>
            <a:ext cx="44340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fr-FR" dirty="0"/>
              <a:t>plateforme qu’aident les étudiants de trouver tout les documents de même spécialité des autres facultés et ainsi un espace qui permet des étudiants de partager leurs documents </a:t>
            </a:r>
            <a:r>
              <a:rPr lang="fr-FR" dirty="0" smtClean="0"/>
              <a:t> sous forme </a:t>
            </a:r>
            <a:r>
              <a:rPr lang="en" dirty="0" smtClean="0"/>
              <a:t>:</a:t>
            </a:r>
            <a:endParaRPr dirty="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fr-FR" dirty="0" smtClean="0"/>
              <a:t>cours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-FR" dirty="0" smtClean="0"/>
              <a:t>TD , TP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-FR" dirty="0" smtClean="0"/>
              <a:t>E</a:t>
            </a:r>
            <a:r>
              <a:rPr lang="en" dirty="0" smtClean="0"/>
              <a:t>xmens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dirty="0" smtClean="0"/>
              <a:t>résumées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3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>
            <a:spLocks noGrp="1"/>
          </p:cNvSpPr>
          <p:nvPr>
            <p:ph type="title"/>
          </p:nvPr>
        </p:nvSpPr>
        <p:spPr>
          <a:xfrm>
            <a:off x="678991" y="2532515"/>
            <a:ext cx="8124768" cy="9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et Conception</a:t>
            </a:r>
            <a:endParaRPr dirty="0"/>
          </a:p>
        </p:txBody>
      </p:sp>
      <p:sp>
        <p:nvSpPr>
          <p:cNvPr id="376" name="Google Shape;376;p53"/>
          <p:cNvSpPr txBox="1">
            <a:spLocks noGrp="1"/>
          </p:cNvSpPr>
          <p:nvPr>
            <p:ph type="title" idx="2"/>
          </p:nvPr>
        </p:nvSpPr>
        <p:spPr>
          <a:xfrm>
            <a:off x="3973500" y="1673182"/>
            <a:ext cx="11970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53"/>
          <p:cNvSpPr txBox="1">
            <a:spLocks noGrp="1"/>
          </p:cNvSpPr>
          <p:nvPr>
            <p:ph type="subTitle" idx="1"/>
          </p:nvPr>
        </p:nvSpPr>
        <p:spPr>
          <a:xfrm>
            <a:off x="3090167" y="3765986"/>
            <a:ext cx="3665051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Diagramme cas d’utilisation</a:t>
            </a:r>
            <a:endParaRPr lang="fr-FR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fr-FR" dirty="0"/>
              <a:t>Diagramme de classe</a:t>
            </a:r>
          </a:p>
        </p:txBody>
      </p:sp>
      <p:cxnSp>
        <p:nvCxnSpPr>
          <p:cNvPr id="379" name="Google Shape;379;p53"/>
          <p:cNvCxnSpPr/>
          <p:nvPr/>
        </p:nvCxnSpPr>
        <p:spPr>
          <a:xfrm>
            <a:off x="720000" y="361980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53"/>
          <p:cNvSpPr/>
          <p:nvPr/>
        </p:nvSpPr>
        <p:spPr>
          <a:xfrm>
            <a:off x="1318000" y="1280425"/>
            <a:ext cx="1197000" cy="119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89135" y="3812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Diagramme de cas </a:t>
            </a:r>
            <a:r>
              <a:rPr lang="fr-FR" dirty="0" smtClean="0"/>
              <a:t>utilisation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" y="953930"/>
            <a:ext cx="9023498" cy="4136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425302" y="3883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Diagramme de </a:t>
            </a:r>
            <a:r>
              <a:rPr lang="fr-FR" dirty="0" smtClean="0"/>
              <a:t>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1" y="1041989"/>
            <a:ext cx="8910084" cy="40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 txBox="1">
            <a:spLocks noGrp="1"/>
          </p:cNvSpPr>
          <p:nvPr>
            <p:ph type="title"/>
          </p:nvPr>
        </p:nvSpPr>
        <p:spPr>
          <a:xfrm>
            <a:off x="4366969" y="-184879"/>
            <a:ext cx="4374090" cy="16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Realisation </a:t>
            </a:r>
            <a:endParaRPr dirty="0"/>
          </a:p>
        </p:txBody>
      </p:sp>
      <p:sp>
        <p:nvSpPr>
          <p:cNvPr id="571" name="Google Shape;571;p63"/>
          <p:cNvSpPr txBox="1">
            <a:spLocks noGrp="1"/>
          </p:cNvSpPr>
          <p:nvPr>
            <p:ph type="title" idx="2"/>
          </p:nvPr>
        </p:nvSpPr>
        <p:spPr>
          <a:xfrm>
            <a:off x="588100" y="135900"/>
            <a:ext cx="11970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2" name="Google Shape;737;p74"/>
          <p:cNvSpPr/>
          <p:nvPr/>
        </p:nvSpPr>
        <p:spPr>
          <a:xfrm>
            <a:off x="4790386" y="1697964"/>
            <a:ext cx="3404012" cy="268847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86" y="1815548"/>
            <a:ext cx="3171292" cy="1875182"/>
          </a:xfrm>
          <a:prstGeom prst="rect">
            <a:avLst/>
          </a:prstGeom>
        </p:spPr>
      </p:pic>
      <p:sp>
        <p:nvSpPr>
          <p:cNvPr id="46" name="Google Shape;755;p76"/>
          <p:cNvSpPr/>
          <p:nvPr/>
        </p:nvSpPr>
        <p:spPr>
          <a:xfrm>
            <a:off x="824860" y="1424837"/>
            <a:ext cx="1454666" cy="2876420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83" y="1630483"/>
            <a:ext cx="1358033" cy="2414337"/>
          </a:xfrm>
          <a:prstGeom prst="rect">
            <a:avLst/>
          </a:prstGeom>
        </p:spPr>
      </p:pic>
      <p:sp>
        <p:nvSpPr>
          <p:cNvPr id="47" name="Google Shape;756;p76"/>
          <p:cNvSpPr/>
          <p:nvPr/>
        </p:nvSpPr>
        <p:spPr>
          <a:xfrm>
            <a:off x="2123411" y="1197000"/>
            <a:ext cx="1197000" cy="119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Méthodologie de Travail</a:t>
            </a:r>
            <a:endParaRPr dirty="0"/>
          </a:p>
        </p:txBody>
      </p:sp>
      <p:sp>
        <p:nvSpPr>
          <p:cNvPr id="474" name="Google Shape;474;p59"/>
          <p:cNvSpPr txBox="1"/>
          <p:nvPr/>
        </p:nvSpPr>
        <p:spPr>
          <a:xfrm>
            <a:off x="730950" y="2708600"/>
            <a:ext cx="1893838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 smtClean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C</a:t>
            </a:r>
            <a:r>
              <a:rPr lang="en" sz="2200" dirty="0" smtClean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onception</a:t>
            </a:r>
          </a:p>
        </p:txBody>
      </p:sp>
      <p:sp>
        <p:nvSpPr>
          <p:cNvPr id="476" name="Google Shape;476;p59"/>
          <p:cNvSpPr txBox="1"/>
          <p:nvPr/>
        </p:nvSpPr>
        <p:spPr>
          <a:xfrm>
            <a:off x="2704638" y="2708600"/>
            <a:ext cx="1780692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 smtClean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Front-End</a:t>
            </a:r>
            <a:endParaRPr sz="2200" dirty="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478" name="Google Shape;478;p59"/>
          <p:cNvSpPr txBox="1"/>
          <p:nvPr/>
        </p:nvSpPr>
        <p:spPr>
          <a:xfrm>
            <a:off x="4702950" y="2708600"/>
            <a:ext cx="17241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200" dirty="0" smtClean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Back-End</a:t>
            </a:r>
            <a:endParaRPr sz="2200" dirty="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480" name="Google Shape;480;p59"/>
          <p:cNvSpPr txBox="1"/>
          <p:nvPr/>
        </p:nvSpPr>
        <p:spPr>
          <a:xfrm>
            <a:off x="6688950" y="2708600"/>
            <a:ext cx="17241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200" dirty="0" smtClean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Outils</a:t>
            </a:r>
            <a:endParaRPr sz="2200" dirty="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482" name="Google Shape;482;p59"/>
          <p:cNvSpPr/>
          <p:nvPr/>
        </p:nvSpPr>
        <p:spPr>
          <a:xfrm>
            <a:off x="1484700" y="2297402"/>
            <a:ext cx="216600" cy="2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9"/>
          <p:cNvSpPr/>
          <p:nvPr/>
        </p:nvSpPr>
        <p:spPr>
          <a:xfrm>
            <a:off x="3470700" y="2297402"/>
            <a:ext cx="216600" cy="2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5456700" y="2297402"/>
            <a:ext cx="216600" cy="2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9"/>
          <p:cNvSpPr/>
          <p:nvPr/>
        </p:nvSpPr>
        <p:spPr>
          <a:xfrm>
            <a:off x="7442700" y="2297402"/>
            <a:ext cx="216600" cy="216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6" name="Google Shape;486;p59"/>
          <p:cNvCxnSpPr>
            <a:stCxn id="482" idx="6"/>
            <a:endCxn id="483" idx="2"/>
          </p:cNvCxnSpPr>
          <p:nvPr/>
        </p:nvCxnSpPr>
        <p:spPr>
          <a:xfrm>
            <a:off x="1701300" y="2405702"/>
            <a:ext cx="17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59"/>
          <p:cNvCxnSpPr>
            <a:stCxn id="483" idx="6"/>
            <a:endCxn id="484" idx="2"/>
          </p:cNvCxnSpPr>
          <p:nvPr/>
        </p:nvCxnSpPr>
        <p:spPr>
          <a:xfrm>
            <a:off x="3687300" y="2405702"/>
            <a:ext cx="17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59"/>
          <p:cNvCxnSpPr>
            <a:stCxn id="484" idx="6"/>
            <a:endCxn id="485" idx="2"/>
          </p:cNvCxnSpPr>
          <p:nvPr/>
        </p:nvCxnSpPr>
        <p:spPr>
          <a:xfrm>
            <a:off x="5673300" y="2405702"/>
            <a:ext cx="176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9" name="Imag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54" y="3103520"/>
            <a:ext cx="710486" cy="71048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39" y="3184593"/>
            <a:ext cx="684271" cy="651108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64" y="3749874"/>
            <a:ext cx="582861" cy="60175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70" y="3717256"/>
            <a:ext cx="634368" cy="63436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12" y="3835701"/>
            <a:ext cx="582017" cy="30555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88" y="3223650"/>
            <a:ext cx="597396" cy="5017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76" y="3180081"/>
            <a:ext cx="612396" cy="6123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64" y="3690357"/>
            <a:ext cx="458708" cy="458708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55" y="3486280"/>
            <a:ext cx="418507" cy="408144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21" y="3427066"/>
            <a:ext cx="491956" cy="4673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42" y="3371185"/>
            <a:ext cx="422938" cy="4212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00" y="3312379"/>
            <a:ext cx="484582" cy="48458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55" y="3860134"/>
            <a:ext cx="507912" cy="49149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00" y="3879545"/>
            <a:ext cx="495852" cy="4958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70" y="1532775"/>
            <a:ext cx="582623" cy="58262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08" y="1548479"/>
            <a:ext cx="566043" cy="56604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67" y="1579398"/>
            <a:ext cx="574985" cy="57498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56" y="1491108"/>
            <a:ext cx="551422" cy="551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  <p:bldP spid="478" grpId="0"/>
      <p:bldP spid="480" grpId="0"/>
      <p:bldP spid="483" grpId="0" animBg="1"/>
      <p:bldP spid="484" grpId="0" animBg="1"/>
      <p:bldP spid="485" grpId="0" animBg="1"/>
    </p:bldLst>
  </p:timing>
</p:sld>
</file>

<file path=ppt/theme/theme1.xml><?xml version="1.0" encoding="utf-8"?>
<a:theme xmlns:a="http://schemas.openxmlformats.org/drawingml/2006/main" name="Stop Shark Massacre by Slidesgo">
  <a:themeElements>
    <a:clrScheme name="Simple Light">
      <a:dk1>
        <a:srgbClr val="000000"/>
      </a:dk1>
      <a:lt1>
        <a:srgbClr val="DD3D0C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D3D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151</Words>
  <Application>Microsoft Office PowerPoint</Application>
  <PresentationFormat>Affichage à l'écran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Shrikhand</vt:lpstr>
      <vt:lpstr>Arial</vt:lpstr>
      <vt:lpstr>Assistant</vt:lpstr>
      <vt:lpstr>Roboto Condensed Light</vt:lpstr>
      <vt:lpstr>Stop Shark Massacre by Slidesgo</vt:lpstr>
      <vt:lpstr>REALISATION SITE WEB “JAMI3A”</vt:lpstr>
      <vt:lpstr>03</vt:lpstr>
      <vt:lpstr>Problématique</vt:lpstr>
      <vt:lpstr>Plateforme JAMI3A</vt:lpstr>
      <vt:lpstr>Analyse et Conception</vt:lpstr>
      <vt:lpstr>Diagramme de cas utilisation</vt:lpstr>
      <vt:lpstr>Diagramme de classe</vt:lpstr>
      <vt:lpstr>Realisation </vt:lpstr>
      <vt:lpstr>Méthodologie de Travail</vt:lpstr>
      <vt:lpstr>Démonstration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REALISATION SITE WEB “JAMI3A”</dc:title>
  <cp:lastModifiedBy>Youcode</cp:lastModifiedBy>
  <cp:revision>20</cp:revision>
  <dcterms:modified xsi:type="dcterms:W3CDTF">2022-06-21T09:14:52Z</dcterms:modified>
</cp:coreProperties>
</file>