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3" r:id="rId5"/>
    <p:sldId id="258" r:id="rId6"/>
    <p:sldId id="260" r:id="rId7"/>
    <p:sldId id="272" r:id="rId8"/>
    <p:sldId id="262" r:id="rId9"/>
    <p:sldId id="267" r:id="rId10"/>
    <p:sldId id="268" r:id="rId11"/>
    <p:sldId id="276" r:id="rId12"/>
    <p:sldId id="277" r:id="rId13"/>
    <p:sldId id="278" r:id="rId14"/>
    <p:sldId id="279" r:id="rId15"/>
    <p:sldId id="280" r:id="rId16"/>
    <p:sldId id="281" r:id="rId17"/>
    <p:sldId id="285" r:id="rId18"/>
    <p:sldId id="259" r:id="rId19"/>
    <p:sldId id="270" r:id="rId20"/>
    <p:sldId id="282" r:id="rId21"/>
    <p:sldId id="284" r:id="rId22"/>
    <p:sldId id="271" r:id="rId23"/>
    <p:sldId id="286" r:id="rId24"/>
    <p:sldId id="263" r:id="rId25"/>
    <p:sldId id="26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FE9"/>
    <a:srgbClr val="57A8E9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2203" autoAdjust="0"/>
  </p:normalViewPr>
  <p:slideViewPr>
    <p:cSldViewPr snapToGrid="0">
      <p:cViewPr>
        <p:scale>
          <a:sx n="50" d="100"/>
          <a:sy n="50" d="100"/>
        </p:scale>
        <p:origin x="7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D1-4BA6-BDED-8F57F3CBEDF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D1-4BA6-BDED-8F57F3CBEDF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D1-4BA6-BDED-8F57F3CBEDF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D1-4BA6-BDED-8F57F3CBEDF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A-4B69-953C-64114967328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A-4B69-953C-64114967328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4A-4B69-953C-64114967328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4A-4B69-953C-64114967328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1-4CF7-B372-6AC6DA7692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1-4CF7-B372-6AC6DA769257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1-4CF7-B372-6AC6DA76925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F1-4CF7-B372-6AC6DA7692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AKSSASS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BNOUHACHEM,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TOUMANARI</a:t>
            </a: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48" y="4319025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32" y="1347030"/>
            <a:ext cx="1456869" cy="145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66" y="2700566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8" y="1347029"/>
            <a:ext cx="1456869" cy="145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96205"/>
            <a:ext cx="1456869" cy="1456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899996-A5A4-34AC-45A1-FF8CD5F3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77" y="4393091"/>
            <a:ext cx="1456869" cy="1456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91D5E-5E34-8C01-83E0-77B6AC823D67}"/>
              </a:ext>
            </a:extLst>
          </p:cNvPr>
          <p:cNvSpPr txBox="1"/>
          <p:nvPr/>
        </p:nvSpPr>
        <p:spPr>
          <a:xfrm>
            <a:off x="1684092" y="5796969"/>
            <a:ext cx="200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1370549" y="289627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6C74-FEEE-11AD-0D97-07CC97213BFE}"/>
              </a:ext>
            </a:extLst>
          </p:cNvPr>
          <p:cNvSpPr txBox="1"/>
          <p:nvPr/>
        </p:nvSpPr>
        <p:spPr>
          <a:xfrm>
            <a:off x="4276523" y="4181445"/>
            <a:ext cx="363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27245-A47F-B47C-5634-EDE7C26F568D}"/>
              </a:ext>
            </a:extLst>
          </p:cNvPr>
          <p:cNvSpPr txBox="1"/>
          <p:nvPr/>
        </p:nvSpPr>
        <p:spPr>
          <a:xfrm>
            <a:off x="7248313" y="2888995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5FDC7-3211-8D65-71BC-8DF3D46DC462}"/>
              </a:ext>
            </a:extLst>
          </p:cNvPr>
          <p:cNvSpPr txBox="1"/>
          <p:nvPr/>
        </p:nvSpPr>
        <p:spPr>
          <a:xfrm>
            <a:off x="7242494" y="592979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Visitor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9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5089A-0233-466E-8705-8B6C5791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9" y="2337714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96205"/>
            <a:ext cx="1456869" cy="1456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787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comptes d’administrateurs.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0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rôles et privilèges.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Attribuer des tâches spécifiques.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Configurer et paramétrer l'application.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1F7B-A46A-0B36-BB09-474A63B55F3F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Consulter les listes des entreprises.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comptes des propriétaires.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Exporter les données.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Activer et désactiver les comptes des utilisateurs.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5ACE0-5ECC-E6A8-CDFD-DD0B0A42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8" y="2337713"/>
            <a:ext cx="1456869" cy="14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4DA159-644A-7851-0C6E-FE7D4A57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40" y="2357678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</a:p>
          <a:p>
            <a:pPr algn="ctr"/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et gérer les détails de leur entreprise.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enquêtes personnalisées.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programmes de fidélité.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Générer des QR codes.</a:t>
            </a:r>
          </a:p>
        </p:txBody>
      </p:sp>
    </p:spTree>
    <p:extLst>
      <p:ext uri="{BB962C8B-B14F-4D97-AF65-F5344CB8AC3E}">
        <p14:creationId xmlns:p14="http://schemas.microsoft.com/office/powerpoint/2010/main" val="41399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D8565-C17F-6E0A-D63C-0FDFF2C2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9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Fournir des informations de base.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Exprimer leur satisfaction.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Évaluer l’expérience globale.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F05B9-DA02-9EC3-47BD-0C7BCAA500AE}"/>
              </a:ext>
            </a:extLst>
          </p:cNvPr>
          <p:cNvSpPr txBox="1"/>
          <p:nvPr/>
        </p:nvSpPr>
        <p:spPr>
          <a:xfrm>
            <a:off x="4515673" y="55482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Participer au Programme de Fidélité.</a:t>
            </a:r>
          </a:p>
        </p:txBody>
      </p:sp>
    </p:spTree>
    <p:extLst>
      <p:ext uri="{BB962C8B-B14F-4D97-AF65-F5344CB8AC3E}">
        <p14:creationId xmlns:p14="http://schemas.microsoft.com/office/powerpoint/2010/main" val="30361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205CA-9A28-E241-1002-762BECBA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3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Visiteur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3198168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Accéder au site vitrine.</a:t>
            </a:r>
          </a:p>
        </p:txBody>
      </p:sp>
    </p:spTree>
    <p:extLst>
      <p:ext uri="{BB962C8B-B14F-4D97-AF65-F5344CB8AC3E}">
        <p14:creationId xmlns:p14="http://schemas.microsoft.com/office/powerpoint/2010/main" val="9362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112729" y="4239605"/>
            <a:ext cx="10309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outils Techniques             Architecture du projet</a:t>
            </a: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Outils technique </a:t>
            </a: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4" y="2369083"/>
            <a:ext cx="1765080" cy="15903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88" y="2522750"/>
            <a:ext cx="2048694" cy="13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27" y="4922153"/>
            <a:ext cx="2259158" cy="8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661" y="2447918"/>
            <a:ext cx="1264712" cy="1421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79836-FA70-5143-CD26-87C3D45AAE4B}"/>
              </a:ext>
            </a:extLst>
          </p:cNvPr>
          <p:cNvSpPr txBox="1"/>
          <p:nvPr/>
        </p:nvSpPr>
        <p:spPr>
          <a:xfrm>
            <a:off x="1577629" y="1514020"/>
            <a:ext cx="8087710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83CA2-7BE1-A397-8346-3A2D00D71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8" y="4200149"/>
            <a:ext cx="2149886" cy="214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598A1-9E72-BB62-1182-401B00544C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1" y="5184512"/>
            <a:ext cx="2553768" cy="64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46347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71" y="2340012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3" y="46101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51" y="46347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1" y="19893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05" y="2769963"/>
            <a:ext cx="3542391" cy="9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25850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09560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8" y="45204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3" y="2039445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3" y="44958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01" y="45204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1" y="18750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09" y="2655663"/>
            <a:ext cx="3350983" cy="86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426552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19" y="2309614"/>
            <a:ext cx="4284763" cy="223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3930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9" y="2945999"/>
            <a:ext cx="1639557" cy="163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5" y="3343620"/>
            <a:ext cx="2339848" cy="984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Logiciel de Test : Postman </a:t>
            </a:r>
          </a:p>
        </p:txBody>
      </p:sp>
    </p:spTree>
    <p:extLst>
      <p:ext uri="{BB962C8B-B14F-4D97-AF65-F5344CB8AC3E}">
        <p14:creationId xmlns:p14="http://schemas.microsoft.com/office/powerpoint/2010/main" val="2025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37" y="3140504"/>
            <a:ext cx="4404220" cy="13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Outils de gestion de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FB27-2C6E-621F-F6F7-9EB74CC2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72" y="2617164"/>
            <a:ext cx="1939375" cy="19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96846-653B-0598-8203-76EC5205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95" y="1843110"/>
            <a:ext cx="9461639" cy="42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2970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en-US" sz="66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</a:t>
            </a:r>
            <a:endParaRPr lang="en-US" sz="6600" b="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960329" y="4239605"/>
            <a:ext cx="1030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      Problématique     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7095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!!progress bar">
            <a:extLst>
              <a:ext uri="{FF2B5EF4-FFF2-40B4-BE49-F238E27FC236}">
                <a16:creationId xmlns:a16="http://schemas.microsoft.com/office/drawing/2014/main" id="{069E8B00-26BC-FB7D-2E31-22CA140B9B1D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78F1A2-8E7D-415F-BFF1-FF0E6F87C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29866"/>
              </p:ext>
            </p:extLst>
          </p:nvPr>
        </p:nvGraphicFramePr>
        <p:xfrm>
          <a:off x="871547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E3555C-DF8F-1680-D59F-2C948ADA6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47911"/>
              </p:ext>
            </p:extLst>
          </p:nvPr>
        </p:nvGraphicFramePr>
        <p:xfrm>
          <a:off x="4709508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3BCDA0-BB4E-E16B-BF3C-A721D85E6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11857"/>
              </p:ext>
            </p:extLst>
          </p:nvPr>
        </p:nvGraphicFramePr>
        <p:xfrm>
          <a:off x="70354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A4FB03-197A-4F1B-8D6F-1E51239F9F95}"/>
              </a:ext>
            </a:extLst>
          </p:cNvPr>
          <p:cNvSpPr txBox="1"/>
          <p:nvPr/>
        </p:nvSpPr>
        <p:spPr>
          <a:xfrm>
            <a:off x="351373" y="593218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Source 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https://review42.com/resources/online-reviews-statistics</a:t>
            </a:r>
            <a:endParaRPr lang="fr-FR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CBB3E-6AFE-7B64-14E5-F5295C99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11" y="2547905"/>
            <a:ext cx="4112340" cy="14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 de </a:t>
            </a: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préparation</a:t>
            </a: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321296" y="423960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Planning des sprints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5580</TotalTime>
  <Words>629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CMU Bright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Abdessamad Tanafaat</cp:lastModifiedBy>
  <cp:revision>86</cp:revision>
  <dcterms:created xsi:type="dcterms:W3CDTF">2024-05-07T00:31:02Z</dcterms:created>
  <dcterms:modified xsi:type="dcterms:W3CDTF">2024-05-27T13:01:06Z</dcterms:modified>
</cp:coreProperties>
</file>