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3" r:id="rId4"/>
    <p:sldId id="258" r:id="rId5"/>
    <p:sldId id="260" r:id="rId6"/>
    <p:sldId id="272" r:id="rId7"/>
    <p:sldId id="267" r:id="rId8"/>
    <p:sldId id="268" r:id="rId9"/>
    <p:sldId id="296" r:id="rId10"/>
    <p:sldId id="276" r:id="rId11"/>
    <p:sldId id="277" r:id="rId12"/>
    <p:sldId id="278" r:id="rId13"/>
    <p:sldId id="279" r:id="rId14"/>
    <p:sldId id="262" r:id="rId15"/>
    <p:sldId id="294" r:id="rId16"/>
    <p:sldId id="287" r:id="rId17"/>
    <p:sldId id="297" r:id="rId18"/>
    <p:sldId id="288" r:id="rId19"/>
    <p:sldId id="298" r:id="rId20"/>
    <p:sldId id="289" r:id="rId21"/>
    <p:sldId id="299" r:id="rId22"/>
    <p:sldId id="290" r:id="rId23"/>
    <p:sldId id="300" r:id="rId24"/>
    <p:sldId id="291" r:id="rId25"/>
    <p:sldId id="301" r:id="rId26"/>
    <p:sldId id="302" r:id="rId27"/>
    <p:sldId id="292" r:id="rId28"/>
    <p:sldId id="285" r:id="rId29"/>
    <p:sldId id="259" r:id="rId30"/>
    <p:sldId id="270" r:id="rId31"/>
    <p:sldId id="284" r:id="rId32"/>
    <p:sldId id="271" r:id="rId33"/>
    <p:sldId id="286" r:id="rId34"/>
    <p:sldId id="263" r:id="rId35"/>
    <p:sldId id="305" r:id="rId36"/>
    <p:sldId id="303" r:id="rId37"/>
    <p:sldId id="266" r:id="rId38"/>
    <p:sldId id="304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8E9"/>
    <a:srgbClr val="000000"/>
    <a:srgbClr val="CAE9EB"/>
    <a:srgbClr val="83DFE9"/>
    <a:srgbClr val="0097B2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4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32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7A8E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1-4CF7-B372-6AC6DA7692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1-4CF7-B372-6AC6DA769257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1-4CF7-B372-6AC6DA76925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F1-4CF7-B372-6AC6DA7692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35153-7CD7-441F-B89A-CFED5048A495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E4A45-E009-4538-A5ED-26EB62FB30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5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E4A45-E009-4538-A5ED-26EB62FB301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84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ELYOUSFI Abderrahmane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QAZDAR </a:t>
            </a:r>
            <a:r>
              <a:rPr lang="fr-FR" sz="14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Aimad</a:t>
            </a:r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5089A-0233-466E-8705-8B6C5791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9" y="2337714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35814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787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comptes d’administrateurs.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0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rôles et privilèges.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Attribuer des tâches spécifiques.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Configurer et paramétrer l'application.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1F7B-A46A-0B36-BB09-474A63B55F3F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!!progress bar">
            <a:extLst>
              <a:ext uri="{FF2B5EF4-FFF2-40B4-BE49-F238E27FC236}">
                <a16:creationId xmlns:a16="http://schemas.microsoft.com/office/drawing/2014/main" id="{F7344CBC-0A32-0A8E-03DA-44D3C485713F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!!progress bar">
            <a:extLst>
              <a:ext uri="{FF2B5EF4-FFF2-40B4-BE49-F238E27FC236}">
                <a16:creationId xmlns:a16="http://schemas.microsoft.com/office/drawing/2014/main" id="{72881898-398F-A194-0034-F3AA0042213B}"/>
              </a:ext>
            </a:extLst>
          </p:cNvPr>
          <p:cNvSpPr/>
          <p:nvPr/>
        </p:nvSpPr>
        <p:spPr>
          <a:xfrm>
            <a:off x="353221" y="6599245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!!progress bar">
            <a:extLst>
              <a:ext uri="{FF2B5EF4-FFF2-40B4-BE49-F238E27FC236}">
                <a16:creationId xmlns:a16="http://schemas.microsoft.com/office/drawing/2014/main" id="{11C398ED-3A95-794A-E4F4-DBC2CE0225A3}"/>
              </a:ext>
            </a:extLst>
          </p:cNvPr>
          <p:cNvSpPr/>
          <p:nvPr/>
        </p:nvSpPr>
        <p:spPr>
          <a:xfrm>
            <a:off x="70331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!!progress bar">
            <a:extLst>
              <a:ext uri="{FF2B5EF4-FFF2-40B4-BE49-F238E27FC236}">
                <a16:creationId xmlns:a16="http://schemas.microsoft.com/office/drawing/2014/main" id="{0015B85E-0F09-1873-3C8F-FA9C8CFBCF34}"/>
              </a:ext>
            </a:extLst>
          </p:cNvPr>
          <p:cNvSpPr/>
          <p:nvPr/>
        </p:nvSpPr>
        <p:spPr>
          <a:xfrm>
            <a:off x="105653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!!progress bar">
            <a:extLst>
              <a:ext uri="{FF2B5EF4-FFF2-40B4-BE49-F238E27FC236}">
                <a16:creationId xmlns:a16="http://schemas.microsoft.com/office/drawing/2014/main" id="{7EE58F73-1EE5-532D-9204-9CA6276AFC9E}"/>
              </a:ext>
            </a:extLst>
          </p:cNvPr>
          <p:cNvSpPr/>
          <p:nvPr/>
        </p:nvSpPr>
        <p:spPr>
          <a:xfrm>
            <a:off x="140662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!!progress bar">
            <a:extLst>
              <a:ext uri="{FF2B5EF4-FFF2-40B4-BE49-F238E27FC236}">
                <a16:creationId xmlns:a16="http://schemas.microsoft.com/office/drawing/2014/main" id="{00B3EF2F-EE12-00EB-2F3A-8E99367F9F33}"/>
              </a:ext>
            </a:extLst>
          </p:cNvPr>
          <p:cNvSpPr/>
          <p:nvPr/>
        </p:nvSpPr>
        <p:spPr>
          <a:xfrm>
            <a:off x="1759841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!!progress bar">
            <a:extLst>
              <a:ext uri="{FF2B5EF4-FFF2-40B4-BE49-F238E27FC236}">
                <a16:creationId xmlns:a16="http://schemas.microsoft.com/office/drawing/2014/main" id="{C1D95C7F-EFF5-6BC1-D817-DB11ADD4BE34}"/>
              </a:ext>
            </a:extLst>
          </p:cNvPr>
          <p:cNvSpPr/>
          <p:nvPr/>
        </p:nvSpPr>
        <p:spPr>
          <a:xfrm>
            <a:off x="210993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!!progress bar">
            <a:extLst>
              <a:ext uri="{FF2B5EF4-FFF2-40B4-BE49-F238E27FC236}">
                <a16:creationId xmlns:a16="http://schemas.microsoft.com/office/drawing/2014/main" id="{73B40F18-E40E-19D8-E98C-C4A25E77EF51}"/>
              </a:ext>
            </a:extLst>
          </p:cNvPr>
          <p:cNvSpPr/>
          <p:nvPr/>
        </p:nvSpPr>
        <p:spPr>
          <a:xfrm>
            <a:off x="246315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!!progress bar">
            <a:extLst>
              <a:ext uri="{FF2B5EF4-FFF2-40B4-BE49-F238E27FC236}">
                <a16:creationId xmlns:a16="http://schemas.microsoft.com/office/drawing/2014/main" id="{0F5C6FB8-CBC9-3928-4D5F-B5F4AEF85AB1}"/>
              </a:ext>
            </a:extLst>
          </p:cNvPr>
          <p:cNvSpPr/>
          <p:nvPr/>
        </p:nvSpPr>
        <p:spPr>
          <a:xfrm>
            <a:off x="281324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Consulter les listes des entreprises.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comptes des propriétaires.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Exporter les données.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Activer et désactiver les comptes des utilisateurs.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5ACE0-5ECC-E6A8-CDFD-DD0B0A42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8" y="2337713"/>
            <a:ext cx="1456869" cy="1456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EA258-D5D2-14EC-C3DE-370BDE92372D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!!progress bar">
            <a:extLst>
              <a:ext uri="{FF2B5EF4-FFF2-40B4-BE49-F238E27FC236}">
                <a16:creationId xmlns:a16="http://schemas.microsoft.com/office/drawing/2014/main" id="{BA012423-1520-9998-0D17-3B2E2C2DFC39}"/>
              </a:ext>
            </a:extLst>
          </p:cNvPr>
          <p:cNvSpPr/>
          <p:nvPr/>
        </p:nvSpPr>
        <p:spPr>
          <a:xfrm>
            <a:off x="0" y="6597352"/>
            <a:ext cx="40132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4DA159-644A-7851-0C6E-FE7D4A57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40" y="2357678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</a:p>
          <a:p>
            <a:pPr algn="ctr"/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et gérer les détails de leur entreprise.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enquêtes personnalisées.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programmes de fidélité.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Générer des QR codes.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775B2-4396-5C92-6DD3-2A73CEAB527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!!progress bar">
            <a:extLst>
              <a:ext uri="{FF2B5EF4-FFF2-40B4-BE49-F238E27FC236}">
                <a16:creationId xmlns:a16="http://schemas.microsoft.com/office/drawing/2014/main" id="{05EFDEBA-7A5B-1705-75FB-5DDA003ED5DB}"/>
              </a:ext>
            </a:extLst>
          </p:cNvPr>
          <p:cNvSpPr/>
          <p:nvPr/>
        </p:nvSpPr>
        <p:spPr>
          <a:xfrm>
            <a:off x="-1" y="6597352"/>
            <a:ext cx="4363273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D8565-C17F-6E0A-D63C-0FDFF2C2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9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Fournir des informations de base.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Exprimer leur satisfaction.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Évaluer l’expérience globale.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F05B9-DA02-9EC3-47BD-0C7BCAA500AE}"/>
              </a:ext>
            </a:extLst>
          </p:cNvPr>
          <p:cNvSpPr txBox="1"/>
          <p:nvPr/>
        </p:nvSpPr>
        <p:spPr>
          <a:xfrm>
            <a:off x="4515673" y="55482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Participer au Programme de Fidélité.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69394-0826-1127-E7B7-BF89161590E5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!!progress bar">
            <a:extLst>
              <a:ext uri="{FF2B5EF4-FFF2-40B4-BE49-F238E27FC236}">
                <a16:creationId xmlns:a16="http://schemas.microsoft.com/office/drawing/2014/main" id="{0378F103-5CDF-B86D-39D5-B72B0AF9BFF6}"/>
              </a:ext>
            </a:extLst>
          </p:cNvPr>
          <p:cNvSpPr/>
          <p:nvPr/>
        </p:nvSpPr>
        <p:spPr>
          <a:xfrm>
            <a:off x="-1" y="6597352"/>
            <a:ext cx="47244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Modèle de développement</a:t>
            </a:r>
            <a:endParaRPr lang="en-US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  <p:sp>
        <p:nvSpPr>
          <p:cNvPr id="27" name="!!progress bar">
            <a:extLst>
              <a:ext uri="{FF2B5EF4-FFF2-40B4-BE49-F238E27FC236}">
                <a16:creationId xmlns:a16="http://schemas.microsoft.com/office/drawing/2014/main" id="{D12BC697-6214-BEE3-D625-432BFB76559F}"/>
              </a:ext>
            </a:extLst>
          </p:cNvPr>
          <p:cNvSpPr/>
          <p:nvPr/>
        </p:nvSpPr>
        <p:spPr>
          <a:xfrm>
            <a:off x="-1" y="6597352"/>
            <a:ext cx="51054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37F5D-F557-14F7-A7C9-A552D97F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1644793"/>
            <a:ext cx="8750300" cy="4720079"/>
          </a:xfrm>
          <a:prstGeom prst="rect">
            <a:avLst/>
          </a:prstGeom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615B7153-ECB2-4430-733D-4652FDF158AE}"/>
              </a:ext>
            </a:extLst>
          </p:cNvPr>
          <p:cNvSpPr/>
          <p:nvPr/>
        </p:nvSpPr>
        <p:spPr>
          <a:xfrm>
            <a:off x="-1" y="6597352"/>
            <a:ext cx="51816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1163-1ADC-87DF-8B00-49834689C01E}"/>
              </a:ext>
            </a:extLst>
          </p:cNvPr>
          <p:cNvSpPr/>
          <p:nvPr/>
        </p:nvSpPr>
        <p:spPr>
          <a:xfrm>
            <a:off x="1326142" y="2533754"/>
            <a:ext cx="2267958" cy="2831335"/>
          </a:xfrm>
          <a:prstGeom prst="rect">
            <a:avLst/>
          </a:prstGeom>
          <a:solidFill>
            <a:srgbClr val="CAE9EB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5D06E-B1E4-A39B-EC15-0D8B3B45B1C7}"/>
              </a:ext>
            </a:extLst>
          </p:cNvPr>
          <p:cNvSpPr txBox="1"/>
          <p:nvPr/>
        </p:nvSpPr>
        <p:spPr>
          <a:xfrm>
            <a:off x="1893298" y="3546163"/>
            <a:ext cx="4523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  <a:endParaRPr lang="fr-FR" sz="5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843CA-5D57-8BDE-AEE9-D31B58596BC5}"/>
              </a:ext>
            </a:extLst>
          </p:cNvPr>
          <p:cNvSpPr txBox="1"/>
          <p:nvPr/>
        </p:nvSpPr>
        <p:spPr>
          <a:xfrm>
            <a:off x="1728246" y="3194003"/>
            <a:ext cx="1514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</a:t>
            </a:r>
            <a:endParaRPr lang="fr-FR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89894-A5FB-9718-2E77-D5867F31D730}"/>
              </a:ext>
            </a:extLst>
          </p:cNvPr>
          <p:cNvSpPr txBox="1"/>
          <p:nvPr/>
        </p:nvSpPr>
        <p:spPr>
          <a:xfrm>
            <a:off x="4063968" y="2344015"/>
            <a:ext cx="95322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Authentification des administrateurs.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Mise à jour du profil.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Gestion des administrateurs par le super</a:t>
            </a:r>
            <a:b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9931-C5E2-AFA8-BBE8-F56988D3F09A}"/>
              </a:ext>
            </a:extLst>
          </p:cNvPr>
          <p:cNvSpPr/>
          <p:nvPr/>
        </p:nvSpPr>
        <p:spPr>
          <a:xfrm>
            <a:off x="1326142" y="1883482"/>
            <a:ext cx="2267957" cy="641860"/>
          </a:xfrm>
          <a:prstGeom prst="rect">
            <a:avLst/>
          </a:prstGeom>
          <a:solidFill>
            <a:srgbClr val="0097B2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7A8E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B6D73-6FF5-AB3A-DF0F-4814F45B1728}"/>
              </a:ext>
            </a:extLst>
          </p:cNvPr>
          <p:cNvSpPr txBox="1"/>
          <p:nvPr/>
        </p:nvSpPr>
        <p:spPr>
          <a:xfrm>
            <a:off x="1364243" y="1988361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RELEASE 1 </a:t>
            </a:r>
          </a:p>
        </p:txBody>
      </p:sp>
      <p:sp>
        <p:nvSpPr>
          <p:cNvPr id="26" name="!!progress bar">
            <a:extLst>
              <a:ext uri="{FF2B5EF4-FFF2-40B4-BE49-F238E27FC236}">
                <a16:creationId xmlns:a16="http://schemas.microsoft.com/office/drawing/2014/main" id="{13FAC4F5-A396-055C-E420-310FFC851A54}"/>
              </a:ext>
            </a:extLst>
          </p:cNvPr>
          <p:cNvSpPr/>
          <p:nvPr/>
        </p:nvSpPr>
        <p:spPr>
          <a:xfrm>
            <a:off x="-1" y="6597352"/>
            <a:ext cx="565785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7427F-A2B1-9D07-FE09-EA1D92773010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Diagramme de classes de sprint 1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E071A4-A057-5063-B552-6D340864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96446" y="1356400"/>
            <a:ext cx="4050653" cy="5205521"/>
          </a:xfrm>
          <a:prstGeom prst="rect">
            <a:avLst/>
          </a:prstGeom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5171B1CE-EF81-628E-77B7-41B3210379A2}"/>
              </a:ext>
            </a:extLst>
          </p:cNvPr>
          <p:cNvSpPr/>
          <p:nvPr/>
        </p:nvSpPr>
        <p:spPr>
          <a:xfrm>
            <a:off x="-1" y="6597352"/>
            <a:ext cx="60960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1163-1ADC-87DF-8B00-49834689C01E}"/>
              </a:ext>
            </a:extLst>
          </p:cNvPr>
          <p:cNvSpPr/>
          <p:nvPr/>
        </p:nvSpPr>
        <p:spPr>
          <a:xfrm>
            <a:off x="1326142" y="2533754"/>
            <a:ext cx="2267958" cy="2831335"/>
          </a:xfrm>
          <a:prstGeom prst="rect">
            <a:avLst/>
          </a:prstGeom>
          <a:solidFill>
            <a:srgbClr val="CAE9EB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5D06E-B1E4-A39B-EC15-0D8B3B45B1C7}"/>
              </a:ext>
            </a:extLst>
          </p:cNvPr>
          <p:cNvSpPr txBox="1"/>
          <p:nvPr/>
        </p:nvSpPr>
        <p:spPr>
          <a:xfrm>
            <a:off x="1893298" y="3546163"/>
            <a:ext cx="4523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  <a:endParaRPr lang="fr-FR" sz="5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843CA-5D57-8BDE-AEE9-D31B58596BC5}"/>
              </a:ext>
            </a:extLst>
          </p:cNvPr>
          <p:cNvSpPr txBox="1"/>
          <p:nvPr/>
        </p:nvSpPr>
        <p:spPr>
          <a:xfrm>
            <a:off x="1728246" y="3194003"/>
            <a:ext cx="1514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</a:t>
            </a:r>
            <a:endParaRPr lang="fr-FR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89894-A5FB-9718-2E77-D5867F31D730}"/>
              </a:ext>
            </a:extLst>
          </p:cNvPr>
          <p:cNvSpPr txBox="1"/>
          <p:nvPr/>
        </p:nvSpPr>
        <p:spPr>
          <a:xfrm>
            <a:off x="3996204" y="2863503"/>
            <a:ext cx="953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Gestion des rôles.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Gestion des privilèges.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9931-C5E2-AFA8-BBE8-F56988D3F09A}"/>
              </a:ext>
            </a:extLst>
          </p:cNvPr>
          <p:cNvSpPr/>
          <p:nvPr/>
        </p:nvSpPr>
        <p:spPr>
          <a:xfrm>
            <a:off x="1326142" y="1883482"/>
            <a:ext cx="2267957" cy="641860"/>
          </a:xfrm>
          <a:prstGeom prst="rect">
            <a:avLst/>
          </a:prstGeom>
          <a:solidFill>
            <a:srgbClr val="0097B2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7A8E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B6D73-6FF5-AB3A-DF0F-4814F45B1728}"/>
              </a:ext>
            </a:extLst>
          </p:cNvPr>
          <p:cNvSpPr txBox="1"/>
          <p:nvPr/>
        </p:nvSpPr>
        <p:spPr>
          <a:xfrm>
            <a:off x="1364243" y="1988361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RELEASE 1 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898332B3-0BBD-9CE1-5FFE-8EC9E62F2616}"/>
              </a:ext>
            </a:extLst>
          </p:cNvPr>
          <p:cNvSpPr/>
          <p:nvPr/>
        </p:nvSpPr>
        <p:spPr>
          <a:xfrm>
            <a:off x="-1" y="6597352"/>
            <a:ext cx="65405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7427F-A2B1-9D07-FE09-EA1D92773010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Diagramme de classes de sprint 2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E071A4-A057-5063-B552-6D340864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18446" y="1374214"/>
            <a:ext cx="7174854" cy="5185038"/>
          </a:xfrm>
          <a:prstGeom prst="rect">
            <a:avLst/>
          </a:prstGeom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1FCF2A9F-9A74-DC1A-7DE4-D5EB2A7B3E60}"/>
              </a:ext>
            </a:extLst>
          </p:cNvPr>
          <p:cNvSpPr/>
          <p:nvPr/>
        </p:nvSpPr>
        <p:spPr>
          <a:xfrm>
            <a:off x="-1" y="6597352"/>
            <a:ext cx="700405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09560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Simulation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  <p:sp>
        <p:nvSpPr>
          <p:cNvPr id="4" name="!!progress bar">
            <a:extLst>
              <a:ext uri="{FF2B5EF4-FFF2-40B4-BE49-F238E27FC236}">
                <a16:creationId xmlns:a16="http://schemas.microsoft.com/office/drawing/2014/main" id="{ACAA53D6-A327-EE0E-C87C-5B51F631EF41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1163-1ADC-87DF-8B00-49834689C01E}"/>
              </a:ext>
            </a:extLst>
          </p:cNvPr>
          <p:cNvSpPr/>
          <p:nvPr/>
        </p:nvSpPr>
        <p:spPr>
          <a:xfrm>
            <a:off x="1326142" y="2533754"/>
            <a:ext cx="2267958" cy="2831335"/>
          </a:xfrm>
          <a:prstGeom prst="rect">
            <a:avLst/>
          </a:prstGeom>
          <a:solidFill>
            <a:srgbClr val="CAE9EB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5D06E-B1E4-A39B-EC15-0D8B3B45B1C7}"/>
              </a:ext>
            </a:extLst>
          </p:cNvPr>
          <p:cNvSpPr txBox="1"/>
          <p:nvPr/>
        </p:nvSpPr>
        <p:spPr>
          <a:xfrm>
            <a:off x="1893298" y="3546163"/>
            <a:ext cx="4523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  <a:endParaRPr lang="fr-FR" sz="5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843CA-5D57-8BDE-AEE9-D31B58596BC5}"/>
              </a:ext>
            </a:extLst>
          </p:cNvPr>
          <p:cNvSpPr txBox="1"/>
          <p:nvPr/>
        </p:nvSpPr>
        <p:spPr>
          <a:xfrm>
            <a:off x="1728246" y="3194003"/>
            <a:ext cx="1514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</a:t>
            </a:r>
            <a:endParaRPr lang="fr-FR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89894-A5FB-9718-2E77-D5867F31D730}"/>
              </a:ext>
            </a:extLst>
          </p:cNvPr>
          <p:cNvSpPr txBox="1"/>
          <p:nvPr/>
        </p:nvSpPr>
        <p:spPr>
          <a:xfrm>
            <a:off x="4063968" y="2344015"/>
            <a:ext cx="95322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Consultation des propriétaires , entreprises</a:t>
            </a:r>
            <a:b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 les enquêtes de satisfaction.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Activation et désactivation des comptes </a:t>
            </a:r>
            <a:b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9931-C5E2-AFA8-BBE8-F56988D3F09A}"/>
              </a:ext>
            </a:extLst>
          </p:cNvPr>
          <p:cNvSpPr/>
          <p:nvPr/>
        </p:nvSpPr>
        <p:spPr>
          <a:xfrm>
            <a:off x="1326142" y="1883482"/>
            <a:ext cx="2267957" cy="641860"/>
          </a:xfrm>
          <a:prstGeom prst="rect">
            <a:avLst/>
          </a:prstGeom>
          <a:solidFill>
            <a:srgbClr val="0097B2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7A8E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B6D73-6FF5-AB3A-DF0F-4814F45B1728}"/>
              </a:ext>
            </a:extLst>
          </p:cNvPr>
          <p:cNvSpPr txBox="1"/>
          <p:nvPr/>
        </p:nvSpPr>
        <p:spPr>
          <a:xfrm>
            <a:off x="1364243" y="1988361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RELEASE 2 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B3FB5F22-E559-98A5-3F7A-053828CF1621}"/>
              </a:ext>
            </a:extLst>
          </p:cNvPr>
          <p:cNvSpPr/>
          <p:nvPr/>
        </p:nvSpPr>
        <p:spPr>
          <a:xfrm>
            <a:off x="-1" y="6597352"/>
            <a:ext cx="74549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7427F-A2B1-9D07-FE09-EA1D92773010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Diagramme de classes de sprint 1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E071A4-A057-5063-B552-6D340864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76667" y="1426446"/>
            <a:ext cx="9578267" cy="4650065"/>
          </a:xfrm>
          <a:prstGeom prst="rect">
            <a:avLst/>
          </a:prstGeom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7F697229-78B4-D526-C94B-6A36CA3DAD4B}"/>
              </a:ext>
            </a:extLst>
          </p:cNvPr>
          <p:cNvSpPr/>
          <p:nvPr/>
        </p:nvSpPr>
        <p:spPr>
          <a:xfrm>
            <a:off x="-1" y="6597352"/>
            <a:ext cx="78359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1163-1ADC-87DF-8B00-49834689C01E}"/>
              </a:ext>
            </a:extLst>
          </p:cNvPr>
          <p:cNvSpPr/>
          <p:nvPr/>
        </p:nvSpPr>
        <p:spPr>
          <a:xfrm>
            <a:off x="1326142" y="2533754"/>
            <a:ext cx="2267958" cy="2831335"/>
          </a:xfrm>
          <a:prstGeom prst="rect">
            <a:avLst/>
          </a:prstGeom>
          <a:solidFill>
            <a:srgbClr val="CAE9EB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5D06E-B1E4-A39B-EC15-0D8B3B45B1C7}"/>
              </a:ext>
            </a:extLst>
          </p:cNvPr>
          <p:cNvSpPr txBox="1"/>
          <p:nvPr/>
        </p:nvSpPr>
        <p:spPr>
          <a:xfrm>
            <a:off x="1893298" y="3546163"/>
            <a:ext cx="4523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  <a:endParaRPr lang="fr-FR" sz="5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843CA-5D57-8BDE-AEE9-D31B58596BC5}"/>
              </a:ext>
            </a:extLst>
          </p:cNvPr>
          <p:cNvSpPr txBox="1"/>
          <p:nvPr/>
        </p:nvSpPr>
        <p:spPr>
          <a:xfrm>
            <a:off x="1728246" y="3194003"/>
            <a:ext cx="1514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</a:t>
            </a:r>
            <a:endParaRPr lang="fr-FR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89894-A5FB-9718-2E77-D5867F31D730}"/>
              </a:ext>
            </a:extLst>
          </p:cNvPr>
          <p:cNvSpPr txBox="1"/>
          <p:nvPr/>
        </p:nvSpPr>
        <p:spPr>
          <a:xfrm>
            <a:off x="4063968" y="3017115"/>
            <a:ext cx="953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Configuration des paramètres globaux</a:t>
            </a:r>
            <a:b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 l’application par le super administrateur.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9931-C5E2-AFA8-BBE8-F56988D3F09A}"/>
              </a:ext>
            </a:extLst>
          </p:cNvPr>
          <p:cNvSpPr/>
          <p:nvPr/>
        </p:nvSpPr>
        <p:spPr>
          <a:xfrm>
            <a:off x="1326142" y="1883482"/>
            <a:ext cx="2267957" cy="641860"/>
          </a:xfrm>
          <a:prstGeom prst="rect">
            <a:avLst/>
          </a:prstGeom>
          <a:solidFill>
            <a:srgbClr val="0097B2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7A8E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B6D73-6FF5-AB3A-DF0F-4814F45B1728}"/>
              </a:ext>
            </a:extLst>
          </p:cNvPr>
          <p:cNvSpPr txBox="1"/>
          <p:nvPr/>
        </p:nvSpPr>
        <p:spPr>
          <a:xfrm>
            <a:off x="1364243" y="1988361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RELEASE 2 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8811C1DE-82E3-3788-E072-F9E06A99212E}"/>
              </a:ext>
            </a:extLst>
          </p:cNvPr>
          <p:cNvSpPr/>
          <p:nvPr/>
        </p:nvSpPr>
        <p:spPr>
          <a:xfrm>
            <a:off x="-1" y="6597352"/>
            <a:ext cx="824865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7427F-A2B1-9D07-FE09-EA1D92773010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Diagramme de classes de sprint 2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E071A4-A057-5063-B552-6D340864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0673" y="1458033"/>
            <a:ext cx="11035227" cy="4908245"/>
          </a:xfrm>
          <a:prstGeom prst="rect">
            <a:avLst/>
          </a:prstGeom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B51D5FC8-0928-BC4A-8EFD-FD20EA21C108}"/>
              </a:ext>
            </a:extLst>
          </p:cNvPr>
          <p:cNvSpPr/>
          <p:nvPr/>
        </p:nvSpPr>
        <p:spPr>
          <a:xfrm>
            <a:off x="-1" y="6597352"/>
            <a:ext cx="86995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1163-1ADC-87DF-8B00-49834689C01E}"/>
              </a:ext>
            </a:extLst>
          </p:cNvPr>
          <p:cNvSpPr/>
          <p:nvPr/>
        </p:nvSpPr>
        <p:spPr>
          <a:xfrm>
            <a:off x="1326142" y="2533754"/>
            <a:ext cx="2267958" cy="2831335"/>
          </a:xfrm>
          <a:prstGeom prst="rect">
            <a:avLst/>
          </a:prstGeom>
          <a:solidFill>
            <a:srgbClr val="CAE9EB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5D06E-B1E4-A39B-EC15-0D8B3B45B1C7}"/>
              </a:ext>
            </a:extLst>
          </p:cNvPr>
          <p:cNvSpPr txBox="1"/>
          <p:nvPr/>
        </p:nvSpPr>
        <p:spPr>
          <a:xfrm>
            <a:off x="1893298" y="3546163"/>
            <a:ext cx="4523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  <a:endParaRPr lang="fr-FR" sz="5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843CA-5D57-8BDE-AEE9-D31B58596BC5}"/>
              </a:ext>
            </a:extLst>
          </p:cNvPr>
          <p:cNvSpPr txBox="1"/>
          <p:nvPr/>
        </p:nvSpPr>
        <p:spPr>
          <a:xfrm>
            <a:off x="1728246" y="3194003"/>
            <a:ext cx="1514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</a:t>
            </a:r>
            <a:endParaRPr lang="fr-FR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89894-A5FB-9718-2E77-D5867F31D730}"/>
              </a:ext>
            </a:extLst>
          </p:cNvPr>
          <p:cNvSpPr txBox="1"/>
          <p:nvPr/>
        </p:nvSpPr>
        <p:spPr>
          <a:xfrm>
            <a:off x="4063968" y="2585315"/>
            <a:ext cx="953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Génération des statistiques.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Exportation des données en PDF et CSV.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9931-C5E2-AFA8-BBE8-F56988D3F09A}"/>
              </a:ext>
            </a:extLst>
          </p:cNvPr>
          <p:cNvSpPr/>
          <p:nvPr/>
        </p:nvSpPr>
        <p:spPr>
          <a:xfrm>
            <a:off x="1326142" y="1883482"/>
            <a:ext cx="2267957" cy="641860"/>
          </a:xfrm>
          <a:prstGeom prst="rect">
            <a:avLst/>
          </a:prstGeom>
          <a:solidFill>
            <a:srgbClr val="0097B2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7A8E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B6D73-6FF5-AB3A-DF0F-4814F45B1728}"/>
              </a:ext>
            </a:extLst>
          </p:cNvPr>
          <p:cNvSpPr txBox="1"/>
          <p:nvPr/>
        </p:nvSpPr>
        <p:spPr>
          <a:xfrm>
            <a:off x="1364243" y="1988361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RELEASE 3 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5F27FB8F-10C3-3DEF-90EC-C54E5B0F82B6}"/>
              </a:ext>
            </a:extLst>
          </p:cNvPr>
          <p:cNvSpPr/>
          <p:nvPr/>
        </p:nvSpPr>
        <p:spPr>
          <a:xfrm>
            <a:off x="-1" y="6597352"/>
            <a:ext cx="90551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Interface : </a:t>
            </a:r>
            <a:r>
              <a:rPr lang="en-US" sz="24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Statistiques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624967-E59D-B906-ABBE-2A1E5FF1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372321"/>
            <a:ext cx="7747000" cy="4936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C30F185E-05C0-FB0C-0F2F-D5B4BD157B93}"/>
              </a:ext>
            </a:extLst>
          </p:cNvPr>
          <p:cNvSpPr/>
          <p:nvPr/>
        </p:nvSpPr>
        <p:spPr>
          <a:xfrm>
            <a:off x="-1" y="6597352"/>
            <a:ext cx="95123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Interface : </a:t>
            </a:r>
            <a:r>
              <a:rPr lang="en-US" sz="24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Statistiques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ED9AA4-3FBF-5E14-A969-21DEF438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5" b="78353"/>
          <a:stretch/>
        </p:blipFill>
        <p:spPr bwMode="auto">
          <a:xfrm>
            <a:off x="2269490" y="1580507"/>
            <a:ext cx="7653020" cy="573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2BB16-B219-CE28-B40B-3EFF3520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8683" y="2289847"/>
            <a:ext cx="5414634" cy="2278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6FCE44-DCF6-2180-E6D3-708C0BB540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"/>
          <a:stretch/>
        </p:blipFill>
        <p:spPr bwMode="auto">
          <a:xfrm>
            <a:off x="2355825" y="4568152"/>
            <a:ext cx="7480351" cy="176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!!progress bar">
            <a:extLst>
              <a:ext uri="{FF2B5EF4-FFF2-40B4-BE49-F238E27FC236}">
                <a16:creationId xmlns:a16="http://schemas.microsoft.com/office/drawing/2014/main" id="{0D0209F5-7BBB-68D7-80AE-AA60C16F018F}"/>
              </a:ext>
            </a:extLst>
          </p:cNvPr>
          <p:cNvSpPr/>
          <p:nvPr/>
        </p:nvSpPr>
        <p:spPr>
          <a:xfrm>
            <a:off x="-1" y="6597352"/>
            <a:ext cx="992251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1163-1ADC-87DF-8B00-49834689C01E}"/>
              </a:ext>
            </a:extLst>
          </p:cNvPr>
          <p:cNvSpPr/>
          <p:nvPr/>
        </p:nvSpPr>
        <p:spPr>
          <a:xfrm>
            <a:off x="1326142" y="2533754"/>
            <a:ext cx="2267958" cy="2831335"/>
          </a:xfrm>
          <a:prstGeom prst="rect">
            <a:avLst/>
          </a:prstGeom>
          <a:solidFill>
            <a:srgbClr val="CAE9EB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5D06E-B1E4-A39B-EC15-0D8B3B45B1C7}"/>
              </a:ext>
            </a:extLst>
          </p:cNvPr>
          <p:cNvSpPr txBox="1"/>
          <p:nvPr/>
        </p:nvSpPr>
        <p:spPr>
          <a:xfrm>
            <a:off x="1893298" y="3546163"/>
            <a:ext cx="4523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  <a:endParaRPr lang="fr-FR" sz="5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843CA-5D57-8BDE-AEE9-D31B58596BC5}"/>
              </a:ext>
            </a:extLst>
          </p:cNvPr>
          <p:cNvSpPr txBox="1"/>
          <p:nvPr/>
        </p:nvSpPr>
        <p:spPr>
          <a:xfrm>
            <a:off x="1728246" y="3194003"/>
            <a:ext cx="1514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</a:t>
            </a:r>
            <a:endParaRPr lang="fr-FR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89894-A5FB-9718-2E77-D5867F31D730}"/>
              </a:ext>
            </a:extLst>
          </p:cNvPr>
          <p:cNvSpPr txBox="1"/>
          <p:nvPr/>
        </p:nvSpPr>
        <p:spPr>
          <a:xfrm>
            <a:off x="3816401" y="3168115"/>
            <a:ext cx="953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Attribution de tâches par le super administrateur.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9931-C5E2-AFA8-BBE8-F56988D3F09A}"/>
              </a:ext>
            </a:extLst>
          </p:cNvPr>
          <p:cNvSpPr/>
          <p:nvPr/>
        </p:nvSpPr>
        <p:spPr>
          <a:xfrm>
            <a:off x="1326142" y="1883482"/>
            <a:ext cx="2267957" cy="641860"/>
          </a:xfrm>
          <a:prstGeom prst="rect">
            <a:avLst/>
          </a:prstGeom>
          <a:solidFill>
            <a:srgbClr val="0097B2"/>
          </a:solidFill>
          <a:ln>
            <a:solidFill>
              <a:srgbClr val="CAE9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7A8E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B6D73-6FF5-AB3A-DF0F-4814F45B1728}"/>
              </a:ext>
            </a:extLst>
          </p:cNvPr>
          <p:cNvSpPr txBox="1"/>
          <p:nvPr/>
        </p:nvSpPr>
        <p:spPr>
          <a:xfrm>
            <a:off x="1364243" y="1988361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RELEASE 3 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ACDBF6EC-446A-C795-24F0-E3815E42D78C}"/>
              </a:ext>
            </a:extLst>
          </p:cNvPr>
          <p:cNvSpPr/>
          <p:nvPr/>
        </p:nvSpPr>
        <p:spPr>
          <a:xfrm>
            <a:off x="-1" y="6597352"/>
            <a:ext cx="103759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112729" y="4239605"/>
            <a:ext cx="10309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outils Techniques             Architecture du projet</a:t>
            </a: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!!progress bar">
            <a:extLst>
              <a:ext uri="{FF2B5EF4-FFF2-40B4-BE49-F238E27FC236}">
                <a16:creationId xmlns:a16="http://schemas.microsoft.com/office/drawing/2014/main" id="{77C9F129-838B-9F0F-8F2E-6E07D69CF832}"/>
              </a:ext>
            </a:extLst>
          </p:cNvPr>
          <p:cNvSpPr/>
          <p:nvPr/>
        </p:nvSpPr>
        <p:spPr>
          <a:xfrm>
            <a:off x="-1" y="6597352"/>
            <a:ext cx="1078466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Outils technique </a:t>
            </a: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4" y="2369083"/>
            <a:ext cx="1765080" cy="15903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88" y="2522750"/>
            <a:ext cx="2048694" cy="13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27" y="4922153"/>
            <a:ext cx="2259158" cy="8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661" y="2447918"/>
            <a:ext cx="1264712" cy="1421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79836-FA70-5143-CD26-87C3D45AAE4B}"/>
              </a:ext>
            </a:extLst>
          </p:cNvPr>
          <p:cNvSpPr txBox="1"/>
          <p:nvPr/>
        </p:nvSpPr>
        <p:spPr>
          <a:xfrm>
            <a:off x="1577629" y="1514020"/>
            <a:ext cx="8087710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83CA2-7BE1-A397-8346-3A2D00D71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8" y="4200149"/>
            <a:ext cx="2149886" cy="214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598A1-9E72-BB62-1182-401B00544C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1" y="5184512"/>
            <a:ext cx="2553768" cy="6493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!!progress bar">
            <a:extLst>
              <a:ext uri="{FF2B5EF4-FFF2-40B4-BE49-F238E27FC236}">
                <a16:creationId xmlns:a16="http://schemas.microsoft.com/office/drawing/2014/main" id="{CF773D2D-7705-D4F9-9D53-2FF875DDC3E0}"/>
              </a:ext>
            </a:extLst>
          </p:cNvPr>
          <p:cNvSpPr/>
          <p:nvPr/>
        </p:nvSpPr>
        <p:spPr>
          <a:xfrm>
            <a:off x="-1" y="6597352"/>
            <a:ext cx="10754935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en-US" sz="66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</a:t>
            </a:r>
            <a:endParaRPr lang="en-US" sz="6600" b="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960329" y="4239605"/>
            <a:ext cx="1030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      Problématique     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!!progress bar">
            <a:extLst>
              <a:ext uri="{FF2B5EF4-FFF2-40B4-BE49-F238E27FC236}">
                <a16:creationId xmlns:a16="http://schemas.microsoft.com/office/drawing/2014/main" id="{A85694AB-897D-80F7-BB32-74146A3F94D7}"/>
              </a:ext>
            </a:extLst>
          </p:cNvPr>
          <p:cNvSpPr/>
          <p:nvPr/>
        </p:nvSpPr>
        <p:spPr>
          <a:xfrm>
            <a:off x="0" y="6597352"/>
            <a:ext cx="67564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46347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71" y="2340012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3" y="46101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51" y="46347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1" y="19893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05" y="2769963"/>
            <a:ext cx="3542391" cy="9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  <p:sp>
        <p:nvSpPr>
          <p:cNvPr id="7" name="!!progress bar">
            <a:extLst>
              <a:ext uri="{FF2B5EF4-FFF2-40B4-BE49-F238E27FC236}">
                <a16:creationId xmlns:a16="http://schemas.microsoft.com/office/drawing/2014/main" id="{21E37247-40DE-0024-50C2-55B2C166C77B}"/>
              </a:ext>
            </a:extLst>
          </p:cNvPr>
          <p:cNvSpPr/>
          <p:nvPr/>
        </p:nvSpPr>
        <p:spPr>
          <a:xfrm>
            <a:off x="-1" y="6597352"/>
            <a:ext cx="10999597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19" y="2309614"/>
            <a:ext cx="4284763" cy="223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 de données </a:t>
            </a:r>
          </a:p>
        </p:txBody>
      </p:sp>
      <p:sp>
        <p:nvSpPr>
          <p:cNvPr id="7" name="!!progress bar">
            <a:extLst>
              <a:ext uri="{FF2B5EF4-FFF2-40B4-BE49-F238E27FC236}">
                <a16:creationId xmlns:a16="http://schemas.microsoft.com/office/drawing/2014/main" id="{56FC474A-31AD-BE41-F07F-B182E4C57C41}"/>
              </a:ext>
            </a:extLst>
          </p:cNvPr>
          <p:cNvSpPr/>
          <p:nvPr/>
        </p:nvSpPr>
        <p:spPr>
          <a:xfrm>
            <a:off x="-1" y="6597352"/>
            <a:ext cx="112776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9" y="2934982"/>
            <a:ext cx="1639557" cy="163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5" y="3343620"/>
            <a:ext cx="2339848" cy="984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Outils de gestion de version</a:t>
            </a:r>
          </a:p>
        </p:txBody>
      </p:sp>
      <p:sp>
        <p:nvSpPr>
          <p:cNvPr id="7" name="!!progress bar">
            <a:extLst>
              <a:ext uri="{FF2B5EF4-FFF2-40B4-BE49-F238E27FC236}">
                <a16:creationId xmlns:a16="http://schemas.microsoft.com/office/drawing/2014/main" id="{1B34DABC-91A3-5D41-AE98-E151D7678EF0}"/>
              </a:ext>
            </a:extLst>
          </p:cNvPr>
          <p:cNvSpPr/>
          <p:nvPr/>
        </p:nvSpPr>
        <p:spPr>
          <a:xfrm>
            <a:off x="-1" y="6597352"/>
            <a:ext cx="1148715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5" y="3088820"/>
            <a:ext cx="4404220" cy="13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Logiciel de test et documentation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FB27-2C6E-621F-F6F7-9EB74CC2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32" y="2973268"/>
            <a:ext cx="1570214" cy="1570214"/>
          </a:xfrm>
          <a:prstGeom prst="rect">
            <a:avLst/>
          </a:prstGeom>
        </p:spPr>
      </p:pic>
      <p:sp>
        <p:nvSpPr>
          <p:cNvPr id="17" name="!!progress bar">
            <a:extLst>
              <a:ext uri="{FF2B5EF4-FFF2-40B4-BE49-F238E27FC236}">
                <a16:creationId xmlns:a16="http://schemas.microsoft.com/office/drawing/2014/main" id="{A400A7F5-563E-5CE3-3FE9-B0D423524B30}"/>
              </a:ext>
            </a:extLst>
          </p:cNvPr>
          <p:cNvSpPr/>
          <p:nvPr/>
        </p:nvSpPr>
        <p:spPr>
          <a:xfrm>
            <a:off x="-1" y="6597352"/>
            <a:ext cx="1165860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673309-D71C-1ACB-A300-52829965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" y="1553995"/>
            <a:ext cx="11782268" cy="5178656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sp>
        <p:nvSpPr>
          <p:cNvPr id="9" name="!!progress bar">
            <a:extLst>
              <a:ext uri="{FF2B5EF4-FFF2-40B4-BE49-F238E27FC236}">
                <a16:creationId xmlns:a16="http://schemas.microsoft.com/office/drawing/2014/main" id="{BB7A0956-9C23-8473-4843-7626988D8E2A}"/>
              </a:ext>
            </a:extLst>
          </p:cNvPr>
          <p:cNvSpPr/>
          <p:nvPr/>
        </p:nvSpPr>
        <p:spPr>
          <a:xfrm>
            <a:off x="-1" y="6597352"/>
            <a:ext cx="11782268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Simulation</a:t>
            </a:r>
          </a:p>
        </p:txBody>
      </p:sp>
      <p:sp>
        <p:nvSpPr>
          <p:cNvPr id="7" name="!!progress bar">
            <a:extLst>
              <a:ext uri="{FF2B5EF4-FFF2-40B4-BE49-F238E27FC236}">
                <a16:creationId xmlns:a16="http://schemas.microsoft.com/office/drawing/2014/main" id="{18E7AF4D-7D3B-C0D4-E448-DBCC8B4D5F22}"/>
              </a:ext>
            </a:extLst>
          </p:cNvPr>
          <p:cNvSpPr/>
          <p:nvPr/>
        </p:nvSpPr>
        <p:spPr>
          <a:xfrm>
            <a:off x="-2" y="6597352"/>
            <a:ext cx="11959653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0AA7F-07D2-E7DE-A769-F44D734805D8}"/>
              </a:ext>
            </a:extLst>
          </p:cNvPr>
          <p:cNvSpPr txBox="1"/>
          <p:nvPr/>
        </p:nvSpPr>
        <p:spPr>
          <a:xfrm>
            <a:off x="1379857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15" name="!!progress bar">
            <a:extLst>
              <a:ext uri="{FF2B5EF4-FFF2-40B4-BE49-F238E27FC236}">
                <a16:creationId xmlns:a16="http://schemas.microsoft.com/office/drawing/2014/main" id="{79C30654-256E-7544-D7EF-6B69013BE907}"/>
              </a:ext>
            </a:extLst>
          </p:cNvPr>
          <p:cNvSpPr/>
          <p:nvPr/>
        </p:nvSpPr>
        <p:spPr>
          <a:xfrm>
            <a:off x="-2" y="6597352"/>
            <a:ext cx="1208405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Diagramme de Gantt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54A9AE-F4DA-C702-1E54-6DAD19E9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 t="990" b="939"/>
          <a:stretch/>
        </p:blipFill>
        <p:spPr bwMode="auto">
          <a:xfrm>
            <a:off x="1265051" y="1464688"/>
            <a:ext cx="10568267" cy="4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!!progress bar">
            <a:extLst>
              <a:ext uri="{FF2B5EF4-FFF2-40B4-BE49-F238E27FC236}">
                <a16:creationId xmlns:a16="http://schemas.microsoft.com/office/drawing/2014/main" id="{4231311A-D56F-B7F6-17F9-B88515C12DE7}"/>
              </a:ext>
            </a:extLst>
          </p:cNvPr>
          <p:cNvSpPr/>
          <p:nvPr/>
        </p:nvSpPr>
        <p:spPr>
          <a:xfrm>
            <a:off x="-2" y="6597352"/>
            <a:ext cx="1204595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0AA7F-07D2-E7DE-A769-F44D734805D8}"/>
              </a:ext>
            </a:extLst>
          </p:cNvPr>
          <p:cNvSpPr txBox="1"/>
          <p:nvPr/>
        </p:nvSpPr>
        <p:spPr>
          <a:xfrm>
            <a:off x="1440451" y="2367171"/>
            <a:ext cx="93773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Merci pour votre attention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D343FF44-05DD-3FD6-73B0-ECDD49D212F5}"/>
              </a:ext>
            </a:extLst>
          </p:cNvPr>
          <p:cNvSpPr/>
          <p:nvPr/>
        </p:nvSpPr>
        <p:spPr>
          <a:xfrm>
            <a:off x="-2" y="6597352"/>
            <a:ext cx="1219200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8899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rgbClr val="A0C7CC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  <p:sp>
        <p:nvSpPr>
          <p:cNvPr id="2" name="!!progress bar">
            <a:extLst>
              <a:ext uri="{FF2B5EF4-FFF2-40B4-BE49-F238E27FC236}">
                <a16:creationId xmlns:a16="http://schemas.microsoft.com/office/drawing/2014/main" id="{79F7F001-32FD-E401-1CD7-5CABED7C9F3D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!!progress bar">
            <a:extLst>
              <a:ext uri="{FF2B5EF4-FFF2-40B4-BE49-F238E27FC236}">
                <a16:creationId xmlns:a16="http://schemas.microsoft.com/office/drawing/2014/main" id="{4BC0B14F-19FF-A60C-5962-43B8EED05A5D}"/>
              </a:ext>
            </a:extLst>
          </p:cNvPr>
          <p:cNvSpPr/>
          <p:nvPr/>
        </p:nvSpPr>
        <p:spPr>
          <a:xfrm>
            <a:off x="353221" y="6599245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progress bar">
            <a:extLst>
              <a:ext uri="{FF2B5EF4-FFF2-40B4-BE49-F238E27FC236}">
                <a16:creationId xmlns:a16="http://schemas.microsoft.com/office/drawing/2014/main" id="{80126A71-73DA-BBE7-7823-EE8928B992E1}"/>
              </a:ext>
            </a:extLst>
          </p:cNvPr>
          <p:cNvSpPr/>
          <p:nvPr/>
        </p:nvSpPr>
        <p:spPr>
          <a:xfrm>
            <a:off x="703310" y="6596854"/>
            <a:ext cx="353221" cy="261146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A31893E0-368E-5A45-8542-010566DA6BC6}"/>
              </a:ext>
            </a:extLst>
          </p:cNvPr>
          <p:cNvSpPr/>
          <p:nvPr/>
        </p:nvSpPr>
        <p:spPr>
          <a:xfrm>
            <a:off x="0" y="6597352"/>
            <a:ext cx="1410544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3BCDA0-BB4E-E16B-BF3C-A721D85E6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549038"/>
              </p:ext>
            </p:extLst>
          </p:nvPr>
        </p:nvGraphicFramePr>
        <p:xfrm>
          <a:off x="70354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!!progress bar">
            <a:extLst>
              <a:ext uri="{FF2B5EF4-FFF2-40B4-BE49-F238E27FC236}">
                <a16:creationId xmlns:a16="http://schemas.microsoft.com/office/drawing/2014/main" id="{96469DA6-A0F0-ACEA-36D5-F472166DDA60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!!progress bar">
            <a:extLst>
              <a:ext uri="{FF2B5EF4-FFF2-40B4-BE49-F238E27FC236}">
                <a16:creationId xmlns:a16="http://schemas.microsoft.com/office/drawing/2014/main" id="{2A89516A-D07B-6BA6-24FB-77E432C40216}"/>
              </a:ext>
            </a:extLst>
          </p:cNvPr>
          <p:cNvSpPr/>
          <p:nvPr/>
        </p:nvSpPr>
        <p:spPr>
          <a:xfrm>
            <a:off x="353221" y="6599245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!!progress bar">
            <a:extLst>
              <a:ext uri="{FF2B5EF4-FFF2-40B4-BE49-F238E27FC236}">
                <a16:creationId xmlns:a16="http://schemas.microsoft.com/office/drawing/2014/main" id="{F402929B-6B87-CB2B-F937-F287D53F5E29}"/>
              </a:ext>
            </a:extLst>
          </p:cNvPr>
          <p:cNvSpPr/>
          <p:nvPr/>
        </p:nvSpPr>
        <p:spPr>
          <a:xfrm>
            <a:off x="70331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!!progress bar">
            <a:extLst>
              <a:ext uri="{FF2B5EF4-FFF2-40B4-BE49-F238E27FC236}">
                <a16:creationId xmlns:a16="http://schemas.microsoft.com/office/drawing/2014/main" id="{415571F7-E25F-7D1C-A1B5-21711BF12DBE}"/>
              </a:ext>
            </a:extLst>
          </p:cNvPr>
          <p:cNvSpPr/>
          <p:nvPr/>
        </p:nvSpPr>
        <p:spPr>
          <a:xfrm>
            <a:off x="1056531" y="6596854"/>
            <a:ext cx="462389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7BBA3-001C-B0F2-8E23-4645C4893B93}"/>
              </a:ext>
            </a:extLst>
          </p:cNvPr>
          <p:cNvSpPr txBox="1"/>
          <p:nvPr/>
        </p:nvSpPr>
        <p:spPr>
          <a:xfrm>
            <a:off x="7641151" y="2224855"/>
            <a:ext cx="4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Collecte et analyse automatisées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CEDF8B-9B20-6FA6-B8CC-D25E34A9B10A}"/>
              </a:ext>
            </a:extLst>
          </p:cNvPr>
          <p:cNvGrpSpPr/>
          <p:nvPr/>
        </p:nvGrpSpPr>
        <p:grpSpPr>
          <a:xfrm>
            <a:off x="6674014" y="2009893"/>
            <a:ext cx="891592" cy="891591"/>
            <a:chOff x="4864427" y="507817"/>
            <a:chExt cx="958546" cy="95854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E336E0-593F-87E0-E4C3-A96189504FE0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7007E4-A51B-B1FB-B38D-580F1C9E652E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87E88F7-F561-953C-C338-F1876CF61A07}"/>
              </a:ext>
            </a:extLst>
          </p:cNvPr>
          <p:cNvSpPr txBox="1"/>
          <p:nvPr/>
        </p:nvSpPr>
        <p:spPr>
          <a:xfrm>
            <a:off x="6809832" y="2198070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04DFA6-9565-B954-B41C-F694B93CA4C9}"/>
              </a:ext>
            </a:extLst>
          </p:cNvPr>
          <p:cNvSpPr txBox="1"/>
          <p:nvPr/>
        </p:nvSpPr>
        <p:spPr>
          <a:xfrm>
            <a:off x="2165793" y="2216606"/>
            <a:ext cx="47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Gestion satisfaction client</a:t>
            </a: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118E8C3-4978-B3E4-B389-BAAD8498269A}"/>
              </a:ext>
            </a:extLst>
          </p:cNvPr>
          <p:cNvGrpSpPr/>
          <p:nvPr/>
        </p:nvGrpSpPr>
        <p:grpSpPr>
          <a:xfrm>
            <a:off x="1198656" y="2001644"/>
            <a:ext cx="891592" cy="891591"/>
            <a:chOff x="4864427" y="507817"/>
            <a:chExt cx="958546" cy="9585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7789A9-3F3C-B067-124B-6E9F8BDDCEE8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74AD4A9-3536-FAA6-DFE5-AA19D5A3109B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160509F-0C5A-1B75-9B57-95A5605571E6}"/>
              </a:ext>
            </a:extLst>
          </p:cNvPr>
          <p:cNvSpPr txBox="1"/>
          <p:nvPr/>
        </p:nvSpPr>
        <p:spPr>
          <a:xfrm>
            <a:off x="1334474" y="2189821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4380DC-665D-BB38-568B-18F4C49122FC}"/>
              </a:ext>
            </a:extLst>
          </p:cNvPr>
          <p:cNvSpPr txBox="1"/>
          <p:nvPr/>
        </p:nvSpPr>
        <p:spPr>
          <a:xfrm>
            <a:off x="2165793" y="4699436"/>
            <a:ext cx="1030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Distribution accessible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19D33A-1AC3-E5FE-4114-88D2352E088A}"/>
              </a:ext>
            </a:extLst>
          </p:cNvPr>
          <p:cNvGrpSpPr/>
          <p:nvPr/>
        </p:nvGrpSpPr>
        <p:grpSpPr>
          <a:xfrm>
            <a:off x="1198657" y="4484474"/>
            <a:ext cx="891592" cy="891591"/>
            <a:chOff x="4864427" y="507817"/>
            <a:chExt cx="958546" cy="9585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991A12-49C7-B8E8-28A6-3D2F30610165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456A605-0151-6BB4-67A8-4790383AC128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02FF237-1EFE-E2EA-174E-22D7FF773BC8}"/>
              </a:ext>
            </a:extLst>
          </p:cNvPr>
          <p:cNvSpPr txBox="1"/>
          <p:nvPr/>
        </p:nvSpPr>
        <p:spPr>
          <a:xfrm>
            <a:off x="1334475" y="4672651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D63AF2-1A5B-BD15-5625-3FFC5D7A7128}"/>
              </a:ext>
            </a:extLst>
          </p:cNvPr>
          <p:cNvSpPr txBox="1"/>
          <p:nvPr/>
        </p:nvSpPr>
        <p:spPr>
          <a:xfrm>
            <a:off x="7614355" y="4697344"/>
            <a:ext cx="378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Administration et sécurité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016347-912A-A7FF-E1BA-040B8DC63964}"/>
              </a:ext>
            </a:extLst>
          </p:cNvPr>
          <p:cNvGrpSpPr/>
          <p:nvPr/>
        </p:nvGrpSpPr>
        <p:grpSpPr>
          <a:xfrm>
            <a:off x="6674014" y="4484474"/>
            <a:ext cx="891592" cy="891591"/>
            <a:chOff x="4864427" y="507817"/>
            <a:chExt cx="958546" cy="95854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0CD3B90-F16D-1362-8993-4729FCA8418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B04B8C8-A325-7C65-B0E6-1126830D952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9CA9E6A-DB80-FA32-C96F-8B56A167BD54}"/>
              </a:ext>
            </a:extLst>
          </p:cNvPr>
          <p:cNvSpPr txBox="1"/>
          <p:nvPr/>
        </p:nvSpPr>
        <p:spPr>
          <a:xfrm>
            <a:off x="6809832" y="4672651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8BF6C93-6B62-A578-9131-FDC67D027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05" y="2226592"/>
            <a:ext cx="5489013" cy="3090660"/>
          </a:xfrm>
          <a:prstGeom prst="rect">
            <a:avLst/>
          </a:prstGeom>
        </p:spPr>
      </p:pic>
      <p:sp>
        <p:nvSpPr>
          <p:cNvPr id="57" name="!!progress bar">
            <a:extLst>
              <a:ext uri="{FF2B5EF4-FFF2-40B4-BE49-F238E27FC236}">
                <a16:creationId xmlns:a16="http://schemas.microsoft.com/office/drawing/2014/main" id="{6B74DC4A-6DE0-4C35-23B8-27C0475B8D64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!!progress bar">
            <a:extLst>
              <a:ext uri="{FF2B5EF4-FFF2-40B4-BE49-F238E27FC236}">
                <a16:creationId xmlns:a16="http://schemas.microsoft.com/office/drawing/2014/main" id="{2FE5383A-B108-F0F5-F7C6-9F6C048E3133}"/>
              </a:ext>
            </a:extLst>
          </p:cNvPr>
          <p:cNvSpPr/>
          <p:nvPr/>
        </p:nvSpPr>
        <p:spPr>
          <a:xfrm>
            <a:off x="353221" y="6599245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!!progress bar">
            <a:extLst>
              <a:ext uri="{FF2B5EF4-FFF2-40B4-BE49-F238E27FC236}">
                <a16:creationId xmlns:a16="http://schemas.microsoft.com/office/drawing/2014/main" id="{91AE71EC-CE26-BE31-E07A-FC8B402C36F9}"/>
              </a:ext>
            </a:extLst>
          </p:cNvPr>
          <p:cNvSpPr/>
          <p:nvPr/>
        </p:nvSpPr>
        <p:spPr>
          <a:xfrm>
            <a:off x="70331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!!progress bar">
            <a:extLst>
              <a:ext uri="{FF2B5EF4-FFF2-40B4-BE49-F238E27FC236}">
                <a16:creationId xmlns:a16="http://schemas.microsoft.com/office/drawing/2014/main" id="{D56D5434-A295-77B2-3B92-0158F375410F}"/>
              </a:ext>
            </a:extLst>
          </p:cNvPr>
          <p:cNvSpPr/>
          <p:nvPr/>
        </p:nvSpPr>
        <p:spPr>
          <a:xfrm>
            <a:off x="105653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!!progress bar">
            <a:extLst>
              <a:ext uri="{FF2B5EF4-FFF2-40B4-BE49-F238E27FC236}">
                <a16:creationId xmlns:a16="http://schemas.microsoft.com/office/drawing/2014/main" id="{E1182637-3D30-446D-911B-F348B5636EC6}"/>
              </a:ext>
            </a:extLst>
          </p:cNvPr>
          <p:cNvSpPr/>
          <p:nvPr/>
        </p:nvSpPr>
        <p:spPr>
          <a:xfrm>
            <a:off x="140662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31" grpId="0"/>
      <p:bldP spid="41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880133" y="2875002"/>
            <a:ext cx="1043173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  <a:p>
            <a:pPr algn="ctr">
              <a:spcBef>
                <a:spcPts val="600"/>
              </a:spcBef>
            </a:pP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589774" y="3915268"/>
            <a:ext cx="11078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Modèle</a:t>
            </a:r>
            <a:r>
              <a:rPr lang="en-US" sz="2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développement    Les </a:t>
            </a:r>
            <a:r>
              <a:rPr lang="fr-FR" sz="23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</a:t>
            </a:r>
            <a:r>
              <a:rPr lang="en-US" sz="2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3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Planification des sprints</a:t>
            </a: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!!progress bar">
            <a:extLst>
              <a:ext uri="{FF2B5EF4-FFF2-40B4-BE49-F238E27FC236}">
                <a16:creationId xmlns:a16="http://schemas.microsoft.com/office/drawing/2014/main" id="{8A882838-996F-F826-EDA9-F21C332AFC3E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!!progress bar">
            <a:extLst>
              <a:ext uri="{FF2B5EF4-FFF2-40B4-BE49-F238E27FC236}">
                <a16:creationId xmlns:a16="http://schemas.microsoft.com/office/drawing/2014/main" id="{3D2AF767-2EC1-FF6A-36D2-E67E828BEB00}"/>
              </a:ext>
            </a:extLst>
          </p:cNvPr>
          <p:cNvSpPr/>
          <p:nvPr/>
        </p:nvSpPr>
        <p:spPr>
          <a:xfrm>
            <a:off x="353221" y="6599245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!!progress bar">
            <a:extLst>
              <a:ext uri="{FF2B5EF4-FFF2-40B4-BE49-F238E27FC236}">
                <a16:creationId xmlns:a16="http://schemas.microsoft.com/office/drawing/2014/main" id="{5DFFDB7F-95C0-1982-A698-A0897B180D08}"/>
              </a:ext>
            </a:extLst>
          </p:cNvPr>
          <p:cNvSpPr/>
          <p:nvPr/>
        </p:nvSpPr>
        <p:spPr>
          <a:xfrm>
            <a:off x="70331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!!progress bar">
            <a:extLst>
              <a:ext uri="{FF2B5EF4-FFF2-40B4-BE49-F238E27FC236}">
                <a16:creationId xmlns:a16="http://schemas.microsoft.com/office/drawing/2014/main" id="{5424F2F9-E109-BA0F-5DDF-4CF9C268A271}"/>
              </a:ext>
            </a:extLst>
          </p:cNvPr>
          <p:cNvSpPr/>
          <p:nvPr/>
        </p:nvSpPr>
        <p:spPr>
          <a:xfrm>
            <a:off x="105653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!!progress bar">
            <a:extLst>
              <a:ext uri="{FF2B5EF4-FFF2-40B4-BE49-F238E27FC236}">
                <a16:creationId xmlns:a16="http://schemas.microsoft.com/office/drawing/2014/main" id="{A010FD8B-6986-3118-2A9A-992F933B8660}"/>
              </a:ext>
            </a:extLst>
          </p:cNvPr>
          <p:cNvSpPr/>
          <p:nvPr/>
        </p:nvSpPr>
        <p:spPr>
          <a:xfrm>
            <a:off x="140662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!!progress bar">
            <a:extLst>
              <a:ext uri="{FF2B5EF4-FFF2-40B4-BE49-F238E27FC236}">
                <a16:creationId xmlns:a16="http://schemas.microsoft.com/office/drawing/2014/main" id="{537312B1-79F6-58A1-BB00-49E2D2DF29D2}"/>
              </a:ext>
            </a:extLst>
          </p:cNvPr>
          <p:cNvSpPr/>
          <p:nvPr/>
        </p:nvSpPr>
        <p:spPr>
          <a:xfrm>
            <a:off x="1759841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67" y="4340100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48" y="4319025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32" y="1347030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8" y="1347029"/>
            <a:ext cx="1456869" cy="1456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91D5E-5E34-8C01-83E0-77B6AC823D67}"/>
              </a:ext>
            </a:extLst>
          </p:cNvPr>
          <p:cNvSpPr txBox="1"/>
          <p:nvPr/>
        </p:nvSpPr>
        <p:spPr>
          <a:xfrm>
            <a:off x="1684092" y="5796969"/>
            <a:ext cx="200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1370549" y="289627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27245-A47F-B47C-5634-EDE7C26F568D}"/>
              </a:ext>
            </a:extLst>
          </p:cNvPr>
          <p:cNvSpPr txBox="1"/>
          <p:nvPr/>
        </p:nvSpPr>
        <p:spPr>
          <a:xfrm>
            <a:off x="7248313" y="2888995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5FDC7-3211-8D65-71BC-8DF3D46DC462}"/>
              </a:ext>
            </a:extLst>
          </p:cNvPr>
          <p:cNvSpPr txBox="1"/>
          <p:nvPr/>
        </p:nvSpPr>
        <p:spPr>
          <a:xfrm>
            <a:off x="7242494" y="5929798"/>
            <a:ext cx="375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</a:p>
        </p:txBody>
      </p:sp>
      <p:sp>
        <p:nvSpPr>
          <p:cNvPr id="23" name="!!progress bar">
            <a:extLst>
              <a:ext uri="{FF2B5EF4-FFF2-40B4-BE49-F238E27FC236}">
                <a16:creationId xmlns:a16="http://schemas.microsoft.com/office/drawing/2014/main" id="{D3B8933A-96C0-0D97-C5EE-83661277F145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!!progress bar">
            <a:extLst>
              <a:ext uri="{FF2B5EF4-FFF2-40B4-BE49-F238E27FC236}">
                <a16:creationId xmlns:a16="http://schemas.microsoft.com/office/drawing/2014/main" id="{E1F53BEA-CC70-6BDD-430D-C0984E01B75E}"/>
              </a:ext>
            </a:extLst>
          </p:cNvPr>
          <p:cNvSpPr/>
          <p:nvPr/>
        </p:nvSpPr>
        <p:spPr>
          <a:xfrm>
            <a:off x="353221" y="6596854"/>
            <a:ext cx="353221" cy="263039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!!progress bar">
            <a:extLst>
              <a:ext uri="{FF2B5EF4-FFF2-40B4-BE49-F238E27FC236}">
                <a16:creationId xmlns:a16="http://schemas.microsoft.com/office/drawing/2014/main" id="{1AE5837D-6744-DB51-83C0-A3AD3A5B84F5}"/>
              </a:ext>
            </a:extLst>
          </p:cNvPr>
          <p:cNvSpPr/>
          <p:nvPr/>
        </p:nvSpPr>
        <p:spPr>
          <a:xfrm>
            <a:off x="70331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" name="!!progress bar">
            <a:extLst>
              <a:ext uri="{FF2B5EF4-FFF2-40B4-BE49-F238E27FC236}">
                <a16:creationId xmlns:a16="http://schemas.microsoft.com/office/drawing/2014/main" id="{A81A9310-4422-7F55-6BEE-1D7F1A03A768}"/>
              </a:ext>
            </a:extLst>
          </p:cNvPr>
          <p:cNvSpPr/>
          <p:nvPr/>
        </p:nvSpPr>
        <p:spPr>
          <a:xfrm>
            <a:off x="105653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!!progress bar">
            <a:extLst>
              <a:ext uri="{FF2B5EF4-FFF2-40B4-BE49-F238E27FC236}">
                <a16:creationId xmlns:a16="http://schemas.microsoft.com/office/drawing/2014/main" id="{172CE5D0-FAFF-996A-83C5-6A1AA877753D}"/>
              </a:ext>
            </a:extLst>
          </p:cNvPr>
          <p:cNvSpPr/>
          <p:nvPr/>
        </p:nvSpPr>
        <p:spPr>
          <a:xfrm>
            <a:off x="140662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!!progress bar">
            <a:extLst>
              <a:ext uri="{FF2B5EF4-FFF2-40B4-BE49-F238E27FC236}">
                <a16:creationId xmlns:a16="http://schemas.microsoft.com/office/drawing/2014/main" id="{55DE5FF5-22C7-7B41-2121-3FBDE9916824}"/>
              </a:ext>
            </a:extLst>
          </p:cNvPr>
          <p:cNvSpPr/>
          <p:nvPr/>
        </p:nvSpPr>
        <p:spPr>
          <a:xfrm>
            <a:off x="1759841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!!progress bar">
            <a:extLst>
              <a:ext uri="{FF2B5EF4-FFF2-40B4-BE49-F238E27FC236}">
                <a16:creationId xmlns:a16="http://schemas.microsoft.com/office/drawing/2014/main" id="{F76436D5-692C-5A7F-3D5E-B8B18B014DA5}"/>
              </a:ext>
            </a:extLst>
          </p:cNvPr>
          <p:cNvSpPr/>
          <p:nvPr/>
        </p:nvSpPr>
        <p:spPr>
          <a:xfrm>
            <a:off x="210993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9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255F689-505F-FFB0-9AED-83A2D5F3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70928" y="845037"/>
            <a:ext cx="4650145" cy="51668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37427F-A2B1-9D07-FE09-EA1D92773010}"/>
              </a:ext>
            </a:extLst>
          </p:cNvPr>
          <p:cNvSpPr txBox="1"/>
          <p:nvPr/>
        </p:nvSpPr>
        <p:spPr>
          <a:xfrm>
            <a:off x="2052145" y="6057447"/>
            <a:ext cx="8087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</a:t>
            </a:r>
            <a:r>
              <a:rPr lang="fr-FR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hiérarchie</a:t>
            </a:r>
            <a:r>
              <a:rPr lang="en-US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des acteurs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B81B1-E8D3-1465-87A2-2F2DF3BDD257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!!progress bar">
            <a:extLst>
              <a:ext uri="{FF2B5EF4-FFF2-40B4-BE49-F238E27FC236}">
                <a16:creationId xmlns:a16="http://schemas.microsoft.com/office/drawing/2014/main" id="{FF027551-ED5B-1336-8FF8-3184B67B9F30}"/>
              </a:ext>
            </a:extLst>
          </p:cNvPr>
          <p:cNvSpPr/>
          <p:nvPr/>
        </p:nvSpPr>
        <p:spPr>
          <a:xfrm>
            <a:off x="0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!!progress bar">
            <a:extLst>
              <a:ext uri="{FF2B5EF4-FFF2-40B4-BE49-F238E27FC236}">
                <a16:creationId xmlns:a16="http://schemas.microsoft.com/office/drawing/2014/main" id="{F9E467A8-692F-5B0B-9975-BF3260C3BF4D}"/>
              </a:ext>
            </a:extLst>
          </p:cNvPr>
          <p:cNvSpPr/>
          <p:nvPr/>
        </p:nvSpPr>
        <p:spPr>
          <a:xfrm>
            <a:off x="353221" y="6599245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!!progress bar">
            <a:extLst>
              <a:ext uri="{FF2B5EF4-FFF2-40B4-BE49-F238E27FC236}">
                <a16:creationId xmlns:a16="http://schemas.microsoft.com/office/drawing/2014/main" id="{3B1EA22F-DDE0-9BA4-9935-6EC6F495D847}"/>
              </a:ext>
            </a:extLst>
          </p:cNvPr>
          <p:cNvSpPr/>
          <p:nvPr/>
        </p:nvSpPr>
        <p:spPr>
          <a:xfrm>
            <a:off x="70331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!!progress bar">
            <a:extLst>
              <a:ext uri="{FF2B5EF4-FFF2-40B4-BE49-F238E27FC236}">
                <a16:creationId xmlns:a16="http://schemas.microsoft.com/office/drawing/2014/main" id="{4002DC79-3DA9-FF3E-0712-C30A4C0B0B37}"/>
              </a:ext>
            </a:extLst>
          </p:cNvPr>
          <p:cNvSpPr/>
          <p:nvPr/>
        </p:nvSpPr>
        <p:spPr>
          <a:xfrm>
            <a:off x="105653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!!progress bar">
            <a:extLst>
              <a:ext uri="{FF2B5EF4-FFF2-40B4-BE49-F238E27FC236}">
                <a16:creationId xmlns:a16="http://schemas.microsoft.com/office/drawing/2014/main" id="{4A472756-9C8B-AE44-560D-80E601DE6612}"/>
              </a:ext>
            </a:extLst>
          </p:cNvPr>
          <p:cNvSpPr/>
          <p:nvPr/>
        </p:nvSpPr>
        <p:spPr>
          <a:xfrm>
            <a:off x="140662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!!progress bar">
            <a:extLst>
              <a:ext uri="{FF2B5EF4-FFF2-40B4-BE49-F238E27FC236}">
                <a16:creationId xmlns:a16="http://schemas.microsoft.com/office/drawing/2014/main" id="{0F1DFA50-65C3-45CB-B149-2A6C56B0FF64}"/>
              </a:ext>
            </a:extLst>
          </p:cNvPr>
          <p:cNvSpPr/>
          <p:nvPr/>
        </p:nvSpPr>
        <p:spPr>
          <a:xfrm>
            <a:off x="1759841" y="6597352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!!progress bar">
            <a:extLst>
              <a:ext uri="{FF2B5EF4-FFF2-40B4-BE49-F238E27FC236}">
                <a16:creationId xmlns:a16="http://schemas.microsoft.com/office/drawing/2014/main" id="{8BED17ED-1D51-403F-24BE-3296604B0CBE}"/>
              </a:ext>
            </a:extLst>
          </p:cNvPr>
          <p:cNvSpPr/>
          <p:nvPr/>
        </p:nvSpPr>
        <p:spPr>
          <a:xfrm>
            <a:off x="210993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!!progress bar">
            <a:extLst>
              <a:ext uri="{FF2B5EF4-FFF2-40B4-BE49-F238E27FC236}">
                <a16:creationId xmlns:a16="http://schemas.microsoft.com/office/drawing/2014/main" id="{FFCE7841-1370-6944-F573-F2182D796AD3}"/>
              </a:ext>
            </a:extLst>
          </p:cNvPr>
          <p:cNvSpPr/>
          <p:nvPr/>
        </p:nvSpPr>
        <p:spPr>
          <a:xfrm>
            <a:off x="2463151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!!progress bar">
            <a:extLst>
              <a:ext uri="{FF2B5EF4-FFF2-40B4-BE49-F238E27FC236}">
                <a16:creationId xmlns:a16="http://schemas.microsoft.com/office/drawing/2014/main" id="{526AB677-3C4B-446C-0B82-CFCD5BD3A70A}"/>
              </a:ext>
            </a:extLst>
          </p:cNvPr>
          <p:cNvSpPr/>
          <p:nvPr/>
        </p:nvSpPr>
        <p:spPr>
          <a:xfrm>
            <a:off x="2813240" y="6596854"/>
            <a:ext cx="353221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956</Words>
  <Application>Microsoft Office PowerPoint</Application>
  <PresentationFormat>Widescreen</PresentationFormat>
  <Paragraphs>429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Abdessamad Tanafaat</cp:lastModifiedBy>
  <cp:revision>124</cp:revision>
  <dcterms:created xsi:type="dcterms:W3CDTF">2024-05-07T00:31:02Z</dcterms:created>
  <dcterms:modified xsi:type="dcterms:W3CDTF">2024-05-31T21:00:38Z</dcterms:modified>
</cp:coreProperties>
</file>