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7" r:id="rId8"/>
    <p:sldId id="268" r:id="rId9"/>
    <p:sldId id="269" r:id="rId10"/>
    <p:sldId id="259" r:id="rId11"/>
    <p:sldId id="270" r:id="rId12"/>
    <p:sldId id="271" r:id="rId13"/>
    <p:sldId id="263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8E9"/>
    <a:srgbClr val="83DF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2203" autoAdjust="0"/>
  </p:normalViewPr>
  <p:slideViewPr>
    <p:cSldViewPr snapToGrid="0">
      <p:cViewPr varScale="1">
        <p:scale>
          <a:sx n="58" d="100"/>
          <a:sy n="58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3.jpe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0" y="2198487"/>
            <a:ext cx="2143768" cy="193149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19" y="2380494"/>
            <a:ext cx="2488232" cy="161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53" y="4919933"/>
            <a:ext cx="2743850" cy="107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992" y="2295409"/>
            <a:ext cx="1536049" cy="1726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6" y="3967831"/>
            <a:ext cx="2611131" cy="26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54" y="45204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09" y="1996457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48" y="4481408"/>
            <a:ext cx="2494664" cy="9509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98" y="3767913"/>
            <a:ext cx="1189002" cy="13055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18750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38" y="2655663"/>
            <a:ext cx="3195570" cy="8223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4" y="1628775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76" y="1435928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9" y="4323311"/>
            <a:ext cx="3324141" cy="126715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98" y="3767913"/>
            <a:ext cx="1189002" cy="13055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1" y="1486998"/>
            <a:ext cx="2280915" cy="22809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FB94C30-AEAB-044C-3101-F24FC6C63D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12" y="4255228"/>
            <a:ext cx="1395640" cy="139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1" y="3461712"/>
            <a:ext cx="2424432" cy="62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8" y="1823872"/>
            <a:ext cx="1549019" cy="13956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59" y="1814345"/>
            <a:ext cx="1566191" cy="101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512" y="4618797"/>
            <a:ext cx="1246915" cy="124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48" y="2968723"/>
            <a:ext cx="2121971" cy="110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045" y="3201851"/>
            <a:ext cx="2134562" cy="83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06" y="5414162"/>
            <a:ext cx="1877494" cy="78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54" y="5609259"/>
            <a:ext cx="2425623" cy="73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8360EF2-85AC-ECD2-91C4-04EEC9AF958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0" y="3278196"/>
            <a:ext cx="1261349" cy="12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2BC458C-0526-7015-E603-45DD4D27A1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33" y="905599"/>
            <a:ext cx="1139729" cy="106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2" y="1548732"/>
            <a:ext cx="1163784" cy="1163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6846-653B-0598-8203-76EC5205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95" y="1843110"/>
            <a:ext cx="9461639" cy="42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9036 2.96296E-6 C -0.13086 2.96296E-6 -0.18073 -0.14977 -0.18073 -0.27084 L -0.18073 -0.54121 " pathEditMode="relative" rAng="0" ptsTypes="AA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-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00" y="1851640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03" y="1799533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06" y="1799533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09" y="1799532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1" y="3549492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54" y="3429000"/>
            <a:ext cx="1456869" cy="1456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026AE-96BC-C1AF-4F78-B041C2F31ED9}"/>
              </a:ext>
            </a:extLst>
          </p:cNvPr>
          <p:cNvSpPr txBox="1"/>
          <p:nvPr/>
        </p:nvSpPr>
        <p:spPr>
          <a:xfrm>
            <a:off x="8324467" y="3764280"/>
            <a:ext cx="4054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Idee</a:t>
            </a:r>
            <a:r>
              <a:rPr lang="fr-FR" dirty="0"/>
              <a:t> </a:t>
            </a:r>
            <a:r>
              <a:rPr lang="fr-FR" dirty="0" err="1"/>
              <a:t>dyal</a:t>
            </a:r>
            <a:r>
              <a:rPr lang="fr-FR" dirty="0"/>
              <a:t> tfer9ehoum par entreprise </a:t>
            </a:r>
            <a:r>
              <a:rPr lang="fr-FR" dirty="0" err="1"/>
              <a:t>tgol</a:t>
            </a:r>
            <a:r>
              <a:rPr lang="fr-FR" dirty="0"/>
              <a:t> </a:t>
            </a:r>
          </a:p>
          <a:p>
            <a:r>
              <a:rPr lang="fr-FR" dirty="0"/>
              <a:t>Rah f entreprise </a:t>
            </a:r>
            <a:r>
              <a:rPr lang="fr-FR" dirty="0" err="1"/>
              <a:t>enda</a:t>
            </a:r>
            <a:r>
              <a:rPr lang="fr-FR" dirty="0"/>
              <a:t> administration , </a:t>
            </a:r>
          </a:p>
          <a:p>
            <a:r>
              <a:rPr lang="fr-FR" dirty="0"/>
              <a:t>Et les </a:t>
            </a:r>
            <a:r>
              <a:rPr lang="fr-FR" dirty="0" err="1"/>
              <a:t>proprietaires</a:t>
            </a:r>
            <a:r>
              <a:rPr lang="fr-FR" dirty="0"/>
              <a:t> </a:t>
            </a:r>
            <a:r>
              <a:rPr lang="fr-FR" dirty="0" err="1"/>
              <a:t>fneffss</a:t>
            </a:r>
            <a:r>
              <a:rPr lang="fr-FR" dirty="0"/>
              <a:t> entreprise et </a:t>
            </a:r>
          </a:p>
          <a:p>
            <a:r>
              <a:rPr lang="fr-FR" dirty="0"/>
              <a:t>Les clients 3la </a:t>
            </a:r>
            <a:r>
              <a:rPr lang="fr-FR" dirty="0" err="1"/>
              <a:t>berra</a:t>
            </a:r>
            <a:r>
              <a:rPr lang="fr-FR" dirty="0"/>
              <a:t> .</a:t>
            </a:r>
          </a:p>
          <a:p>
            <a:r>
              <a:rPr lang="fr-FR" dirty="0"/>
              <a:t>Chree7 </a:t>
            </a:r>
            <a:r>
              <a:rPr lang="fr-FR" dirty="0" err="1"/>
              <a:t>blan</a:t>
            </a:r>
            <a:r>
              <a:rPr lang="fr-FR" dirty="0"/>
              <a:t> </a:t>
            </a:r>
            <a:r>
              <a:rPr lang="fr-FR" dirty="0" err="1"/>
              <a:t>dyal</a:t>
            </a:r>
            <a:r>
              <a:rPr lang="fr-FR" dirty="0"/>
              <a:t> </a:t>
            </a:r>
            <a:r>
              <a:rPr lang="fr-FR" dirty="0" err="1"/>
              <a:t>lautre</a:t>
            </a:r>
            <a:r>
              <a:rPr lang="fr-FR" dirty="0"/>
              <a:t> application </a:t>
            </a:r>
          </a:p>
          <a:p>
            <a:r>
              <a:rPr lang="fr-FR" dirty="0"/>
              <a:t>Pour bien comprendre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366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48</cp:revision>
  <dcterms:created xsi:type="dcterms:W3CDTF">2024-05-07T00:31:02Z</dcterms:created>
  <dcterms:modified xsi:type="dcterms:W3CDTF">2024-05-26T11:30:19Z</dcterms:modified>
</cp:coreProperties>
</file>